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media/image13.jpg" ContentType="image/jpeg"/>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4" r:id="rId2"/>
  </p:sldMasterIdLst>
  <p:notesMasterIdLst>
    <p:notesMasterId r:id="rId12"/>
  </p:notesMasterIdLst>
  <p:sldIdLst>
    <p:sldId id="260" r:id="rId3"/>
    <p:sldId id="297" r:id="rId4"/>
    <p:sldId id="298" r:id="rId5"/>
    <p:sldId id="299" r:id="rId6"/>
    <p:sldId id="300" r:id="rId7"/>
    <p:sldId id="302" r:id="rId8"/>
    <p:sldId id="303" r:id="rId9"/>
    <p:sldId id="306" r:id="rId10"/>
    <p:sldId id="30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272274E-76AE-4A7B-960D-C3EA85BB8222}" v="28" dt="2022-03-29T20:25:03.37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751" y="8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ike (Belanger), April" userId="78fc836b-ec00-4093-88a7-b326e264f681" providerId="ADAL" clId="{D272274E-76AE-4A7B-960D-C3EA85BB8222}"/>
    <pc:docChg chg="undo custSel addSld delSld modSld sldOrd modShowInfo">
      <pc:chgData name="Pike (Belanger), April" userId="78fc836b-ec00-4093-88a7-b326e264f681" providerId="ADAL" clId="{D272274E-76AE-4A7B-960D-C3EA85BB8222}" dt="2022-03-30T16:17:08.843" v="576" actId="255"/>
      <pc:docMkLst>
        <pc:docMk/>
      </pc:docMkLst>
      <pc:sldChg chg="modSp mod modTransition">
        <pc:chgData name="Pike (Belanger), April" userId="78fc836b-ec00-4093-88a7-b326e264f681" providerId="ADAL" clId="{D272274E-76AE-4A7B-960D-C3EA85BB8222}" dt="2022-03-30T15:33:03.932" v="424"/>
        <pc:sldMkLst>
          <pc:docMk/>
          <pc:sldMk cId="0" sldId="260"/>
        </pc:sldMkLst>
        <pc:spChg chg="mod">
          <ac:chgData name="Pike (Belanger), April" userId="78fc836b-ec00-4093-88a7-b326e264f681" providerId="ADAL" clId="{D272274E-76AE-4A7B-960D-C3EA85BB8222}" dt="2022-03-30T15:09:55.071" v="398" actId="1076"/>
          <ac:spMkLst>
            <pc:docMk/>
            <pc:sldMk cId="0" sldId="260"/>
            <ac:spMk id="5" creationId="{565B0404-F528-4FC4-92DD-486CC2426B3B}"/>
          </ac:spMkLst>
        </pc:spChg>
      </pc:sldChg>
      <pc:sldChg chg="addSp delSp modSp mod modTransition">
        <pc:chgData name="Pike (Belanger), April" userId="78fc836b-ec00-4093-88a7-b326e264f681" providerId="ADAL" clId="{D272274E-76AE-4A7B-960D-C3EA85BB8222}" dt="2022-03-30T15:33:15.874" v="441"/>
        <pc:sldMkLst>
          <pc:docMk/>
          <pc:sldMk cId="3429273600" sldId="297"/>
        </pc:sldMkLst>
        <pc:spChg chg="add mod">
          <ac:chgData name="Pike (Belanger), April" userId="78fc836b-ec00-4093-88a7-b326e264f681" providerId="ADAL" clId="{D272274E-76AE-4A7B-960D-C3EA85BB8222}" dt="2022-03-29T20:13:26.461" v="50" actId="207"/>
          <ac:spMkLst>
            <pc:docMk/>
            <pc:sldMk cId="3429273600" sldId="297"/>
            <ac:spMk id="2" creationId="{BAB1B324-09C8-480A-A582-111E838CEBC0}"/>
          </ac:spMkLst>
        </pc:spChg>
        <pc:spChg chg="add del mod">
          <ac:chgData name="Pike (Belanger), April" userId="78fc836b-ec00-4093-88a7-b326e264f681" providerId="ADAL" clId="{D272274E-76AE-4A7B-960D-C3EA85BB8222}" dt="2022-03-29T20:14:57.274" v="57"/>
          <ac:spMkLst>
            <pc:docMk/>
            <pc:sldMk cId="3429273600" sldId="297"/>
            <ac:spMk id="3" creationId="{11BF4F9E-F1A0-461D-98D1-6FEE706D03F0}"/>
          </ac:spMkLst>
        </pc:spChg>
        <pc:spChg chg="add mod">
          <ac:chgData name="Pike (Belanger), April" userId="78fc836b-ec00-4093-88a7-b326e264f681" providerId="ADAL" clId="{D272274E-76AE-4A7B-960D-C3EA85BB8222}" dt="2022-03-29T21:03:00.117" v="321" actId="1076"/>
          <ac:spMkLst>
            <pc:docMk/>
            <pc:sldMk cId="3429273600" sldId="297"/>
            <ac:spMk id="4" creationId="{127153A2-279D-484A-AC4C-9CD7B4023747}"/>
          </ac:spMkLst>
        </pc:spChg>
        <pc:spChg chg="add mod">
          <ac:chgData name="Pike (Belanger), April" userId="78fc836b-ec00-4093-88a7-b326e264f681" providerId="ADAL" clId="{D272274E-76AE-4A7B-960D-C3EA85BB8222}" dt="2022-03-29T21:02:37.192" v="320" actId="207"/>
          <ac:spMkLst>
            <pc:docMk/>
            <pc:sldMk cId="3429273600" sldId="297"/>
            <ac:spMk id="5" creationId="{73258723-F2FB-4A60-86E6-3F6B3E034AFA}"/>
          </ac:spMkLst>
        </pc:spChg>
        <pc:spChg chg="add mod ord">
          <ac:chgData name="Pike (Belanger), April" userId="78fc836b-ec00-4093-88a7-b326e264f681" providerId="ADAL" clId="{D272274E-76AE-4A7B-960D-C3EA85BB8222}" dt="2022-03-29T21:02:20.035" v="319" actId="14100"/>
          <ac:spMkLst>
            <pc:docMk/>
            <pc:sldMk cId="3429273600" sldId="297"/>
            <ac:spMk id="6" creationId="{54D0D87E-C4AA-4D99-A11B-5CA2583B14C9}"/>
          </ac:spMkLst>
        </pc:spChg>
      </pc:sldChg>
      <pc:sldChg chg="del">
        <pc:chgData name="Pike (Belanger), April" userId="78fc836b-ec00-4093-88a7-b326e264f681" providerId="ADAL" clId="{D272274E-76AE-4A7B-960D-C3EA85BB8222}" dt="2022-03-29T20:13:40.018" v="51" actId="47"/>
        <pc:sldMkLst>
          <pc:docMk/>
          <pc:sldMk cId="2027449966" sldId="298"/>
        </pc:sldMkLst>
      </pc:sldChg>
      <pc:sldChg chg="addSp delSp modSp mod modTransition">
        <pc:chgData name="Pike (Belanger), April" userId="78fc836b-ec00-4093-88a7-b326e264f681" providerId="ADAL" clId="{D272274E-76AE-4A7B-960D-C3EA85BB8222}" dt="2022-03-30T15:33:27.649" v="459"/>
        <pc:sldMkLst>
          <pc:docMk/>
          <pc:sldMk cId="3243247424" sldId="298"/>
        </pc:sldMkLst>
        <pc:spChg chg="add mod">
          <ac:chgData name="Pike (Belanger), April" userId="78fc836b-ec00-4093-88a7-b326e264f681" providerId="ADAL" clId="{D272274E-76AE-4A7B-960D-C3EA85BB8222}" dt="2022-03-29T20:18:20.839" v="78" actId="2711"/>
          <ac:spMkLst>
            <pc:docMk/>
            <pc:sldMk cId="3243247424" sldId="298"/>
            <ac:spMk id="3" creationId="{B55BA42A-6D6F-4BC5-A73D-46B4D19AFE42}"/>
          </ac:spMkLst>
        </pc:spChg>
        <pc:grpChg chg="add mod">
          <ac:chgData name="Pike (Belanger), April" userId="78fc836b-ec00-4093-88a7-b326e264f681" providerId="ADAL" clId="{D272274E-76AE-4A7B-960D-C3EA85BB8222}" dt="2022-03-29T21:03:39.977" v="322" actId="14100"/>
          <ac:grpSpMkLst>
            <pc:docMk/>
            <pc:sldMk cId="3243247424" sldId="298"/>
            <ac:grpSpMk id="7" creationId="{ABA3F218-1F28-4E7C-8BF1-224528EE77D7}"/>
          </ac:grpSpMkLst>
        </pc:grpChg>
        <pc:picChg chg="add del mod">
          <ac:chgData name="Pike (Belanger), April" userId="78fc836b-ec00-4093-88a7-b326e264f681" providerId="ADAL" clId="{D272274E-76AE-4A7B-960D-C3EA85BB8222}" dt="2022-03-29T20:42:37.072" v="211" actId="478"/>
          <ac:picMkLst>
            <pc:docMk/>
            <pc:sldMk cId="3243247424" sldId="298"/>
            <ac:picMk id="4" creationId="{A6339858-3254-4C0E-AF1B-B720163C0977}"/>
          </ac:picMkLst>
        </pc:picChg>
        <pc:picChg chg="mod">
          <ac:chgData name="Pike (Belanger), April" userId="78fc836b-ec00-4093-88a7-b326e264f681" providerId="ADAL" clId="{D272274E-76AE-4A7B-960D-C3EA85BB8222}" dt="2022-03-29T20:42:56.125" v="212"/>
          <ac:picMkLst>
            <pc:docMk/>
            <pc:sldMk cId="3243247424" sldId="298"/>
            <ac:picMk id="8" creationId="{3C04258D-F72E-430A-981E-F2653D3C9879}"/>
          </ac:picMkLst>
        </pc:picChg>
        <pc:picChg chg="mod">
          <ac:chgData name="Pike (Belanger), April" userId="78fc836b-ec00-4093-88a7-b326e264f681" providerId="ADAL" clId="{D272274E-76AE-4A7B-960D-C3EA85BB8222}" dt="2022-03-29T20:42:56.125" v="212"/>
          <ac:picMkLst>
            <pc:docMk/>
            <pc:sldMk cId="3243247424" sldId="298"/>
            <ac:picMk id="9" creationId="{02E17890-2FE2-40B0-AF57-DD0C97FB1D86}"/>
          </ac:picMkLst>
        </pc:picChg>
        <pc:picChg chg="add mod">
          <ac:chgData name="Pike (Belanger), April" userId="78fc836b-ec00-4093-88a7-b326e264f681" providerId="ADAL" clId="{D272274E-76AE-4A7B-960D-C3EA85BB8222}" dt="2022-03-29T21:03:52.217" v="323" actId="1076"/>
          <ac:picMkLst>
            <pc:docMk/>
            <pc:sldMk cId="3243247424" sldId="298"/>
            <ac:picMk id="10" creationId="{94668AD7-21E3-4267-872E-4EFB6DC088B6}"/>
          </ac:picMkLst>
        </pc:picChg>
      </pc:sldChg>
      <pc:sldChg chg="addSp delSp modSp mod modTransition">
        <pc:chgData name="Pike (Belanger), April" userId="78fc836b-ec00-4093-88a7-b326e264f681" providerId="ADAL" clId="{D272274E-76AE-4A7B-960D-C3EA85BB8222}" dt="2022-03-30T15:33:36.554" v="476"/>
        <pc:sldMkLst>
          <pc:docMk/>
          <pc:sldMk cId="147514401" sldId="299"/>
        </pc:sldMkLst>
        <pc:spChg chg="add del mod">
          <ac:chgData name="Pike (Belanger), April" userId="78fc836b-ec00-4093-88a7-b326e264f681" providerId="ADAL" clId="{D272274E-76AE-4A7B-960D-C3EA85BB8222}" dt="2022-03-29T20:17:41.228" v="77"/>
          <ac:spMkLst>
            <pc:docMk/>
            <pc:sldMk cId="147514401" sldId="299"/>
            <ac:spMk id="3" creationId="{28B4E1FC-B3C4-4073-8394-2BE9AB5DE859}"/>
          </ac:spMkLst>
        </pc:spChg>
        <pc:spChg chg="add mod">
          <ac:chgData name="Pike (Belanger), April" userId="78fc836b-ec00-4093-88a7-b326e264f681" providerId="ADAL" clId="{D272274E-76AE-4A7B-960D-C3EA85BB8222}" dt="2022-03-29T20:19:05.674" v="83" actId="14100"/>
          <ac:spMkLst>
            <pc:docMk/>
            <pc:sldMk cId="147514401" sldId="299"/>
            <ac:spMk id="4" creationId="{CD999BA7-C7EF-427D-8EFD-B0051B956DCD}"/>
          </ac:spMkLst>
        </pc:spChg>
        <pc:spChg chg="add mod">
          <ac:chgData name="Pike (Belanger), April" userId="78fc836b-ec00-4093-88a7-b326e264f681" providerId="ADAL" clId="{D272274E-76AE-4A7B-960D-C3EA85BB8222}" dt="2022-03-29T20:56:16.785" v="304" actId="207"/>
          <ac:spMkLst>
            <pc:docMk/>
            <pc:sldMk cId="147514401" sldId="299"/>
            <ac:spMk id="5" creationId="{26EC910E-AC1C-4D05-AEF3-0CD0394B288E}"/>
          </ac:spMkLst>
        </pc:spChg>
        <pc:picChg chg="add mod">
          <ac:chgData name="Pike (Belanger), April" userId="78fc836b-ec00-4093-88a7-b326e264f681" providerId="ADAL" clId="{D272274E-76AE-4A7B-960D-C3EA85BB8222}" dt="2022-03-29T20:58:25.064" v="312" actId="1440"/>
          <ac:picMkLst>
            <pc:docMk/>
            <pc:sldMk cId="147514401" sldId="299"/>
            <ac:picMk id="8" creationId="{F799B7EB-4D82-4B44-85AC-696C461CA742}"/>
          </ac:picMkLst>
        </pc:picChg>
      </pc:sldChg>
      <pc:sldChg chg="del">
        <pc:chgData name="Pike (Belanger), April" userId="78fc836b-ec00-4093-88a7-b326e264f681" providerId="ADAL" clId="{D272274E-76AE-4A7B-960D-C3EA85BB8222}" dt="2022-03-29T20:13:40.689" v="52" actId="47"/>
        <pc:sldMkLst>
          <pc:docMk/>
          <pc:sldMk cId="3354257833" sldId="299"/>
        </pc:sldMkLst>
      </pc:sldChg>
      <pc:sldChg chg="del">
        <pc:chgData name="Pike (Belanger), April" userId="78fc836b-ec00-4093-88a7-b326e264f681" providerId="ADAL" clId="{D272274E-76AE-4A7B-960D-C3EA85BB8222}" dt="2022-03-29T20:13:41.078" v="53" actId="47"/>
        <pc:sldMkLst>
          <pc:docMk/>
          <pc:sldMk cId="245600807" sldId="300"/>
        </pc:sldMkLst>
      </pc:sldChg>
      <pc:sldChg chg="addSp delSp modSp mod modTransition">
        <pc:chgData name="Pike (Belanger), April" userId="78fc836b-ec00-4093-88a7-b326e264f681" providerId="ADAL" clId="{D272274E-76AE-4A7B-960D-C3EA85BB8222}" dt="2022-03-30T16:16:18.471" v="572" actId="207"/>
        <pc:sldMkLst>
          <pc:docMk/>
          <pc:sldMk cId="1694204800" sldId="300"/>
        </pc:sldMkLst>
        <pc:spChg chg="add mod">
          <ac:chgData name="Pike (Belanger), April" userId="78fc836b-ec00-4093-88a7-b326e264f681" providerId="ADAL" clId="{D272274E-76AE-4A7B-960D-C3EA85BB8222}" dt="2022-03-29T20:21:21.804" v="91" actId="1076"/>
          <ac:spMkLst>
            <pc:docMk/>
            <pc:sldMk cId="1694204800" sldId="300"/>
            <ac:spMk id="3" creationId="{757C4AAC-E8AC-4D57-9DBB-AFB73E4F5E69}"/>
          </ac:spMkLst>
        </pc:spChg>
        <pc:spChg chg="add mod">
          <ac:chgData name="Pike (Belanger), April" userId="78fc836b-ec00-4093-88a7-b326e264f681" providerId="ADAL" clId="{D272274E-76AE-4A7B-960D-C3EA85BB8222}" dt="2022-03-30T16:16:18.471" v="572" actId="207"/>
          <ac:spMkLst>
            <pc:docMk/>
            <pc:sldMk cId="1694204800" sldId="300"/>
            <ac:spMk id="4" creationId="{EB1490ED-9E0E-46B3-B80B-2B864C516213}"/>
          </ac:spMkLst>
        </pc:spChg>
        <pc:spChg chg="add mod">
          <ac:chgData name="Pike (Belanger), April" userId="78fc836b-ec00-4093-88a7-b326e264f681" providerId="ADAL" clId="{D272274E-76AE-4A7B-960D-C3EA85BB8222}" dt="2022-03-29T20:32:26.839" v="176" actId="5793"/>
          <ac:spMkLst>
            <pc:docMk/>
            <pc:sldMk cId="1694204800" sldId="300"/>
            <ac:spMk id="6" creationId="{F0DB6640-18CD-45DA-8227-C2A0BCB53394}"/>
          </ac:spMkLst>
        </pc:spChg>
        <pc:spChg chg="mod">
          <ac:chgData name="Pike (Belanger), April" userId="78fc836b-ec00-4093-88a7-b326e264f681" providerId="ADAL" clId="{D272274E-76AE-4A7B-960D-C3EA85BB8222}" dt="2022-03-29T20:32:00.310" v="174" actId="255"/>
          <ac:spMkLst>
            <pc:docMk/>
            <pc:sldMk cId="1694204800" sldId="300"/>
            <ac:spMk id="8" creationId="{E4C569FE-A5C1-4736-8555-28930B33E3D7}"/>
          </ac:spMkLst>
        </pc:spChg>
        <pc:spChg chg="mod">
          <ac:chgData name="Pike (Belanger), April" userId="78fc836b-ec00-4093-88a7-b326e264f681" providerId="ADAL" clId="{D272274E-76AE-4A7B-960D-C3EA85BB8222}" dt="2022-03-29T20:26:28.521" v="141"/>
          <ac:spMkLst>
            <pc:docMk/>
            <pc:sldMk cId="1694204800" sldId="300"/>
            <ac:spMk id="10" creationId="{195D22BF-5C4F-427C-BA62-15468EEC3B08}"/>
          </ac:spMkLst>
        </pc:spChg>
        <pc:spChg chg="mod">
          <ac:chgData name="Pike (Belanger), April" userId="78fc836b-ec00-4093-88a7-b326e264f681" providerId="ADAL" clId="{D272274E-76AE-4A7B-960D-C3EA85BB8222}" dt="2022-03-29T20:27:07.584" v="145"/>
          <ac:spMkLst>
            <pc:docMk/>
            <pc:sldMk cId="1694204800" sldId="300"/>
            <ac:spMk id="14" creationId="{289D3EB7-7497-4DA4-8A13-386F4BB09078}"/>
          </ac:spMkLst>
        </pc:spChg>
        <pc:spChg chg="mod">
          <ac:chgData name="Pike (Belanger), April" userId="78fc836b-ec00-4093-88a7-b326e264f681" providerId="ADAL" clId="{D272274E-76AE-4A7B-960D-C3EA85BB8222}" dt="2022-03-29T20:27:07.584" v="145"/>
          <ac:spMkLst>
            <pc:docMk/>
            <pc:sldMk cId="1694204800" sldId="300"/>
            <ac:spMk id="17" creationId="{49CD4163-A4BA-475B-B852-4CE6831FCE96}"/>
          </ac:spMkLst>
        </pc:spChg>
        <pc:spChg chg="mod">
          <ac:chgData name="Pike (Belanger), April" userId="78fc836b-ec00-4093-88a7-b326e264f681" providerId="ADAL" clId="{D272274E-76AE-4A7B-960D-C3EA85BB8222}" dt="2022-03-29T20:27:13.382" v="147"/>
          <ac:spMkLst>
            <pc:docMk/>
            <pc:sldMk cId="1694204800" sldId="300"/>
            <ac:spMk id="20" creationId="{6A2CB8E7-E328-4DA1-92EF-D3E957AF3481}"/>
          </ac:spMkLst>
        </pc:spChg>
        <pc:spChg chg="mod">
          <ac:chgData name="Pike (Belanger), April" userId="78fc836b-ec00-4093-88a7-b326e264f681" providerId="ADAL" clId="{D272274E-76AE-4A7B-960D-C3EA85BB8222}" dt="2022-03-29T20:27:13.382" v="147"/>
          <ac:spMkLst>
            <pc:docMk/>
            <pc:sldMk cId="1694204800" sldId="300"/>
            <ac:spMk id="22" creationId="{39C4F41A-FECD-4CAC-978D-139C840C20E1}"/>
          </ac:spMkLst>
        </pc:spChg>
        <pc:spChg chg="mod">
          <ac:chgData name="Pike (Belanger), April" userId="78fc836b-ec00-4093-88a7-b326e264f681" providerId="ADAL" clId="{D272274E-76AE-4A7B-960D-C3EA85BB8222}" dt="2022-03-29T20:29:50.556" v="161" actId="20577"/>
          <ac:spMkLst>
            <pc:docMk/>
            <pc:sldMk cId="1694204800" sldId="300"/>
            <ac:spMk id="25" creationId="{C90C5410-0664-4D2B-864D-7293D7397A90}"/>
          </ac:spMkLst>
        </pc:spChg>
        <pc:spChg chg="mod">
          <ac:chgData name="Pike (Belanger), April" userId="78fc836b-ec00-4093-88a7-b326e264f681" providerId="ADAL" clId="{D272274E-76AE-4A7B-960D-C3EA85BB8222}" dt="2022-03-29T20:29:41.261" v="159"/>
          <ac:spMkLst>
            <pc:docMk/>
            <pc:sldMk cId="1694204800" sldId="300"/>
            <ac:spMk id="27" creationId="{C80BFA58-E1B7-48EC-A501-60A4219CC356}"/>
          </ac:spMkLst>
        </pc:spChg>
        <pc:spChg chg="mod">
          <ac:chgData name="Pike (Belanger), April" userId="78fc836b-ec00-4093-88a7-b326e264f681" providerId="ADAL" clId="{D272274E-76AE-4A7B-960D-C3EA85BB8222}" dt="2022-03-29T20:31:14.987" v="170"/>
          <ac:spMkLst>
            <pc:docMk/>
            <pc:sldMk cId="1694204800" sldId="300"/>
            <ac:spMk id="30" creationId="{AE53464D-F918-4CE4-BD08-4636676D05D9}"/>
          </ac:spMkLst>
        </pc:spChg>
        <pc:spChg chg="mod">
          <ac:chgData name="Pike (Belanger), April" userId="78fc836b-ec00-4093-88a7-b326e264f681" providerId="ADAL" clId="{D272274E-76AE-4A7B-960D-C3EA85BB8222}" dt="2022-03-29T20:31:14.987" v="170"/>
          <ac:spMkLst>
            <pc:docMk/>
            <pc:sldMk cId="1694204800" sldId="300"/>
            <ac:spMk id="32" creationId="{9AEB13FE-CC81-465D-AD42-A02DC10C5AED}"/>
          </ac:spMkLst>
        </pc:spChg>
        <pc:spChg chg="mod">
          <ac:chgData name="Pike (Belanger), April" userId="78fc836b-ec00-4093-88a7-b326e264f681" providerId="ADAL" clId="{D272274E-76AE-4A7B-960D-C3EA85BB8222}" dt="2022-03-29T20:33:37.522" v="187" actId="20577"/>
          <ac:spMkLst>
            <pc:docMk/>
            <pc:sldMk cId="1694204800" sldId="300"/>
            <ac:spMk id="35" creationId="{7791F524-F93B-4817-A496-6821F755BC12}"/>
          </ac:spMkLst>
        </pc:spChg>
        <pc:spChg chg="mod">
          <ac:chgData name="Pike (Belanger), April" userId="78fc836b-ec00-4093-88a7-b326e264f681" providerId="ADAL" clId="{D272274E-76AE-4A7B-960D-C3EA85BB8222}" dt="2022-03-29T20:32:31.598" v="177"/>
          <ac:spMkLst>
            <pc:docMk/>
            <pc:sldMk cId="1694204800" sldId="300"/>
            <ac:spMk id="37" creationId="{FAB9B1B2-5853-4633-9F15-965942F246A6}"/>
          </ac:spMkLst>
        </pc:spChg>
        <pc:spChg chg="mod">
          <ac:chgData name="Pike (Belanger), April" userId="78fc836b-ec00-4093-88a7-b326e264f681" providerId="ADAL" clId="{D272274E-76AE-4A7B-960D-C3EA85BB8222}" dt="2022-03-29T20:33:42.353" v="188" actId="20577"/>
          <ac:spMkLst>
            <pc:docMk/>
            <pc:sldMk cId="1694204800" sldId="300"/>
            <ac:spMk id="40" creationId="{DD1DF02D-D1A6-4527-9B70-2BD84696E94A}"/>
          </ac:spMkLst>
        </pc:spChg>
        <pc:spChg chg="mod">
          <ac:chgData name="Pike (Belanger), April" userId="78fc836b-ec00-4093-88a7-b326e264f681" providerId="ADAL" clId="{D272274E-76AE-4A7B-960D-C3EA85BB8222}" dt="2022-03-29T20:32:37.365" v="179"/>
          <ac:spMkLst>
            <pc:docMk/>
            <pc:sldMk cId="1694204800" sldId="300"/>
            <ac:spMk id="42" creationId="{5439FC9A-523B-4F81-98E4-5E07AEFB996A}"/>
          </ac:spMkLst>
        </pc:spChg>
        <pc:spChg chg="mod">
          <ac:chgData name="Pike (Belanger), April" userId="78fc836b-ec00-4093-88a7-b326e264f681" providerId="ADAL" clId="{D272274E-76AE-4A7B-960D-C3EA85BB8222}" dt="2022-03-29T20:33:45.825" v="189" actId="20577"/>
          <ac:spMkLst>
            <pc:docMk/>
            <pc:sldMk cId="1694204800" sldId="300"/>
            <ac:spMk id="45" creationId="{0B608FA4-6145-4963-8E59-A336489BC6B0}"/>
          </ac:spMkLst>
        </pc:spChg>
        <pc:spChg chg="mod">
          <ac:chgData name="Pike (Belanger), April" userId="78fc836b-ec00-4093-88a7-b326e264f681" providerId="ADAL" clId="{D272274E-76AE-4A7B-960D-C3EA85BB8222}" dt="2022-03-29T20:32:47.865" v="181"/>
          <ac:spMkLst>
            <pc:docMk/>
            <pc:sldMk cId="1694204800" sldId="300"/>
            <ac:spMk id="47" creationId="{AFA48899-0DEF-48E4-B46F-84E9D7070F1F}"/>
          </ac:spMkLst>
        </pc:spChg>
        <pc:spChg chg="add mod">
          <ac:chgData name="Pike (Belanger), April" userId="78fc836b-ec00-4093-88a7-b326e264f681" providerId="ADAL" clId="{D272274E-76AE-4A7B-960D-C3EA85BB8222}" dt="2022-03-29T20:38:55.213" v="195" actId="1076"/>
          <ac:spMkLst>
            <pc:docMk/>
            <pc:sldMk cId="1694204800" sldId="300"/>
            <ac:spMk id="49" creationId="{93C822B2-57E1-480D-9E09-C0ABCA60F36E}"/>
          </ac:spMkLst>
        </pc:spChg>
        <pc:spChg chg="add mod">
          <ac:chgData name="Pike (Belanger), April" userId="78fc836b-ec00-4093-88a7-b326e264f681" providerId="ADAL" clId="{D272274E-76AE-4A7B-960D-C3EA85BB8222}" dt="2022-03-29T20:39:49.751" v="203" actId="1076"/>
          <ac:spMkLst>
            <pc:docMk/>
            <pc:sldMk cId="1694204800" sldId="300"/>
            <ac:spMk id="50" creationId="{E2A567C2-9949-4F2D-9BBB-356BA1489E77}"/>
          </ac:spMkLst>
        </pc:spChg>
        <pc:spChg chg="add mod">
          <ac:chgData name="Pike (Belanger), April" userId="78fc836b-ec00-4093-88a7-b326e264f681" providerId="ADAL" clId="{D272274E-76AE-4A7B-960D-C3EA85BB8222}" dt="2022-03-29T20:40:46.310" v="210" actId="1076"/>
          <ac:spMkLst>
            <pc:docMk/>
            <pc:sldMk cId="1694204800" sldId="300"/>
            <ac:spMk id="51" creationId="{29EEDB92-AE3F-437D-B6B8-2593E2A235E5}"/>
          </ac:spMkLst>
        </pc:spChg>
        <pc:grpChg chg="add mod">
          <ac:chgData name="Pike (Belanger), April" userId="78fc836b-ec00-4093-88a7-b326e264f681" providerId="ADAL" clId="{D272274E-76AE-4A7B-960D-C3EA85BB8222}" dt="2022-03-29T20:33:17.388" v="185" actId="1076"/>
          <ac:grpSpMkLst>
            <pc:docMk/>
            <pc:sldMk cId="1694204800" sldId="300"/>
            <ac:grpSpMk id="7" creationId="{01F11654-2DD6-4494-B054-113E5AACB50E}"/>
          </ac:grpSpMkLst>
        </pc:grpChg>
        <pc:grpChg chg="mod">
          <ac:chgData name="Pike (Belanger), April" userId="78fc836b-ec00-4093-88a7-b326e264f681" providerId="ADAL" clId="{D272274E-76AE-4A7B-960D-C3EA85BB8222}" dt="2022-03-29T20:26:28.521" v="141"/>
          <ac:grpSpMkLst>
            <pc:docMk/>
            <pc:sldMk cId="1694204800" sldId="300"/>
            <ac:grpSpMk id="9" creationId="{AC163178-241A-4A46-A717-8E269A437761}"/>
          </ac:grpSpMkLst>
        </pc:grpChg>
        <pc:grpChg chg="add del mod">
          <ac:chgData name="Pike (Belanger), April" userId="78fc836b-ec00-4093-88a7-b326e264f681" providerId="ADAL" clId="{D272274E-76AE-4A7B-960D-C3EA85BB8222}" dt="2022-03-29T20:28:29.750" v="154" actId="478"/>
          <ac:grpSpMkLst>
            <pc:docMk/>
            <pc:sldMk cId="1694204800" sldId="300"/>
            <ac:grpSpMk id="12" creationId="{478C3824-5387-4127-A901-C9D4D2AFFE60}"/>
          </ac:grpSpMkLst>
        </pc:grpChg>
        <pc:grpChg chg="mod">
          <ac:chgData name="Pike (Belanger), April" userId="78fc836b-ec00-4093-88a7-b326e264f681" providerId="ADAL" clId="{D272274E-76AE-4A7B-960D-C3EA85BB8222}" dt="2022-03-29T20:27:07.584" v="145"/>
          <ac:grpSpMkLst>
            <pc:docMk/>
            <pc:sldMk cId="1694204800" sldId="300"/>
            <ac:grpSpMk id="16" creationId="{55C78E33-6ACE-47DA-AF8D-0D6C89FC135D}"/>
          </ac:grpSpMkLst>
        </pc:grpChg>
        <pc:grpChg chg="add del mod">
          <ac:chgData name="Pike (Belanger), April" userId="78fc836b-ec00-4093-88a7-b326e264f681" providerId="ADAL" clId="{D272274E-76AE-4A7B-960D-C3EA85BB8222}" dt="2022-03-29T20:28:32.566" v="155" actId="478"/>
          <ac:grpSpMkLst>
            <pc:docMk/>
            <pc:sldMk cId="1694204800" sldId="300"/>
            <ac:grpSpMk id="19" creationId="{7F4309AA-200B-4AB7-A473-0255B8A9C3CD}"/>
          </ac:grpSpMkLst>
        </pc:grpChg>
        <pc:grpChg chg="mod">
          <ac:chgData name="Pike (Belanger), April" userId="78fc836b-ec00-4093-88a7-b326e264f681" providerId="ADAL" clId="{D272274E-76AE-4A7B-960D-C3EA85BB8222}" dt="2022-03-29T20:27:13.382" v="147"/>
          <ac:grpSpMkLst>
            <pc:docMk/>
            <pc:sldMk cId="1694204800" sldId="300"/>
            <ac:grpSpMk id="21" creationId="{7E75AA69-D0A9-46DA-8AA1-5735AD319201}"/>
          </ac:grpSpMkLst>
        </pc:grpChg>
        <pc:grpChg chg="add del mod">
          <ac:chgData name="Pike (Belanger), April" userId="78fc836b-ec00-4093-88a7-b326e264f681" providerId="ADAL" clId="{D272274E-76AE-4A7B-960D-C3EA85BB8222}" dt="2022-03-29T20:32:18.682" v="175" actId="478"/>
          <ac:grpSpMkLst>
            <pc:docMk/>
            <pc:sldMk cId="1694204800" sldId="300"/>
            <ac:grpSpMk id="24" creationId="{BDB6CD60-003C-46B4-9519-D9B4B03B784E}"/>
          </ac:grpSpMkLst>
        </pc:grpChg>
        <pc:grpChg chg="mod">
          <ac:chgData name="Pike (Belanger), April" userId="78fc836b-ec00-4093-88a7-b326e264f681" providerId="ADAL" clId="{D272274E-76AE-4A7B-960D-C3EA85BB8222}" dt="2022-03-29T20:29:41.261" v="159"/>
          <ac:grpSpMkLst>
            <pc:docMk/>
            <pc:sldMk cId="1694204800" sldId="300"/>
            <ac:grpSpMk id="26" creationId="{B05D79AA-797A-4336-AF8A-C8474CE16469}"/>
          </ac:grpSpMkLst>
        </pc:grpChg>
        <pc:grpChg chg="add del mod">
          <ac:chgData name="Pike (Belanger), April" userId="78fc836b-ec00-4093-88a7-b326e264f681" providerId="ADAL" clId="{D272274E-76AE-4A7B-960D-C3EA85BB8222}" dt="2022-03-29T20:31:32.083" v="172" actId="478"/>
          <ac:grpSpMkLst>
            <pc:docMk/>
            <pc:sldMk cId="1694204800" sldId="300"/>
            <ac:grpSpMk id="29" creationId="{CE7FDCE5-899D-446E-9103-32C78A91C98B}"/>
          </ac:grpSpMkLst>
        </pc:grpChg>
        <pc:grpChg chg="mod">
          <ac:chgData name="Pike (Belanger), April" userId="78fc836b-ec00-4093-88a7-b326e264f681" providerId="ADAL" clId="{D272274E-76AE-4A7B-960D-C3EA85BB8222}" dt="2022-03-29T20:31:14.987" v="170"/>
          <ac:grpSpMkLst>
            <pc:docMk/>
            <pc:sldMk cId="1694204800" sldId="300"/>
            <ac:grpSpMk id="31" creationId="{30744993-B6AA-409B-B6AB-59442DD45C19}"/>
          </ac:grpSpMkLst>
        </pc:grpChg>
        <pc:grpChg chg="add mod">
          <ac:chgData name="Pike (Belanger), April" userId="78fc836b-ec00-4093-88a7-b326e264f681" providerId="ADAL" clId="{D272274E-76AE-4A7B-960D-C3EA85BB8222}" dt="2022-03-29T20:33:24.589" v="186" actId="1076"/>
          <ac:grpSpMkLst>
            <pc:docMk/>
            <pc:sldMk cId="1694204800" sldId="300"/>
            <ac:grpSpMk id="34" creationId="{D725E612-E6F0-43FF-9A94-22ECA27F726C}"/>
          </ac:grpSpMkLst>
        </pc:grpChg>
        <pc:grpChg chg="mod">
          <ac:chgData name="Pike (Belanger), April" userId="78fc836b-ec00-4093-88a7-b326e264f681" providerId="ADAL" clId="{D272274E-76AE-4A7B-960D-C3EA85BB8222}" dt="2022-03-29T20:32:31.598" v="177"/>
          <ac:grpSpMkLst>
            <pc:docMk/>
            <pc:sldMk cId="1694204800" sldId="300"/>
            <ac:grpSpMk id="36" creationId="{D7E76B25-6B8E-4110-BBF8-06ADAF1C8495}"/>
          </ac:grpSpMkLst>
        </pc:grpChg>
        <pc:grpChg chg="add mod">
          <ac:chgData name="Pike (Belanger), April" userId="78fc836b-ec00-4093-88a7-b326e264f681" providerId="ADAL" clId="{D272274E-76AE-4A7B-960D-C3EA85BB8222}" dt="2022-03-29T20:32:43.127" v="180" actId="1076"/>
          <ac:grpSpMkLst>
            <pc:docMk/>
            <pc:sldMk cId="1694204800" sldId="300"/>
            <ac:grpSpMk id="39" creationId="{FAE1B598-7AEF-4306-BEA9-779023948976}"/>
          </ac:grpSpMkLst>
        </pc:grpChg>
        <pc:grpChg chg="mod">
          <ac:chgData name="Pike (Belanger), April" userId="78fc836b-ec00-4093-88a7-b326e264f681" providerId="ADAL" clId="{D272274E-76AE-4A7B-960D-C3EA85BB8222}" dt="2022-03-29T20:32:37.365" v="179"/>
          <ac:grpSpMkLst>
            <pc:docMk/>
            <pc:sldMk cId="1694204800" sldId="300"/>
            <ac:grpSpMk id="41" creationId="{C91BF149-13BC-4589-8B88-37A4CFD8C2EF}"/>
          </ac:grpSpMkLst>
        </pc:grpChg>
        <pc:grpChg chg="add mod">
          <ac:chgData name="Pike (Belanger), April" userId="78fc836b-ec00-4093-88a7-b326e264f681" providerId="ADAL" clId="{D272274E-76AE-4A7B-960D-C3EA85BB8222}" dt="2022-03-29T20:40:38.957" v="209" actId="1076"/>
          <ac:grpSpMkLst>
            <pc:docMk/>
            <pc:sldMk cId="1694204800" sldId="300"/>
            <ac:grpSpMk id="44" creationId="{5D217CE8-E79A-43F6-B7FC-2CF81A9D8DF8}"/>
          </ac:grpSpMkLst>
        </pc:grpChg>
        <pc:grpChg chg="mod">
          <ac:chgData name="Pike (Belanger), April" userId="78fc836b-ec00-4093-88a7-b326e264f681" providerId="ADAL" clId="{D272274E-76AE-4A7B-960D-C3EA85BB8222}" dt="2022-03-29T20:32:47.865" v="181"/>
          <ac:grpSpMkLst>
            <pc:docMk/>
            <pc:sldMk cId="1694204800" sldId="300"/>
            <ac:grpSpMk id="46" creationId="{FE8BA44B-0F40-4717-B1F9-2861FFB09B6E}"/>
          </ac:grpSpMkLst>
        </pc:grpChg>
        <pc:picChg chg="add del mod">
          <ac:chgData name="Pike (Belanger), April" userId="78fc836b-ec00-4093-88a7-b326e264f681" providerId="ADAL" clId="{D272274E-76AE-4A7B-960D-C3EA85BB8222}" dt="2022-03-29T20:29:20.467" v="158" actId="478"/>
          <ac:picMkLst>
            <pc:docMk/>
            <pc:sldMk cId="1694204800" sldId="300"/>
            <ac:picMk id="5" creationId="{F4FBAB03-A80A-4DB9-B61A-7CCC2EA1F89A}"/>
          </ac:picMkLst>
        </pc:picChg>
        <pc:picChg chg="mod">
          <ac:chgData name="Pike (Belanger), April" userId="78fc836b-ec00-4093-88a7-b326e264f681" providerId="ADAL" clId="{D272274E-76AE-4A7B-960D-C3EA85BB8222}" dt="2022-03-29T20:26:28.521" v="141"/>
          <ac:picMkLst>
            <pc:docMk/>
            <pc:sldMk cId="1694204800" sldId="300"/>
            <ac:picMk id="11" creationId="{36F5EE30-EEAF-464A-A586-DAB7FA76AF17}"/>
          </ac:picMkLst>
        </pc:picChg>
        <pc:picChg chg="mod">
          <ac:chgData name="Pike (Belanger), April" userId="78fc836b-ec00-4093-88a7-b326e264f681" providerId="ADAL" clId="{D272274E-76AE-4A7B-960D-C3EA85BB8222}" dt="2022-03-29T20:27:07.584" v="145"/>
          <ac:picMkLst>
            <pc:docMk/>
            <pc:sldMk cId="1694204800" sldId="300"/>
            <ac:picMk id="18" creationId="{8FB94641-3C4D-4364-A667-D64FC8546C40}"/>
          </ac:picMkLst>
        </pc:picChg>
        <pc:picChg chg="mod">
          <ac:chgData name="Pike (Belanger), April" userId="78fc836b-ec00-4093-88a7-b326e264f681" providerId="ADAL" clId="{D272274E-76AE-4A7B-960D-C3EA85BB8222}" dt="2022-03-29T20:27:13.382" v="147"/>
          <ac:picMkLst>
            <pc:docMk/>
            <pc:sldMk cId="1694204800" sldId="300"/>
            <ac:picMk id="23" creationId="{50DC52CA-56E7-4AE8-8B4B-0BA2E42ECE39}"/>
          </ac:picMkLst>
        </pc:picChg>
        <pc:picChg chg="mod">
          <ac:chgData name="Pike (Belanger), April" userId="78fc836b-ec00-4093-88a7-b326e264f681" providerId="ADAL" clId="{D272274E-76AE-4A7B-960D-C3EA85BB8222}" dt="2022-03-29T20:29:41.261" v="159"/>
          <ac:picMkLst>
            <pc:docMk/>
            <pc:sldMk cId="1694204800" sldId="300"/>
            <ac:picMk id="28" creationId="{F1998113-43CB-435C-B76A-B80A1EC1B54F}"/>
          </ac:picMkLst>
        </pc:picChg>
        <pc:picChg chg="mod">
          <ac:chgData name="Pike (Belanger), April" userId="78fc836b-ec00-4093-88a7-b326e264f681" providerId="ADAL" clId="{D272274E-76AE-4A7B-960D-C3EA85BB8222}" dt="2022-03-29T20:31:14.987" v="170"/>
          <ac:picMkLst>
            <pc:docMk/>
            <pc:sldMk cId="1694204800" sldId="300"/>
            <ac:picMk id="33" creationId="{082657CD-9963-470B-98B4-38066E0A4833}"/>
          </ac:picMkLst>
        </pc:picChg>
        <pc:picChg chg="mod">
          <ac:chgData name="Pike (Belanger), April" userId="78fc836b-ec00-4093-88a7-b326e264f681" providerId="ADAL" clId="{D272274E-76AE-4A7B-960D-C3EA85BB8222}" dt="2022-03-29T20:32:31.598" v="177"/>
          <ac:picMkLst>
            <pc:docMk/>
            <pc:sldMk cId="1694204800" sldId="300"/>
            <ac:picMk id="38" creationId="{31325597-EEC4-4AFE-B3EF-1A7F2310F077}"/>
          </ac:picMkLst>
        </pc:picChg>
        <pc:picChg chg="mod">
          <ac:chgData name="Pike (Belanger), April" userId="78fc836b-ec00-4093-88a7-b326e264f681" providerId="ADAL" clId="{D272274E-76AE-4A7B-960D-C3EA85BB8222}" dt="2022-03-29T20:32:37.365" v="179"/>
          <ac:picMkLst>
            <pc:docMk/>
            <pc:sldMk cId="1694204800" sldId="300"/>
            <ac:picMk id="43" creationId="{B90A2084-447F-4EDD-BC7F-D25B9C2DED06}"/>
          </ac:picMkLst>
        </pc:picChg>
        <pc:picChg chg="mod">
          <ac:chgData name="Pike (Belanger), April" userId="78fc836b-ec00-4093-88a7-b326e264f681" providerId="ADAL" clId="{D272274E-76AE-4A7B-960D-C3EA85BB8222}" dt="2022-03-29T20:32:47.865" v="181"/>
          <ac:picMkLst>
            <pc:docMk/>
            <pc:sldMk cId="1694204800" sldId="300"/>
            <ac:picMk id="48" creationId="{AED629C3-6A71-4028-9436-E0A7428CFE0E}"/>
          </ac:picMkLst>
        </pc:picChg>
      </pc:sldChg>
      <pc:sldChg chg="del">
        <pc:chgData name="Pike (Belanger), April" userId="78fc836b-ec00-4093-88a7-b326e264f681" providerId="ADAL" clId="{D272274E-76AE-4A7B-960D-C3EA85BB8222}" dt="2022-03-29T20:13:41.556" v="54" actId="47"/>
        <pc:sldMkLst>
          <pc:docMk/>
          <pc:sldMk cId="206770160" sldId="301"/>
        </pc:sldMkLst>
      </pc:sldChg>
      <pc:sldChg chg="addSp modSp del mod">
        <pc:chgData name="Pike (Belanger), April" userId="78fc836b-ec00-4093-88a7-b326e264f681" providerId="ADAL" clId="{D272274E-76AE-4A7B-960D-C3EA85BB8222}" dt="2022-03-29T20:55:04.731" v="299" actId="2696"/>
        <pc:sldMkLst>
          <pc:docMk/>
          <pc:sldMk cId="3244660677" sldId="301"/>
        </pc:sldMkLst>
        <pc:spChg chg="add mod">
          <ac:chgData name="Pike (Belanger), April" userId="78fc836b-ec00-4093-88a7-b326e264f681" providerId="ADAL" clId="{D272274E-76AE-4A7B-960D-C3EA85BB8222}" dt="2022-03-29T20:24:04.498" v="133" actId="1076"/>
          <ac:spMkLst>
            <pc:docMk/>
            <pc:sldMk cId="3244660677" sldId="301"/>
            <ac:spMk id="3" creationId="{5DD9A418-1331-4C05-9577-1090E36C94FE}"/>
          </ac:spMkLst>
        </pc:spChg>
        <pc:spChg chg="add mod">
          <ac:chgData name="Pike (Belanger), April" userId="78fc836b-ec00-4093-88a7-b326e264f681" providerId="ADAL" clId="{D272274E-76AE-4A7B-960D-C3EA85BB8222}" dt="2022-03-29T20:24:35.934" v="136" actId="14100"/>
          <ac:spMkLst>
            <pc:docMk/>
            <pc:sldMk cId="3244660677" sldId="301"/>
            <ac:spMk id="4" creationId="{9F3B9C38-296A-4505-80BE-EA8DB9F589AB}"/>
          </ac:spMkLst>
        </pc:spChg>
        <pc:spChg chg="add mod">
          <ac:chgData name="Pike (Belanger), April" userId="78fc836b-ec00-4093-88a7-b326e264f681" providerId="ADAL" clId="{D272274E-76AE-4A7B-960D-C3EA85BB8222}" dt="2022-03-29T20:24:51.943" v="138" actId="1076"/>
          <ac:spMkLst>
            <pc:docMk/>
            <pc:sldMk cId="3244660677" sldId="301"/>
            <ac:spMk id="5" creationId="{A94AA21F-780D-4538-8FDA-69E7CA183EA6}"/>
          </ac:spMkLst>
        </pc:spChg>
        <pc:spChg chg="add mod ord">
          <ac:chgData name="Pike (Belanger), April" userId="78fc836b-ec00-4093-88a7-b326e264f681" providerId="ADAL" clId="{D272274E-76AE-4A7B-960D-C3EA85BB8222}" dt="2022-03-29T20:46:10.016" v="223" actId="167"/>
          <ac:spMkLst>
            <pc:docMk/>
            <pc:sldMk cId="3244660677" sldId="301"/>
            <ac:spMk id="9" creationId="{F3D99762-0A9B-4C0A-A0F7-419CC95ABA35}"/>
          </ac:spMkLst>
        </pc:spChg>
        <pc:picChg chg="add mod">
          <ac:chgData name="Pike (Belanger), April" userId="78fc836b-ec00-4093-88a7-b326e264f681" providerId="ADAL" clId="{D272274E-76AE-4A7B-960D-C3EA85BB8222}" dt="2022-03-29T20:25:06.702" v="140" actId="1076"/>
          <ac:picMkLst>
            <pc:docMk/>
            <pc:sldMk cId="3244660677" sldId="301"/>
            <ac:picMk id="6" creationId="{0E18EC76-7129-4A52-91AE-B8804F4FDF9C}"/>
          </ac:picMkLst>
        </pc:picChg>
        <pc:picChg chg="add mod">
          <ac:chgData name="Pike (Belanger), April" userId="78fc836b-ec00-4093-88a7-b326e264f681" providerId="ADAL" clId="{D272274E-76AE-4A7B-960D-C3EA85BB8222}" dt="2022-03-29T20:47:14.332" v="234" actId="14100"/>
          <ac:picMkLst>
            <pc:docMk/>
            <pc:sldMk cId="3244660677" sldId="301"/>
            <ac:picMk id="10" creationId="{04369E07-9EF5-4930-AA54-0B8D6E17595C}"/>
          </ac:picMkLst>
        </pc:picChg>
      </pc:sldChg>
      <pc:sldChg chg="addSp modSp mod modTransition">
        <pc:chgData name="Pike (Belanger), April" userId="78fc836b-ec00-4093-88a7-b326e264f681" providerId="ADAL" clId="{D272274E-76AE-4A7B-960D-C3EA85BB8222}" dt="2022-03-30T15:33:59.871" v="510"/>
        <pc:sldMkLst>
          <pc:docMk/>
          <pc:sldMk cId="2491113802" sldId="302"/>
        </pc:sldMkLst>
        <pc:spChg chg="add mod">
          <ac:chgData name="Pike (Belanger), April" userId="78fc836b-ec00-4093-88a7-b326e264f681" providerId="ADAL" clId="{D272274E-76AE-4A7B-960D-C3EA85BB8222}" dt="2022-03-30T14:58:32.471" v="327" actId="1076"/>
          <ac:spMkLst>
            <pc:docMk/>
            <pc:sldMk cId="2491113802" sldId="302"/>
            <ac:spMk id="3" creationId="{797E6E95-C032-4376-AF69-8E51CA429927}"/>
          </ac:spMkLst>
        </pc:spChg>
        <pc:spChg chg="add mod">
          <ac:chgData name="Pike (Belanger), April" userId="78fc836b-ec00-4093-88a7-b326e264f681" providerId="ADAL" clId="{D272274E-76AE-4A7B-960D-C3EA85BB8222}" dt="2022-03-30T15:02:12.556" v="358" actId="12"/>
          <ac:spMkLst>
            <pc:docMk/>
            <pc:sldMk cId="2491113802" sldId="302"/>
            <ac:spMk id="4" creationId="{DB226FB7-7A20-479D-9C1A-B8A98561FDE0}"/>
          </ac:spMkLst>
        </pc:spChg>
        <pc:picChg chg="add mod">
          <ac:chgData name="Pike (Belanger), April" userId="78fc836b-ec00-4093-88a7-b326e264f681" providerId="ADAL" clId="{D272274E-76AE-4A7B-960D-C3EA85BB8222}" dt="2022-03-30T15:00:27.673" v="350" actId="14100"/>
          <ac:picMkLst>
            <pc:docMk/>
            <pc:sldMk cId="2491113802" sldId="302"/>
            <ac:picMk id="1026" creationId="{A21F99B3-1F3F-4D1E-9A26-44EF684F8E2D}"/>
          </ac:picMkLst>
        </pc:picChg>
      </pc:sldChg>
      <pc:sldChg chg="del">
        <pc:chgData name="Pike (Belanger), April" userId="78fc836b-ec00-4093-88a7-b326e264f681" providerId="ADAL" clId="{D272274E-76AE-4A7B-960D-C3EA85BB8222}" dt="2022-03-29T20:13:42.574" v="55" actId="47"/>
        <pc:sldMkLst>
          <pc:docMk/>
          <pc:sldMk cId="3071846601" sldId="302"/>
        </pc:sldMkLst>
      </pc:sldChg>
      <pc:sldChg chg="addSp modSp mod modTransition">
        <pc:chgData name="Pike (Belanger), April" userId="78fc836b-ec00-4093-88a7-b326e264f681" providerId="ADAL" clId="{D272274E-76AE-4A7B-960D-C3EA85BB8222}" dt="2022-03-30T16:16:39.717" v="574" actId="14100"/>
        <pc:sldMkLst>
          <pc:docMk/>
          <pc:sldMk cId="1400649385" sldId="303"/>
        </pc:sldMkLst>
        <pc:spChg chg="add mod">
          <ac:chgData name="Pike (Belanger), April" userId="78fc836b-ec00-4093-88a7-b326e264f681" providerId="ADAL" clId="{D272274E-76AE-4A7B-960D-C3EA85BB8222}" dt="2022-03-30T16:16:39.717" v="574" actId="14100"/>
          <ac:spMkLst>
            <pc:docMk/>
            <pc:sldMk cId="1400649385" sldId="303"/>
            <ac:spMk id="3" creationId="{856B700D-1D1E-4265-9AFD-20304CCD3CB6}"/>
          </ac:spMkLst>
        </pc:spChg>
        <pc:spChg chg="add mod">
          <ac:chgData name="Pike (Belanger), April" userId="78fc836b-ec00-4093-88a7-b326e264f681" providerId="ADAL" clId="{D272274E-76AE-4A7B-960D-C3EA85BB8222}" dt="2022-03-30T15:04:31.885" v="373" actId="14100"/>
          <ac:spMkLst>
            <pc:docMk/>
            <pc:sldMk cId="1400649385" sldId="303"/>
            <ac:spMk id="4" creationId="{D8D50A5C-63D9-44BD-9E21-875EFBE72C07}"/>
          </ac:spMkLst>
        </pc:spChg>
        <pc:picChg chg="add mod">
          <ac:chgData name="Pike (Belanger), April" userId="78fc836b-ec00-4093-88a7-b326e264f681" providerId="ADAL" clId="{D272274E-76AE-4A7B-960D-C3EA85BB8222}" dt="2022-03-30T15:04:40.185" v="375" actId="14100"/>
          <ac:picMkLst>
            <pc:docMk/>
            <pc:sldMk cId="1400649385" sldId="303"/>
            <ac:picMk id="5" creationId="{5AC33A45-EF66-42FE-ACB8-A08480BB6C28}"/>
          </ac:picMkLst>
        </pc:picChg>
      </pc:sldChg>
      <pc:sldChg chg="del">
        <pc:chgData name="Pike (Belanger), April" userId="78fc836b-ec00-4093-88a7-b326e264f681" providerId="ADAL" clId="{D272274E-76AE-4A7B-960D-C3EA85BB8222}" dt="2022-03-30T15:09:39.030" v="397" actId="47"/>
        <pc:sldMkLst>
          <pc:docMk/>
          <pc:sldMk cId="3372288686" sldId="304"/>
        </pc:sldMkLst>
      </pc:sldChg>
      <pc:sldChg chg="del">
        <pc:chgData name="Pike (Belanger), April" userId="78fc836b-ec00-4093-88a7-b326e264f681" providerId="ADAL" clId="{D272274E-76AE-4A7B-960D-C3EA85BB8222}" dt="2022-03-30T15:04:51.088" v="376" actId="47"/>
        <pc:sldMkLst>
          <pc:docMk/>
          <pc:sldMk cId="1941351797" sldId="305"/>
        </pc:sldMkLst>
      </pc:sldChg>
      <pc:sldChg chg="addSp delSp modSp del mod ord modTransition delAnim">
        <pc:chgData name="Pike (Belanger), April" userId="78fc836b-ec00-4093-88a7-b326e264f681" providerId="ADAL" clId="{D272274E-76AE-4A7B-960D-C3EA85BB8222}" dt="2022-03-30T16:17:08.843" v="576" actId="255"/>
        <pc:sldMkLst>
          <pc:docMk/>
          <pc:sldMk cId="2648081264" sldId="306"/>
        </pc:sldMkLst>
        <pc:spChg chg="add del mod">
          <ac:chgData name="Pike (Belanger), April" userId="78fc836b-ec00-4093-88a7-b326e264f681" providerId="ADAL" clId="{D272274E-76AE-4A7B-960D-C3EA85BB8222}" dt="2022-03-29T20:49:42.190" v="260" actId="478"/>
          <ac:spMkLst>
            <pc:docMk/>
            <pc:sldMk cId="2648081264" sldId="306"/>
            <ac:spMk id="2" creationId="{A1F4C978-86C6-4A80-9C69-9DB5D4E11908}"/>
          </ac:spMkLst>
        </pc:spChg>
        <pc:spChg chg="del mod">
          <ac:chgData name="Pike (Belanger), April" userId="78fc836b-ec00-4093-88a7-b326e264f681" providerId="ADAL" clId="{D272274E-76AE-4A7B-960D-C3EA85BB8222}" dt="2022-03-29T20:49:36.416" v="258" actId="478"/>
          <ac:spMkLst>
            <pc:docMk/>
            <pc:sldMk cId="2648081264" sldId="306"/>
            <ac:spMk id="4" creationId="{3B11BABA-23B2-4DCC-B668-FB3871E7BE1C}"/>
          </ac:spMkLst>
        </pc:spChg>
        <pc:spChg chg="add del mod">
          <ac:chgData name="Pike (Belanger), April" userId="78fc836b-ec00-4093-88a7-b326e264f681" providerId="ADAL" clId="{D272274E-76AE-4A7B-960D-C3EA85BB8222}" dt="2022-03-29T20:49:51.924" v="264" actId="478"/>
          <ac:spMkLst>
            <pc:docMk/>
            <pc:sldMk cId="2648081264" sldId="306"/>
            <ac:spMk id="5" creationId="{300ABC5A-BBCA-4DFC-99CB-B9433FD3309F}"/>
          </ac:spMkLst>
        </pc:spChg>
        <pc:spChg chg="del mod">
          <ac:chgData name="Pike (Belanger), April" userId="78fc836b-ec00-4093-88a7-b326e264f681" providerId="ADAL" clId="{D272274E-76AE-4A7B-960D-C3EA85BB8222}" dt="2022-03-29T20:49:47.280" v="262" actId="478"/>
          <ac:spMkLst>
            <pc:docMk/>
            <pc:sldMk cId="2648081264" sldId="306"/>
            <ac:spMk id="6" creationId="{364F90D2-D371-4010-BD6A-89490B1D9A7D}"/>
          </ac:spMkLst>
        </pc:spChg>
        <pc:spChg chg="add mod">
          <ac:chgData name="Pike (Belanger), April" userId="78fc836b-ec00-4093-88a7-b326e264f681" providerId="ADAL" clId="{D272274E-76AE-4A7B-960D-C3EA85BB8222}" dt="2022-03-30T15:39:16.862" v="570" actId="20577"/>
          <ac:spMkLst>
            <pc:docMk/>
            <pc:sldMk cId="2648081264" sldId="306"/>
            <ac:spMk id="7" creationId="{48881A8A-0A64-49B6-8D93-5CBA6CCB163E}"/>
          </ac:spMkLst>
        </pc:spChg>
        <pc:spChg chg="add mod">
          <ac:chgData name="Pike (Belanger), April" userId="78fc836b-ec00-4093-88a7-b326e264f681" providerId="ADAL" clId="{D272274E-76AE-4A7B-960D-C3EA85BB8222}" dt="2022-03-30T15:38:57.632" v="563" actId="20577"/>
          <ac:spMkLst>
            <pc:docMk/>
            <pc:sldMk cId="2648081264" sldId="306"/>
            <ac:spMk id="8" creationId="{C298DD0A-762A-425D-99AB-77FCADB58E8A}"/>
          </ac:spMkLst>
        </pc:spChg>
        <pc:spChg chg="add mod">
          <ac:chgData name="Pike (Belanger), April" userId="78fc836b-ec00-4093-88a7-b326e264f681" providerId="ADAL" clId="{D272274E-76AE-4A7B-960D-C3EA85BB8222}" dt="2022-03-30T15:38:44.614" v="559" actId="12"/>
          <ac:spMkLst>
            <pc:docMk/>
            <pc:sldMk cId="2648081264" sldId="306"/>
            <ac:spMk id="9" creationId="{B1B3F372-E926-4BB4-97B7-0984240EC092}"/>
          </ac:spMkLst>
        </pc:spChg>
        <pc:spChg chg="add del mod">
          <ac:chgData name="Pike (Belanger), April" userId="78fc836b-ec00-4093-88a7-b326e264f681" providerId="ADAL" clId="{D272274E-76AE-4A7B-960D-C3EA85BB8222}" dt="2022-03-29T20:50:49.558" v="271" actId="14100"/>
          <ac:spMkLst>
            <pc:docMk/>
            <pc:sldMk cId="2648081264" sldId="306"/>
            <ac:spMk id="10" creationId="{5D442C49-DE8B-45AA-951D-4FF0988E247B}"/>
          </ac:spMkLst>
        </pc:spChg>
        <pc:spChg chg="add mod">
          <ac:chgData name="Pike (Belanger), April" userId="78fc836b-ec00-4093-88a7-b326e264f681" providerId="ADAL" clId="{D272274E-76AE-4A7B-960D-C3EA85BB8222}" dt="2022-03-30T15:38:34.476" v="558" actId="12"/>
          <ac:spMkLst>
            <pc:docMk/>
            <pc:sldMk cId="2648081264" sldId="306"/>
            <ac:spMk id="11" creationId="{5DFD1BD0-C8E9-475F-9032-5C34718F58D0}"/>
          </ac:spMkLst>
        </pc:spChg>
        <pc:spChg chg="mod">
          <ac:chgData name="Pike (Belanger), April" userId="78fc836b-ec00-4093-88a7-b326e264f681" providerId="ADAL" clId="{D272274E-76AE-4A7B-960D-C3EA85BB8222}" dt="2022-03-30T16:17:08.843" v="576" actId="255"/>
          <ac:spMkLst>
            <pc:docMk/>
            <pc:sldMk cId="2648081264" sldId="306"/>
            <ac:spMk id="15" creationId="{8505C720-FC50-4129-8E90-DB0CD38EC44A}"/>
          </ac:spMkLst>
        </pc:spChg>
        <pc:spChg chg="del mod">
          <ac:chgData name="Pike (Belanger), April" userId="78fc836b-ec00-4093-88a7-b326e264f681" providerId="ADAL" clId="{D272274E-76AE-4A7B-960D-C3EA85BB8222}" dt="2022-03-29T20:50:43.773" v="270" actId="478"/>
          <ac:spMkLst>
            <pc:docMk/>
            <pc:sldMk cId="2648081264" sldId="306"/>
            <ac:spMk id="18" creationId="{3A81BCB7-8DFD-4FEF-AE94-195D848AE499}"/>
          </ac:spMkLst>
        </pc:spChg>
        <pc:spChg chg="del mod">
          <ac:chgData name="Pike (Belanger), April" userId="78fc836b-ec00-4093-88a7-b326e264f681" providerId="ADAL" clId="{D272274E-76AE-4A7B-960D-C3EA85BB8222}" dt="2022-03-29T20:50:38.504" v="267" actId="478"/>
          <ac:spMkLst>
            <pc:docMk/>
            <pc:sldMk cId="2648081264" sldId="306"/>
            <ac:spMk id="19" creationId="{5E24A543-BA30-4FD0-9F0E-0705C083275C}"/>
          </ac:spMkLst>
        </pc:spChg>
        <pc:picChg chg="mod">
          <ac:chgData name="Pike (Belanger), April" userId="78fc836b-ec00-4093-88a7-b326e264f681" providerId="ADAL" clId="{D272274E-76AE-4A7B-960D-C3EA85BB8222}" dt="2022-03-29T20:50:55.600" v="272" actId="14100"/>
          <ac:picMkLst>
            <pc:docMk/>
            <pc:sldMk cId="2648081264" sldId="306"/>
            <ac:picMk id="3" creationId="{0CD8DE7E-EA1E-40D8-9A3A-28539B6ED05E}"/>
          </ac:picMkLst>
        </pc:picChg>
        <pc:picChg chg="del">
          <ac:chgData name="Pike (Belanger), April" userId="78fc836b-ec00-4093-88a7-b326e264f681" providerId="ADAL" clId="{D272274E-76AE-4A7B-960D-C3EA85BB8222}" dt="2022-03-29T20:51:05.250" v="273" actId="478"/>
          <ac:picMkLst>
            <pc:docMk/>
            <pc:sldMk cId="2648081264" sldId="306"/>
            <ac:picMk id="17" creationId="{B524C4E3-A14A-4397-A634-DF6FF1EB76F7}"/>
          </ac:picMkLst>
        </pc:picChg>
      </pc:sldChg>
      <pc:sldChg chg="addSp delSp modSp new mod">
        <pc:chgData name="Pike (Belanger), April" userId="78fc836b-ec00-4093-88a7-b326e264f681" providerId="ADAL" clId="{D272274E-76AE-4A7B-960D-C3EA85BB8222}" dt="2022-03-30T15:09:32.011" v="396" actId="478"/>
        <pc:sldMkLst>
          <pc:docMk/>
          <pc:sldMk cId="1490485898" sldId="307"/>
        </pc:sldMkLst>
        <pc:spChg chg="del mod">
          <ac:chgData name="Pike (Belanger), April" userId="78fc836b-ec00-4093-88a7-b326e264f681" providerId="ADAL" clId="{D272274E-76AE-4A7B-960D-C3EA85BB8222}" dt="2022-03-30T15:07:11.744" v="383" actId="478"/>
          <ac:spMkLst>
            <pc:docMk/>
            <pc:sldMk cId="1490485898" sldId="307"/>
            <ac:spMk id="2" creationId="{9A70B5C2-7186-45CE-AF1F-BC258C8C1826}"/>
          </ac:spMkLst>
        </pc:spChg>
        <pc:spChg chg="del mod">
          <ac:chgData name="Pike (Belanger), April" userId="78fc836b-ec00-4093-88a7-b326e264f681" providerId="ADAL" clId="{D272274E-76AE-4A7B-960D-C3EA85BB8222}" dt="2022-03-30T15:09:32.011" v="396" actId="478"/>
          <ac:spMkLst>
            <pc:docMk/>
            <pc:sldMk cId="1490485898" sldId="307"/>
            <ac:spMk id="3" creationId="{769BA62F-01E1-4151-99AA-CDF1C4BAB0A6}"/>
          </ac:spMkLst>
        </pc:spChg>
        <pc:spChg chg="add mod">
          <ac:chgData name="Pike (Belanger), April" userId="78fc836b-ec00-4093-88a7-b326e264f681" providerId="ADAL" clId="{D272274E-76AE-4A7B-960D-C3EA85BB8222}" dt="2022-03-30T15:09:13.967" v="394" actId="1076"/>
          <ac:spMkLst>
            <pc:docMk/>
            <pc:sldMk cId="1490485898" sldId="307"/>
            <ac:spMk id="4" creationId="{C22FCFAA-8BBC-401C-893C-6D7836F77BA7}"/>
          </ac:spMkLst>
        </pc:spChg>
        <pc:spChg chg="add mod">
          <ac:chgData name="Pike (Belanger), April" userId="78fc836b-ec00-4093-88a7-b326e264f681" providerId="ADAL" clId="{D272274E-76AE-4A7B-960D-C3EA85BB8222}" dt="2022-03-30T15:09:04.465" v="393" actId="2711"/>
          <ac:spMkLst>
            <pc:docMk/>
            <pc:sldMk cId="1490485898" sldId="307"/>
            <ac:spMk id="5" creationId="{C35F87E7-C1A5-4210-BB60-D4465A62762D}"/>
          </ac:spMkLst>
        </pc:spChg>
        <pc:picChg chg="add mod">
          <ac:chgData name="Pike (Belanger), April" userId="78fc836b-ec00-4093-88a7-b326e264f681" providerId="ADAL" clId="{D272274E-76AE-4A7B-960D-C3EA85BB8222}" dt="2022-03-30T15:07:50.833" v="386" actId="14100"/>
          <ac:picMkLst>
            <pc:docMk/>
            <pc:sldMk cId="1490485898" sldId="307"/>
            <ac:picMk id="2050" creationId="{6CC589D0-26E5-4621-AD80-94F7B58B842B}"/>
          </ac:picMkLst>
        </pc:picChg>
      </pc:sldChg>
      <pc:sldChg chg="del">
        <pc:chgData name="Pike (Belanger), April" userId="78fc836b-ec00-4093-88a7-b326e264f681" providerId="ADAL" clId="{D272274E-76AE-4A7B-960D-C3EA85BB8222}" dt="2022-03-30T15:06:40.467" v="380" actId="2696"/>
        <pc:sldMkLst>
          <pc:docMk/>
          <pc:sldMk cId="1525184545" sldId="307"/>
        </pc:sldMkLst>
      </pc:sldChg>
      <pc:sldChg chg="del">
        <pc:chgData name="Pike (Belanger), April" userId="78fc836b-ec00-4093-88a7-b326e264f681" providerId="ADAL" clId="{D272274E-76AE-4A7B-960D-C3EA85BB8222}" dt="2022-03-30T15:05:39.906" v="377" actId="47"/>
        <pc:sldMkLst>
          <pc:docMk/>
          <pc:sldMk cId="1107520712" sldId="308"/>
        </pc:sldMkLst>
      </pc:sldChg>
      <pc:sldChg chg="add del">
        <pc:chgData name="Pike (Belanger), April" userId="78fc836b-ec00-4093-88a7-b326e264f681" providerId="ADAL" clId="{D272274E-76AE-4A7B-960D-C3EA85BB8222}" dt="2022-03-30T15:06:16.826" v="379" actId="47"/>
        <pc:sldMkLst>
          <pc:docMk/>
          <pc:sldMk cId="2304265571" sldId="308"/>
        </pc:sldMkLst>
      </pc:sldChg>
      <pc:sldMasterChg chg="delSldLayout">
        <pc:chgData name="Pike (Belanger), April" userId="78fc836b-ec00-4093-88a7-b326e264f681" providerId="ADAL" clId="{D272274E-76AE-4A7B-960D-C3EA85BB8222}" dt="2022-03-30T15:06:16.826" v="379" actId="47"/>
        <pc:sldMasterMkLst>
          <pc:docMk/>
          <pc:sldMasterMk cId="3628146720" sldId="2147483660"/>
        </pc:sldMasterMkLst>
        <pc:sldLayoutChg chg="del">
          <pc:chgData name="Pike (Belanger), April" userId="78fc836b-ec00-4093-88a7-b326e264f681" providerId="ADAL" clId="{D272274E-76AE-4A7B-960D-C3EA85BB8222}" dt="2022-03-30T15:05:39.906" v="377" actId="47"/>
          <pc:sldLayoutMkLst>
            <pc:docMk/>
            <pc:sldMasterMk cId="3628146720" sldId="2147483660"/>
            <pc:sldLayoutMk cId="272364984" sldId="2147483679"/>
          </pc:sldLayoutMkLst>
        </pc:sldLayoutChg>
        <pc:sldLayoutChg chg="del">
          <pc:chgData name="Pike (Belanger), April" userId="78fc836b-ec00-4093-88a7-b326e264f681" providerId="ADAL" clId="{D272274E-76AE-4A7B-960D-C3EA85BB8222}" dt="2022-03-30T15:06:16.826" v="379" actId="47"/>
          <pc:sldLayoutMkLst>
            <pc:docMk/>
            <pc:sldMasterMk cId="3628146720" sldId="2147483660"/>
            <pc:sldLayoutMk cId="3285582924" sldId="2147483679"/>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878445B-0913-49F9-8720-0C4BDD248E2E}" type="datetimeFigureOut">
              <a:rPr lang="en-US" smtClean="0"/>
              <a:t>3/30/2022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12A97D-BCA9-4812-AAEE-FDCAC7F749FA}" type="slidenum">
              <a:rPr lang="en-US" smtClean="0"/>
              <a:t>‹#›</a:t>
            </a:fld>
            <a:endParaRPr lang="en-US"/>
          </a:p>
        </p:txBody>
      </p:sp>
    </p:spTree>
    <p:extLst>
      <p:ext uri="{BB962C8B-B14F-4D97-AF65-F5344CB8AC3E}">
        <p14:creationId xmlns:p14="http://schemas.microsoft.com/office/powerpoint/2010/main" val="30721754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2D5E834-E122-48DC-A525-7D1E72D745EE}" type="slidenum">
              <a:rPr kumimoji="0" lang="en-US" sz="1200" b="0" i="0" u="none" strike="noStrike" kern="1200" cap="none" spc="0" normalizeH="0" baseline="0" noProof="0" smtClean="0">
                <a:ln>
                  <a:noFill/>
                </a:ln>
                <a:solidFill>
                  <a:prstClr val="black"/>
                </a:solidFill>
                <a:effectLst/>
                <a:uLnTx/>
                <a:uFillTx/>
                <a:latin typeface="Verdana" pitchFamily="34"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Verdana" pitchFamily="34" charset="0"/>
              <a:ea typeface="+mn-ea"/>
              <a:cs typeface="Arial" charset="0"/>
            </a:endParaRPr>
          </a:p>
        </p:txBody>
      </p:sp>
    </p:spTree>
    <p:extLst>
      <p:ext uri="{BB962C8B-B14F-4D97-AF65-F5344CB8AC3E}">
        <p14:creationId xmlns:p14="http://schemas.microsoft.com/office/powerpoint/2010/main" val="31684169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are here for you whenever you need us so please don’t hesitant to reach out.  You can contact Andrew or Nicole to get started with our Diabetes Prevention Program or our dedicated diabetes line for our diabetes education.  To get signed up for our diabetes education program please make sure to leave a message with your full name and best call back number.  </a:t>
            </a:r>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2D5E834-E122-48DC-A525-7D1E72D745EE}" type="slidenum">
              <a:rPr kumimoji="0" lang="en-US" sz="1200" b="0" i="0" u="none" strike="noStrike" kern="1200" cap="none" spc="0" normalizeH="0" baseline="0" noProof="0" smtClean="0">
                <a:ln>
                  <a:noFill/>
                </a:ln>
                <a:solidFill>
                  <a:prstClr val="black"/>
                </a:solidFill>
                <a:effectLst/>
                <a:uLnTx/>
                <a:uFillTx/>
                <a:latin typeface="Verdana" pitchFamily="34"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Verdana" pitchFamily="34" charset="0"/>
              <a:ea typeface="+mn-ea"/>
              <a:cs typeface="Arial" charset="0"/>
            </a:endParaRPr>
          </a:p>
        </p:txBody>
      </p:sp>
    </p:spTree>
    <p:extLst>
      <p:ext uri="{BB962C8B-B14F-4D97-AF65-F5344CB8AC3E}">
        <p14:creationId xmlns:p14="http://schemas.microsoft.com/office/powerpoint/2010/main" val="11926550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a:solidFill>
                  <a:srgbClr val="15397F"/>
                </a:solidFill>
              </a:defRPr>
            </a:lvl1pPr>
          </a:lstStyle>
          <a:p>
            <a:r>
              <a:rPr lang="en-US"/>
              <a:t>Click to edit Master title style</a:t>
            </a:r>
            <a:endParaRPr lang="en-US"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rgbClr val="4D4D4D"/>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Slide Number Placeholder 1"/>
          <p:cNvSpPr>
            <a:spLocks noGrp="1"/>
          </p:cNvSpPr>
          <p:nvPr>
            <p:ph type="sldNum" sz="quarter" idx="10"/>
          </p:nvPr>
        </p:nvSpPr>
        <p:spPr>
          <a:xfrm>
            <a:off x="0" y="6591300"/>
            <a:ext cx="2844800" cy="304800"/>
          </a:xfrm>
          <a:prstGeom prst="rect">
            <a:avLst/>
          </a:prstGeom>
        </p:spPr>
        <p:txBody>
          <a:bodyPr/>
          <a:lstStyle>
            <a:lvl1pPr algn="l">
              <a:defRPr sz="1100" b="1">
                <a:solidFill>
                  <a:schemeClr val="bg1"/>
                </a:solidFill>
                <a:latin typeface="+mj-lt"/>
              </a:defRPr>
            </a:lvl1pPr>
          </a:lstStyle>
          <a:p>
            <a:pPr>
              <a:defRPr/>
            </a:pPr>
            <a:fld id="{9E4BDB96-090D-4C45-8E42-302AC2E36EF9}" type="slidenum">
              <a:rPr lang="en-US" smtClean="0"/>
              <a:pPr>
                <a:defRPr/>
              </a:pPr>
              <a:t>‹#›</a:t>
            </a:fld>
            <a:endParaRPr lang="en-US" dirty="0"/>
          </a:p>
        </p:txBody>
      </p:sp>
    </p:spTree>
    <p:extLst>
      <p:ext uri="{BB962C8B-B14F-4D97-AF65-F5344CB8AC3E}">
        <p14:creationId xmlns:p14="http://schemas.microsoft.com/office/powerpoint/2010/main" val="1474534063"/>
      </p:ext>
    </p:extLst>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normAutofit/>
          </a:bodyPr>
          <a:lstStyle>
            <a:lvl1pPr>
              <a:defRPr sz="2800">
                <a:solidFill>
                  <a:srgbClr val="4D4D4D"/>
                </a:solidFill>
              </a:defRPr>
            </a:lvl1pPr>
            <a:lvl2pPr>
              <a:defRPr sz="2400">
                <a:solidFill>
                  <a:srgbClr val="4D4D4D"/>
                </a:solidFill>
              </a:defRPr>
            </a:lvl2pPr>
            <a:lvl3pPr>
              <a:defRPr sz="2000">
                <a:solidFill>
                  <a:srgbClr val="4D4D4D"/>
                </a:solidFill>
              </a:defRPr>
            </a:lvl3pPr>
            <a:lvl4pPr>
              <a:defRPr sz="1800">
                <a:solidFill>
                  <a:srgbClr val="4D4D4D"/>
                </a:solidFill>
              </a:defRPr>
            </a:lvl4pPr>
            <a:lvl5pPr>
              <a:defRPr sz="1800">
                <a:solidFill>
                  <a:srgbClr val="4D4D4D"/>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solidFill>
                  <a:srgbClr val="4D4D4D"/>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1">
            <a:extLst>
              <a:ext uri="{FF2B5EF4-FFF2-40B4-BE49-F238E27FC236}">
                <a16:creationId xmlns:a16="http://schemas.microsoft.com/office/drawing/2014/main" id="{D5E8070C-9BFD-4492-983C-933ADA14E7B8}"/>
              </a:ext>
            </a:extLst>
          </p:cNvPr>
          <p:cNvSpPr>
            <a:spLocks noGrp="1"/>
          </p:cNvSpPr>
          <p:nvPr>
            <p:ph type="sldNum" sz="quarter" idx="11"/>
          </p:nvPr>
        </p:nvSpPr>
        <p:spPr>
          <a:xfrm>
            <a:off x="0" y="6172200"/>
            <a:ext cx="2844800" cy="266701"/>
          </a:xfrm>
          <a:prstGeom prst="rect">
            <a:avLst/>
          </a:prstGeom>
        </p:spPr>
        <p:txBody>
          <a:bodyPr/>
          <a:lstStyle>
            <a:lvl1pPr algn="l">
              <a:defRPr sz="1100" b="1">
                <a:solidFill>
                  <a:schemeClr val="bg1"/>
                </a:solidFill>
                <a:latin typeface="+mj-lt"/>
              </a:defRPr>
            </a:lvl1pPr>
          </a:lstStyle>
          <a:p>
            <a:pPr>
              <a:defRPr/>
            </a:pPr>
            <a:fld id="{9E4BDB96-090D-4C45-8E42-302AC2E36EF9}" type="slidenum">
              <a:rPr lang="en-US" smtClean="0"/>
              <a:pPr>
                <a:defRPr/>
              </a:pPr>
              <a:t>‹#›</a:t>
            </a:fld>
            <a:endParaRPr lang="en-US" dirty="0"/>
          </a:p>
        </p:txBody>
      </p:sp>
    </p:spTree>
    <p:extLst>
      <p:ext uri="{BB962C8B-B14F-4D97-AF65-F5344CB8AC3E}">
        <p14:creationId xmlns:p14="http://schemas.microsoft.com/office/powerpoint/2010/main" val="336096165"/>
      </p:ext>
    </p:extLst>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5" name="Picture 5" descr="547016539.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877485" y="438150"/>
            <a:ext cx="8367183" cy="417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389717" y="4800600"/>
            <a:ext cx="7315200" cy="566738"/>
          </a:xfrm>
        </p:spPr>
        <p:txBody>
          <a:bodyPr anchor="b">
            <a:normAutofit/>
          </a:bodyPr>
          <a:lstStyle>
            <a:lvl1pPr algn="l">
              <a:defRPr sz="1400" b="1"/>
            </a:lvl1pPr>
          </a:lstStyle>
          <a:p>
            <a:r>
              <a:rPr lang="en-US"/>
              <a:t>Click to edit Master title style</a:t>
            </a:r>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solidFill>
                  <a:srgbClr val="4D4D4D"/>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Slide Number Placeholder 1">
            <a:extLst>
              <a:ext uri="{FF2B5EF4-FFF2-40B4-BE49-F238E27FC236}">
                <a16:creationId xmlns:a16="http://schemas.microsoft.com/office/drawing/2014/main" id="{4A92C8EF-CA8D-44F2-A23C-4C7752A52382}"/>
              </a:ext>
            </a:extLst>
          </p:cNvPr>
          <p:cNvSpPr>
            <a:spLocks noGrp="1"/>
          </p:cNvSpPr>
          <p:nvPr>
            <p:ph type="sldNum" sz="quarter" idx="11"/>
          </p:nvPr>
        </p:nvSpPr>
        <p:spPr>
          <a:xfrm>
            <a:off x="0" y="6172200"/>
            <a:ext cx="2844800" cy="266701"/>
          </a:xfrm>
          <a:prstGeom prst="rect">
            <a:avLst/>
          </a:prstGeom>
        </p:spPr>
        <p:txBody>
          <a:bodyPr/>
          <a:lstStyle>
            <a:lvl1pPr algn="l">
              <a:defRPr sz="1100" b="1">
                <a:solidFill>
                  <a:schemeClr val="bg1"/>
                </a:solidFill>
                <a:latin typeface="+mj-lt"/>
              </a:defRPr>
            </a:lvl1pPr>
          </a:lstStyle>
          <a:p>
            <a:pPr>
              <a:defRPr/>
            </a:pPr>
            <a:fld id="{9E4BDB96-090D-4C45-8E42-302AC2E36EF9}" type="slidenum">
              <a:rPr lang="en-US" smtClean="0"/>
              <a:pPr>
                <a:defRPr/>
              </a:pPr>
              <a:t>‹#›</a:t>
            </a:fld>
            <a:endParaRPr lang="en-US" dirty="0"/>
          </a:p>
        </p:txBody>
      </p:sp>
    </p:spTree>
    <p:extLst>
      <p:ext uri="{BB962C8B-B14F-4D97-AF65-F5344CB8AC3E}">
        <p14:creationId xmlns:p14="http://schemas.microsoft.com/office/powerpoint/2010/main" val="1515468893"/>
      </p:ext>
    </p:extLst>
  </p:cSld>
  <p:clrMapOvr>
    <a:masterClrMapping/>
  </p:clrMapOvr>
  <p:transition spd="med">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a:solidFill>
                  <a:srgbClr val="4D4D4D"/>
                </a:solidFill>
              </a:defRPr>
            </a:lvl1pPr>
            <a:lvl2pPr>
              <a:defRPr>
                <a:solidFill>
                  <a:srgbClr val="4D4D4D"/>
                </a:solidFill>
              </a:defRPr>
            </a:lvl2pPr>
            <a:lvl3pPr>
              <a:defRPr>
                <a:solidFill>
                  <a:srgbClr val="4D4D4D"/>
                </a:solidFill>
              </a:defRPr>
            </a:lvl3pPr>
            <a:lvl4pPr>
              <a:defRPr>
                <a:solidFill>
                  <a:srgbClr val="4D4D4D"/>
                </a:solidFill>
              </a:defRPr>
            </a:lvl4pPr>
            <a:lvl5pPr>
              <a:defRPr>
                <a:solidFill>
                  <a:srgbClr val="4D4D4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1">
            <a:extLst>
              <a:ext uri="{FF2B5EF4-FFF2-40B4-BE49-F238E27FC236}">
                <a16:creationId xmlns:a16="http://schemas.microsoft.com/office/drawing/2014/main" id="{84AF4301-8DFC-43B4-972C-AB88912D6C9C}"/>
              </a:ext>
            </a:extLst>
          </p:cNvPr>
          <p:cNvSpPr>
            <a:spLocks noGrp="1"/>
          </p:cNvSpPr>
          <p:nvPr>
            <p:ph type="sldNum" sz="quarter" idx="11"/>
          </p:nvPr>
        </p:nvSpPr>
        <p:spPr>
          <a:xfrm>
            <a:off x="0" y="6172200"/>
            <a:ext cx="2844800" cy="266701"/>
          </a:xfrm>
          <a:prstGeom prst="rect">
            <a:avLst/>
          </a:prstGeom>
        </p:spPr>
        <p:txBody>
          <a:bodyPr/>
          <a:lstStyle>
            <a:lvl1pPr algn="l">
              <a:defRPr sz="1100" b="1">
                <a:solidFill>
                  <a:schemeClr val="bg1"/>
                </a:solidFill>
                <a:latin typeface="+mj-lt"/>
              </a:defRPr>
            </a:lvl1pPr>
          </a:lstStyle>
          <a:p>
            <a:pPr>
              <a:defRPr/>
            </a:pPr>
            <a:fld id="{9E4BDB96-090D-4C45-8E42-302AC2E36EF9}" type="slidenum">
              <a:rPr lang="en-US" smtClean="0"/>
              <a:pPr>
                <a:defRPr/>
              </a:pPr>
              <a:t>‹#›</a:t>
            </a:fld>
            <a:endParaRPr lang="en-US" dirty="0"/>
          </a:p>
        </p:txBody>
      </p:sp>
    </p:spTree>
    <p:extLst>
      <p:ext uri="{BB962C8B-B14F-4D97-AF65-F5344CB8AC3E}">
        <p14:creationId xmlns:p14="http://schemas.microsoft.com/office/powerpoint/2010/main" val="3013326323"/>
      </p:ext>
    </p:extLst>
  </p:cSld>
  <p:clrMapOvr>
    <a:masterClrMapping/>
  </p:clrMapOvr>
  <p:transition spd="med">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1">
            <a:extLst>
              <a:ext uri="{FF2B5EF4-FFF2-40B4-BE49-F238E27FC236}">
                <a16:creationId xmlns:a16="http://schemas.microsoft.com/office/drawing/2014/main" id="{3D16CB6C-09E9-44B1-A757-C6B52844AE3B}"/>
              </a:ext>
            </a:extLst>
          </p:cNvPr>
          <p:cNvSpPr>
            <a:spLocks noGrp="1"/>
          </p:cNvSpPr>
          <p:nvPr>
            <p:ph type="sldNum" sz="quarter" idx="11"/>
          </p:nvPr>
        </p:nvSpPr>
        <p:spPr>
          <a:xfrm>
            <a:off x="0" y="6172200"/>
            <a:ext cx="2844800" cy="266701"/>
          </a:xfrm>
          <a:prstGeom prst="rect">
            <a:avLst/>
          </a:prstGeom>
        </p:spPr>
        <p:txBody>
          <a:bodyPr/>
          <a:lstStyle>
            <a:lvl1pPr algn="l">
              <a:defRPr sz="1100" b="1">
                <a:solidFill>
                  <a:schemeClr val="bg1"/>
                </a:solidFill>
                <a:latin typeface="+mj-lt"/>
              </a:defRPr>
            </a:lvl1pPr>
          </a:lstStyle>
          <a:p>
            <a:pPr>
              <a:defRPr/>
            </a:pPr>
            <a:fld id="{9E4BDB96-090D-4C45-8E42-302AC2E36EF9}" type="slidenum">
              <a:rPr lang="en-US" smtClean="0"/>
              <a:pPr>
                <a:defRPr/>
              </a:pPr>
              <a:t>‹#›</a:t>
            </a:fld>
            <a:endParaRPr lang="en-US" dirty="0"/>
          </a:p>
        </p:txBody>
      </p:sp>
    </p:spTree>
    <p:extLst>
      <p:ext uri="{BB962C8B-B14F-4D97-AF65-F5344CB8AC3E}">
        <p14:creationId xmlns:p14="http://schemas.microsoft.com/office/powerpoint/2010/main" val="4125676253"/>
      </p:ext>
    </p:extLst>
  </p:cSld>
  <p:clrMapOvr>
    <a:masterClrMapping/>
  </p:clrMapOvr>
  <p:transition spd="med">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le slide w client logo">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38400" y="511176"/>
            <a:ext cx="7315200" cy="238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 Placeholder 4"/>
          <p:cNvSpPr>
            <a:spLocks noGrp="1"/>
          </p:cNvSpPr>
          <p:nvPr>
            <p:ph type="body" sz="quarter" idx="10"/>
          </p:nvPr>
        </p:nvSpPr>
        <p:spPr>
          <a:xfrm>
            <a:off x="304800" y="5410200"/>
            <a:ext cx="11582400" cy="457200"/>
          </a:xfrm>
          <a:prstGeom prst="rect">
            <a:avLst/>
          </a:prstGeom>
        </p:spPr>
        <p:txBody>
          <a:bodyPr/>
          <a:lstStyle>
            <a:lvl1pPr marL="0" indent="0" algn="ctr">
              <a:buNone/>
              <a:defRPr sz="2000" b="0">
                <a:solidFill>
                  <a:schemeClr val="bg1"/>
                </a:solidFill>
              </a:defRPr>
            </a:lvl1pPr>
          </a:lstStyle>
          <a:p>
            <a:pPr lvl="0"/>
            <a:r>
              <a:rPr lang="en-US" altLang="en-US"/>
              <a:t>Click to edit Master text styles</a:t>
            </a:r>
          </a:p>
        </p:txBody>
      </p:sp>
      <p:sp>
        <p:nvSpPr>
          <p:cNvPr id="6" name="Picture Placeholder 5"/>
          <p:cNvSpPr>
            <a:spLocks noGrp="1"/>
          </p:cNvSpPr>
          <p:nvPr>
            <p:ph type="pic" sz="quarter" idx="11"/>
          </p:nvPr>
        </p:nvSpPr>
        <p:spPr>
          <a:xfrm>
            <a:off x="2439432" y="3048000"/>
            <a:ext cx="7415768" cy="1219200"/>
          </a:xfrm>
          <a:prstGeom prst="rect">
            <a:avLst/>
          </a:prstGeom>
        </p:spPr>
        <p:txBody>
          <a:bodyPr/>
          <a:lstStyle>
            <a:lvl1pPr marL="0" indent="0">
              <a:buNone/>
              <a:defRPr/>
            </a:lvl1pPr>
          </a:lstStyle>
          <a:p>
            <a:pPr lvl="0"/>
            <a:r>
              <a:rPr lang="en-US" noProof="0"/>
              <a:t>Click icon to add picture</a:t>
            </a:r>
            <a:endParaRPr lang="en-US" noProof="0" dirty="0"/>
          </a:p>
        </p:txBody>
      </p:sp>
    </p:spTree>
    <p:extLst>
      <p:ext uri="{BB962C8B-B14F-4D97-AF65-F5344CB8AC3E}">
        <p14:creationId xmlns:p14="http://schemas.microsoft.com/office/powerpoint/2010/main" val="15301215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Title slide w client logo">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11201" y="1166814"/>
            <a:ext cx="6703484" cy="218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 Placeholder 4"/>
          <p:cNvSpPr>
            <a:spLocks noGrp="1"/>
          </p:cNvSpPr>
          <p:nvPr>
            <p:ph type="body" sz="quarter" idx="10"/>
          </p:nvPr>
        </p:nvSpPr>
        <p:spPr>
          <a:xfrm>
            <a:off x="304800" y="5410200"/>
            <a:ext cx="11582400" cy="457200"/>
          </a:xfrm>
          <a:prstGeom prst="rect">
            <a:avLst/>
          </a:prstGeom>
        </p:spPr>
        <p:txBody>
          <a:bodyPr/>
          <a:lstStyle>
            <a:lvl1pPr marL="0" indent="0" algn="ctr">
              <a:buNone/>
              <a:defRPr sz="2000" b="0">
                <a:solidFill>
                  <a:schemeClr val="bg1"/>
                </a:solidFill>
              </a:defRPr>
            </a:lvl1pPr>
          </a:lstStyle>
          <a:p>
            <a:pPr lvl="0"/>
            <a:r>
              <a:rPr lang="en-US" altLang="en-US"/>
              <a:t>Click to edit Master text styles</a:t>
            </a:r>
          </a:p>
        </p:txBody>
      </p:sp>
      <p:sp>
        <p:nvSpPr>
          <p:cNvPr id="6" name="Picture Placeholder 5"/>
          <p:cNvSpPr>
            <a:spLocks noGrp="1"/>
          </p:cNvSpPr>
          <p:nvPr>
            <p:ph type="pic" sz="quarter" idx="11"/>
          </p:nvPr>
        </p:nvSpPr>
        <p:spPr>
          <a:xfrm>
            <a:off x="7315200" y="1143000"/>
            <a:ext cx="4267200" cy="2438400"/>
          </a:xfrm>
          <a:prstGeom prst="rect">
            <a:avLst/>
          </a:prstGeom>
        </p:spPr>
        <p:txBody>
          <a:bodyPr/>
          <a:lstStyle>
            <a:lvl1pPr marL="0" indent="0">
              <a:buNone/>
              <a:defRPr/>
            </a:lvl1pPr>
          </a:lstStyle>
          <a:p>
            <a:pPr lvl="0"/>
            <a:r>
              <a:rPr lang="en-US" noProof="0"/>
              <a:t>Click icon to add picture</a:t>
            </a:r>
            <a:endParaRPr lang="en-US" noProof="0" dirty="0"/>
          </a:p>
        </p:txBody>
      </p:sp>
    </p:spTree>
    <p:extLst>
      <p:ext uri="{BB962C8B-B14F-4D97-AF65-F5344CB8AC3E}">
        <p14:creationId xmlns:p14="http://schemas.microsoft.com/office/powerpoint/2010/main" val="2689175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slide CMSI only">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38400" y="1044576"/>
            <a:ext cx="7315200" cy="238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 Placeholder 4"/>
          <p:cNvSpPr>
            <a:spLocks noGrp="1"/>
          </p:cNvSpPr>
          <p:nvPr>
            <p:ph type="body" sz="quarter" idx="10"/>
          </p:nvPr>
        </p:nvSpPr>
        <p:spPr>
          <a:xfrm>
            <a:off x="304800" y="5410200"/>
            <a:ext cx="11582400" cy="457200"/>
          </a:xfrm>
          <a:prstGeom prst="rect">
            <a:avLst/>
          </a:prstGeom>
        </p:spPr>
        <p:txBody>
          <a:bodyPr/>
          <a:lstStyle>
            <a:lvl1pPr marL="0" indent="0" algn="ctr">
              <a:buNone/>
              <a:defRPr sz="2000" b="0">
                <a:solidFill>
                  <a:schemeClr val="bg1"/>
                </a:solidFill>
              </a:defRPr>
            </a:lvl1pPr>
          </a:lstStyle>
          <a:p>
            <a:pPr lvl="0"/>
            <a:r>
              <a:rPr lang="en-US" altLang="en-US"/>
              <a:t>Click to edit Master text styles</a:t>
            </a:r>
          </a:p>
        </p:txBody>
      </p:sp>
    </p:spTree>
    <p:extLst>
      <p:ext uri="{BB962C8B-B14F-4D97-AF65-F5344CB8AC3E}">
        <p14:creationId xmlns:p14="http://schemas.microsoft.com/office/powerpoint/2010/main" val="40948182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609600" y="6356351"/>
            <a:ext cx="2844800" cy="365125"/>
          </a:xfrm>
          <a:prstGeom prst="rect">
            <a:avLst/>
          </a:prstGeom>
        </p:spPr>
        <p:txBody>
          <a:bodyPr/>
          <a:lstStyle/>
          <a:p>
            <a:fld id="{3EF627AA-FCB9-42AB-923D-8947111AC507}" type="datetimeFigureOut">
              <a:rPr lang="en-US" smtClean="0"/>
              <a:t>3/30/2022</a:t>
            </a:fld>
            <a:endParaRPr lang="en-US"/>
          </a:p>
        </p:txBody>
      </p:sp>
      <p:sp>
        <p:nvSpPr>
          <p:cNvPr id="4" name="Footer Placeholder 3"/>
          <p:cNvSpPr>
            <a:spLocks noGrp="1"/>
          </p:cNvSpPr>
          <p:nvPr>
            <p:ph type="ftr" sz="quarter" idx="11"/>
          </p:nvPr>
        </p:nvSpPr>
        <p:spPr>
          <a:xfrm>
            <a:off x="4165600" y="6356351"/>
            <a:ext cx="38608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p>
            <a:fld id="{D9839D8C-B4BF-4E4D-BFCE-811850CBAAE7}" type="slidenum">
              <a:rPr lang="en-US" smtClean="0"/>
              <a:t>‹#›</a:t>
            </a:fld>
            <a:endParaRPr lang="en-US"/>
          </a:p>
        </p:txBody>
      </p:sp>
    </p:spTree>
    <p:extLst>
      <p:ext uri="{BB962C8B-B14F-4D97-AF65-F5344CB8AC3E}">
        <p14:creationId xmlns:p14="http://schemas.microsoft.com/office/powerpoint/2010/main" val="24572726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solidFill>
                  <a:srgbClr val="15397F"/>
                </a:solidFill>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defRPr>
                <a:solidFill>
                  <a:srgbClr val="4D4D4D"/>
                </a:solidFill>
              </a:defRPr>
            </a:lvl1pPr>
            <a:lvl2pPr>
              <a:defRPr>
                <a:solidFill>
                  <a:srgbClr val="4D4D4D"/>
                </a:solidFill>
              </a:defRPr>
            </a:lvl2pPr>
            <a:lvl3pPr>
              <a:defRPr>
                <a:solidFill>
                  <a:srgbClr val="4D4D4D"/>
                </a:solidFill>
              </a:defRPr>
            </a:lvl3pPr>
            <a:lvl4pPr>
              <a:defRPr>
                <a:solidFill>
                  <a:srgbClr val="4D4D4D"/>
                </a:solidFill>
              </a:defRPr>
            </a:lvl4pPr>
            <a:lvl5pPr>
              <a:defRPr>
                <a:solidFill>
                  <a:srgbClr val="4D4D4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1"/>
          <p:cNvSpPr>
            <a:spLocks noGrp="1"/>
          </p:cNvSpPr>
          <p:nvPr>
            <p:ph type="sldNum" sz="quarter" idx="10"/>
          </p:nvPr>
        </p:nvSpPr>
        <p:spPr>
          <a:xfrm>
            <a:off x="0" y="6591300"/>
            <a:ext cx="2844800" cy="304800"/>
          </a:xfrm>
          <a:prstGeom prst="rect">
            <a:avLst/>
          </a:prstGeom>
        </p:spPr>
        <p:txBody>
          <a:bodyPr/>
          <a:lstStyle>
            <a:lvl1pPr algn="l">
              <a:defRPr sz="1100" b="1">
                <a:solidFill>
                  <a:schemeClr val="bg1"/>
                </a:solidFill>
                <a:latin typeface="+mj-lt"/>
              </a:defRPr>
            </a:lvl1pPr>
          </a:lstStyle>
          <a:p>
            <a:pPr>
              <a:defRPr/>
            </a:pPr>
            <a:fld id="{9E4BDB96-090D-4C45-8E42-302AC2E36EF9}" type="slidenum">
              <a:rPr lang="en-US" smtClean="0"/>
              <a:pPr>
                <a:defRPr/>
              </a:pPr>
              <a:t>‹#›</a:t>
            </a:fld>
            <a:endParaRPr lang="en-US" dirty="0"/>
          </a:p>
        </p:txBody>
      </p:sp>
    </p:spTree>
    <p:extLst>
      <p:ext uri="{BB962C8B-B14F-4D97-AF65-F5344CB8AC3E}">
        <p14:creationId xmlns:p14="http://schemas.microsoft.com/office/powerpoint/2010/main" val="1758925775"/>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genda w Client log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solidFill>
                  <a:srgbClr val="15397F"/>
                </a:solidFill>
              </a:defRPr>
            </a:lvl1pPr>
          </a:lstStyle>
          <a:p>
            <a:r>
              <a:rPr lang="en-US"/>
              <a:t>Click to edit Master title style</a:t>
            </a:r>
            <a:endParaRPr lang="en-US" dirty="0"/>
          </a:p>
        </p:txBody>
      </p:sp>
      <p:sp>
        <p:nvSpPr>
          <p:cNvPr id="3" name="Content Placeholder 2"/>
          <p:cNvSpPr>
            <a:spLocks noGrp="1"/>
          </p:cNvSpPr>
          <p:nvPr>
            <p:ph idx="1"/>
          </p:nvPr>
        </p:nvSpPr>
        <p:spPr>
          <a:xfrm>
            <a:off x="609600" y="1600201"/>
            <a:ext cx="10972800" cy="2667000"/>
          </a:xfrm>
        </p:spPr>
        <p:txBody>
          <a:bodyPr/>
          <a:lstStyle>
            <a:lvl1pPr marL="342900" indent="-342900">
              <a:buFont typeface="Arial" panose="020B0604020202020204" pitchFamily="34" charset="0"/>
              <a:buChar char="•"/>
              <a:defRPr>
                <a:solidFill>
                  <a:srgbClr val="4D4D4D"/>
                </a:solidFill>
              </a:defRPr>
            </a:lvl1pPr>
            <a:lvl2pPr>
              <a:defRPr>
                <a:solidFill>
                  <a:srgbClr val="4D4D4D"/>
                </a:solidFill>
              </a:defRPr>
            </a:lvl2pPr>
            <a:lvl3pPr>
              <a:defRPr>
                <a:solidFill>
                  <a:srgbClr val="4D4D4D"/>
                </a:solidFill>
              </a:defRPr>
            </a:lvl3pPr>
            <a:lvl4pPr>
              <a:defRPr>
                <a:solidFill>
                  <a:srgbClr val="4D4D4D"/>
                </a:solidFill>
              </a:defRPr>
            </a:lvl4pPr>
            <a:lvl5pPr>
              <a:defRPr>
                <a:solidFill>
                  <a:srgbClr val="4D4D4D"/>
                </a:solidFill>
              </a:defRPr>
            </a:lvl5pPr>
          </a:lstStyle>
          <a:p>
            <a:pPr lvl="0"/>
            <a:r>
              <a:rPr lang="en-US"/>
              <a:t>Click to edit Master text styles</a:t>
            </a:r>
          </a:p>
        </p:txBody>
      </p:sp>
      <p:sp>
        <p:nvSpPr>
          <p:cNvPr id="8" name="Picture Placeholder 7"/>
          <p:cNvSpPr>
            <a:spLocks noGrp="1"/>
          </p:cNvSpPr>
          <p:nvPr>
            <p:ph type="pic" sz="quarter" idx="10"/>
          </p:nvPr>
        </p:nvSpPr>
        <p:spPr>
          <a:xfrm>
            <a:off x="2082800" y="4419600"/>
            <a:ext cx="8026400" cy="1752600"/>
          </a:xfrm>
        </p:spPr>
        <p:txBody>
          <a:bodyPr/>
          <a:lstStyle>
            <a:lvl1pPr marL="0" indent="0">
              <a:buNone/>
              <a:defRPr baseline="0"/>
            </a:lvl1pPr>
          </a:lstStyle>
          <a:p>
            <a:pPr lvl="0"/>
            <a:r>
              <a:rPr lang="en-US" noProof="0"/>
              <a:t>Click icon to add picture</a:t>
            </a:r>
            <a:endParaRPr lang="en-US" noProof="0" dirty="0"/>
          </a:p>
        </p:txBody>
      </p:sp>
      <p:sp>
        <p:nvSpPr>
          <p:cNvPr id="6" name="Slide Number Placeholder 1"/>
          <p:cNvSpPr>
            <a:spLocks noGrp="1"/>
          </p:cNvSpPr>
          <p:nvPr>
            <p:ph type="sldNum" sz="quarter" idx="11"/>
          </p:nvPr>
        </p:nvSpPr>
        <p:spPr>
          <a:xfrm>
            <a:off x="0" y="6172200"/>
            <a:ext cx="2844800" cy="266701"/>
          </a:xfrm>
          <a:prstGeom prst="rect">
            <a:avLst/>
          </a:prstGeom>
        </p:spPr>
        <p:txBody>
          <a:bodyPr/>
          <a:lstStyle>
            <a:lvl1pPr algn="l">
              <a:defRPr sz="1100" b="1">
                <a:solidFill>
                  <a:schemeClr val="bg1"/>
                </a:solidFill>
                <a:latin typeface="+mj-lt"/>
              </a:defRPr>
            </a:lvl1pPr>
          </a:lstStyle>
          <a:p>
            <a:pPr>
              <a:defRPr/>
            </a:pPr>
            <a:fld id="{9E4BDB96-090D-4C45-8E42-302AC2E36EF9}" type="slidenum">
              <a:rPr lang="en-US" smtClean="0"/>
              <a:pPr>
                <a:defRPr/>
              </a:pPr>
              <a:t>‹#›</a:t>
            </a:fld>
            <a:endParaRPr lang="en-US" dirty="0"/>
          </a:p>
        </p:txBody>
      </p:sp>
    </p:spTree>
    <p:extLst>
      <p:ext uri="{BB962C8B-B14F-4D97-AF65-F5344CB8AC3E}">
        <p14:creationId xmlns:p14="http://schemas.microsoft.com/office/powerpoint/2010/main" val="386953218"/>
      </p:ext>
    </p:extLst>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Layout - No Logo">
    <p:spTree>
      <p:nvGrpSpPr>
        <p:cNvPr id="1" name=""/>
        <p:cNvGrpSpPr/>
        <p:nvPr/>
      </p:nvGrpSpPr>
      <p:grpSpPr>
        <a:xfrm>
          <a:off x="0" y="0"/>
          <a:ext cx="0" cy="0"/>
          <a:chOff x="0" y="0"/>
          <a:chExt cx="0" cy="0"/>
        </a:xfrm>
      </p:grpSpPr>
      <p:sp>
        <p:nvSpPr>
          <p:cNvPr id="3" name="Title 1"/>
          <p:cNvSpPr>
            <a:spLocks noGrp="1"/>
          </p:cNvSpPr>
          <p:nvPr>
            <p:ph type="title"/>
          </p:nvPr>
        </p:nvSpPr>
        <p:spPr>
          <a:xfrm>
            <a:off x="609600" y="274638"/>
            <a:ext cx="10972800" cy="1143000"/>
          </a:xfrm>
        </p:spPr>
        <p:txBody>
          <a:bodyPr/>
          <a:lstStyle>
            <a:lvl1pPr algn="l">
              <a:defRPr>
                <a:solidFill>
                  <a:srgbClr val="15397F"/>
                </a:solidFill>
              </a:defRPr>
            </a:lvl1pPr>
          </a:lstStyle>
          <a:p>
            <a:r>
              <a:rPr lang="en-US"/>
              <a:t>Click to edit Master title style</a:t>
            </a:r>
            <a:endParaRPr lang="en-US" dirty="0"/>
          </a:p>
        </p:txBody>
      </p:sp>
      <p:sp>
        <p:nvSpPr>
          <p:cNvPr id="4" name="Content Placeholder 2"/>
          <p:cNvSpPr>
            <a:spLocks noGrp="1"/>
          </p:cNvSpPr>
          <p:nvPr>
            <p:ph idx="1"/>
          </p:nvPr>
        </p:nvSpPr>
        <p:spPr>
          <a:xfrm>
            <a:off x="609600" y="1600201"/>
            <a:ext cx="10972800" cy="4525963"/>
          </a:xfrm>
        </p:spPr>
        <p:txBody>
          <a:bodyPr/>
          <a:lstStyle>
            <a:lvl1pPr>
              <a:defRPr>
                <a:solidFill>
                  <a:srgbClr val="4D4D4D"/>
                </a:solidFill>
              </a:defRPr>
            </a:lvl1pPr>
            <a:lvl2pPr>
              <a:defRPr>
                <a:solidFill>
                  <a:srgbClr val="4D4D4D"/>
                </a:solidFill>
              </a:defRPr>
            </a:lvl2pPr>
            <a:lvl3pPr>
              <a:defRPr>
                <a:solidFill>
                  <a:srgbClr val="4D4D4D"/>
                </a:solidFill>
              </a:defRPr>
            </a:lvl3pPr>
            <a:lvl4pPr>
              <a:defRPr>
                <a:solidFill>
                  <a:srgbClr val="4D4D4D"/>
                </a:solidFill>
              </a:defRPr>
            </a:lvl4pPr>
            <a:lvl5pPr>
              <a:defRPr>
                <a:solidFill>
                  <a:srgbClr val="4D4D4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1">
            <a:extLst>
              <a:ext uri="{FF2B5EF4-FFF2-40B4-BE49-F238E27FC236}">
                <a16:creationId xmlns:a16="http://schemas.microsoft.com/office/drawing/2014/main" id="{2F0E80A8-707B-448F-A0C0-4B992C9DCA2E}"/>
              </a:ext>
            </a:extLst>
          </p:cNvPr>
          <p:cNvSpPr>
            <a:spLocks noGrp="1"/>
          </p:cNvSpPr>
          <p:nvPr>
            <p:ph type="sldNum" sz="quarter" idx="11"/>
          </p:nvPr>
        </p:nvSpPr>
        <p:spPr>
          <a:xfrm>
            <a:off x="0" y="6172200"/>
            <a:ext cx="2844800" cy="266701"/>
          </a:xfrm>
          <a:prstGeom prst="rect">
            <a:avLst/>
          </a:prstGeom>
        </p:spPr>
        <p:txBody>
          <a:bodyPr/>
          <a:lstStyle>
            <a:lvl1pPr algn="l">
              <a:defRPr sz="1100" b="1">
                <a:solidFill>
                  <a:schemeClr val="bg1"/>
                </a:solidFill>
                <a:latin typeface="+mj-lt"/>
              </a:defRPr>
            </a:lvl1pPr>
          </a:lstStyle>
          <a:p>
            <a:pPr>
              <a:defRPr/>
            </a:pPr>
            <a:fld id="{9E4BDB96-090D-4C45-8E42-302AC2E36EF9}" type="slidenum">
              <a:rPr lang="en-US" smtClean="0"/>
              <a:pPr>
                <a:defRPr/>
              </a:pPr>
              <a:t>‹#›</a:t>
            </a:fld>
            <a:endParaRPr lang="en-US" dirty="0"/>
          </a:p>
        </p:txBody>
      </p:sp>
    </p:spTree>
    <p:extLst>
      <p:ext uri="{BB962C8B-B14F-4D97-AF65-F5344CB8AC3E}">
        <p14:creationId xmlns:p14="http://schemas.microsoft.com/office/powerpoint/2010/main" val="2306800910"/>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normAutofit/>
          </a:bodyPr>
          <a:lstStyle>
            <a:lvl1pPr algn="l">
              <a:defRPr sz="3600" b="1" cap="all"/>
            </a:lvl1pPr>
          </a:lstStyle>
          <a:p>
            <a:r>
              <a:rPr lang="en-US"/>
              <a:t>Click to edit Master title style</a:t>
            </a:r>
            <a:endParaRPr lang="en-US"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rgbClr val="4D4D4D"/>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Slide Number Placeholder 1">
            <a:extLst>
              <a:ext uri="{FF2B5EF4-FFF2-40B4-BE49-F238E27FC236}">
                <a16:creationId xmlns:a16="http://schemas.microsoft.com/office/drawing/2014/main" id="{8C3490E5-BC0E-485E-9AED-41F6B715BFE3}"/>
              </a:ext>
            </a:extLst>
          </p:cNvPr>
          <p:cNvSpPr>
            <a:spLocks noGrp="1"/>
          </p:cNvSpPr>
          <p:nvPr>
            <p:ph type="sldNum" sz="quarter" idx="11"/>
          </p:nvPr>
        </p:nvSpPr>
        <p:spPr>
          <a:xfrm>
            <a:off x="0" y="6172200"/>
            <a:ext cx="2844800" cy="266701"/>
          </a:xfrm>
          <a:prstGeom prst="rect">
            <a:avLst/>
          </a:prstGeom>
        </p:spPr>
        <p:txBody>
          <a:bodyPr/>
          <a:lstStyle>
            <a:lvl1pPr algn="l">
              <a:defRPr sz="1100" b="1">
                <a:solidFill>
                  <a:schemeClr val="bg1"/>
                </a:solidFill>
                <a:latin typeface="+mj-lt"/>
              </a:defRPr>
            </a:lvl1pPr>
          </a:lstStyle>
          <a:p>
            <a:pPr>
              <a:defRPr/>
            </a:pPr>
            <a:fld id="{9E4BDB96-090D-4C45-8E42-302AC2E36EF9}" type="slidenum">
              <a:rPr lang="en-US" smtClean="0"/>
              <a:pPr>
                <a:defRPr/>
              </a:pPr>
              <a:t>‹#›</a:t>
            </a:fld>
            <a:endParaRPr lang="en-US" dirty="0"/>
          </a:p>
        </p:txBody>
      </p:sp>
    </p:spTree>
    <p:extLst>
      <p:ext uri="{BB962C8B-B14F-4D97-AF65-F5344CB8AC3E}">
        <p14:creationId xmlns:p14="http://schemas.microsoft.com/office/powerpoint/2010/main" val="927683355"/>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Content Placeholder 2"/>
          <p:cNvSpPr>
            <a:spLocks noGrp="1"/>
          </p:cNvSpPr>
          <p:nvPr>
            <p:ph sz="half" idx="1"/>
          </p:nvPr>
        </p:nvSpPr>
        <p:spPr>
          <a:xfrm>
            <a:off x="609600" y="1600201"/>
            <a:ext cx="5384800" cy="4525963"/>
          </a:xfrm>
        </p:spPr>
        <p:txBody>
          <a:bodyPr>
            <a:normAutofit/>
          </a:bodyPr>
          <a:lstStyle>
            <a:lvl1pPr>
              <a:defRPr sz="2400">
                <a:solidFill>
                  <a:srgbClr val="4D4D4D"/>
                </a:solidFill>
              </a:defRPr>
            </a:lvl1pPr>
            <a:lvl2pPr>
              <a:defRPr sz="2000">
                <a:solidFill>
                  <a:srgbClr val="4D4D4D"/>
                </a:solidFill>
              </a:defRPr>
            </a:lvl2pPr>
            <a:lvl3pPr>
              <a:defRPr sz="1800">
                <a:solidFill>
                  <a:srgbClr val="4D4D4D"/>
                </a:solidFill>
              </a:defRPr>
            </a:lvl3pPr>
            <a:lvl4pPr>
              <a:defRPr sz="1600">
                <a:solidFill>
                  <a:srgbClr val="4D4D4D"/>
                </a:solidFill>
              </a:defRPr>
            </a:lvl4pPr>
            <a:lvl5pPr>
              <a:defRPr sz="1600">
                <a:solidFill>
                  <a:srgbClr val="4D4D4D"/>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600201"/>
            <a:ext cx="5384800" cy="4525963"/>
          </a:xfrm>
        </p:spPr>
        <p:txBody>
          <a:bodyPr>
            <a:normAutofit/>
          </a:bodyPr>
          <a:lstStyle>
            <a:lvl1pPr>
              <a:defRPr sz="2400">
                <a:solidFill>
                  <a:srgbClr val="4D4D4D"/>
                </a:solidFill>
              </a:defRPr>
            </a:lvl1pPr>
            <a:lvl2pPr>
              <a:defRPr sz="2000">
                <a:solidFill>
                  <a:srgbClr val="4D4D4D"/>
                </a:solidFill>
              </a:defRPr>
            </a:lvl2pPr>
            <a:lvl3pPr>
              <a:defRPr sz="1800">
                <a:solidFill>
                  <a:srgbClr val="4D4D4D"/>
                </a:solidFill>
              </a:defRPr>
            </a:lvl3pPr>
            <a:lvl4pPr>
              <a:defRPr sz="1600">
                <a:solidFill>
                  <a:srgbClr val="4D4D4D"/>
                </a:solidFill>
              </a:defRPr>
            </a:lvl4pPr>
            <a:lvl5pPr>
              <a:defRPr sz="1600">
                <a:solidFill>
                  <a:srgbClr val="4D4D4D"/>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1">
            <a:extLst>
              <a:ext uri="{FF2B5EF4-FFF2-40B4-BE49-F238E27FC236}">
                <a16:creationId xmlns:a16="http://schemas.microsoft.com/office/drawing/2014/main" id="{4CD495E8-51B2-4943-B0F9-C191C88B7455}"/>
              </a:ext>
            </a:extLst>
          </p:cNvPr>
          <p:cNvSpPr>
            <a:spLocks noGrp="1"/>
          </p:cNvSpPr>
          <p:nvPr>
            <p:ph type="sldNum" sz="quarter" idx="11"/>
          </p:nvPr>
        </p:nvSpPr>
        <p:spPr>
          <a:xfrm>
            <a:off x="0" y="6172200"/>
            <a:ext cx="2844800" cy="266701"/>
          </a:xfrm>
          <a:prstGeom prst="rect">
            <a:avLst/>
          </a:prstGeom>
        </p:spPr>
        <p:txBody>
          <a:bodyPr/>
          <a:lstStyle>
            <a:lvl1pPr algn="l">
              <a:defRPr sz="1100" b="1">
                <a:solidFill>
                  <a:schemeClr val="bg1"/>
                </a:solidFill>
                <a:latin typeface="+mj-lt"/>
              </a:defRPr>
            </a:lvl1pPr>
          </a:lstStyle>
          <a:p>
            <a:pPr>
              <a:defRPr/>
            </a:pPr>
            <a:fld id="{9E4BDB96-090D-4C45-8E42-302AC2E36EF9}" type="slidenum">
              <a:rPr lang="en-US" smtClean="0"/>
              <a:pPr>
                <a:defRPr/>
              </a:pPr>
              <a:t>‹#›</a:t>
            </a:fld>
            <a:endParaRPr lang="en-US" dirty="0"/>
          </a:p>
        </p:txBody>
      </p:sp>
    </p:spTree>
    <p:extLst>
      <p:ext uri="{BB962C8B-B14F-4D97-AF65-F5344CB8AC3E}">
        <p14:creationId xmlns:p14="http://schemas.microsoft.com/office/powerpoint/2010/main" val="2809615456"/>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noAutofit/>
          </a:bodyPr>
          <a:lstStyle>
            <a:lvl1pPr marL="0" indent="0">
              <a:buNone/>
              <a:defRPr sz="2000" b="1">
                <a:solidFill>
                  <a:srgbClr val="4D4D4D"/>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normAutofit/>
          </a:bodyPr>
          <a:lstStyle>
            <a:lvl1pPr>
              <a:defRPr sz="2000">
                <a:solidFill>
                  <a:srgbClr val="4D4D4D"/>
                </a:solidFill>
              </a:defRPr>
            </a:lvl1pPr>
            <a:lvl2pPr>
              <a:defRPr sz="1800">
                <a:solidFill>
                  <a:srgbClr val="4D4D4D"/>
                </a:solidFill>
              </a:defRPr>
            </a:lvl2pPr>
            <a:lvl3pPr>
              <a:defRPr sz="1600">
                <a:solidFill>
                  <a:srgbClr val="4D4D4D"/>
                </a:solidFill>
              </a:defRPr>
            </a:lvl3pPr>
            <a:lvl4pPr>
              <a:defRPr sz="1400">
                <a:solidFill>
                  <a:srgbClr val="4D4D4D"/>
                </a:solidFill>
              </a:defRPr>
            </a:lvl4pPr>
            <a:lvl5pPr>
              <a:defRPr sz="1400">
                <a:solidFill>
                  <a:srgbClr val="4D4D4D"/>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93368" y="1535113"/>
            <a:ext cx="5389033" cy="639762"/>
          </a:xfrm>
        </p:spPr>
        <p:txBody>
          <a:bodyPr anchor="b">
            <a:noAutofit/>
          </a:bodyPr>
          <a:lstStyle>
            <a:lvl1pPr marL="0" indent="0">
              <a:buNone/>
              <a:defRPr sz="2000" b="1">
                <a:solidFill>
                  <a:srgbClr val="4D4D4D"/>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000">
                <a:solidFill>
                  <a:srgbClr val="4D4D4D"/>
                </a:solidFill>
              </a:defRPr>
            </a:lvl1pPr>
            <a:lvl2pPr>
              <a:defRPr sz="1800">
                <a:solidFill>
                  <a:srgbClr val="4D4D4D"/>
                </a:solidFill>
              </a:defRPr>
            </a:lvl2pPr>
            <a:lvl3pPr>
              <a:defRPr sz="1800">
                <a:solidFill>
                  <a:srgbClr val="4D4D4D"/>
                </a:solidFill>
              </a:defRPr>
            </a:lvl3pPr>
            <a:lvl4pPr>
              <a:defRPr sz="1600">
                <a:solidFill>
                  <a:srgbClr val="4D4D4D"/>
                </a:solidFill>
              </a:defRPr>
            </a:lvl4pPr>
            <a:lvl5pPr>
              <a:defRPr sz="1600">
                <a:solidFill>
                  <a:srgbClr val="4D4D4D"/>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1">
            <a:extLst>
              <a:ext uri="{FF2B5EF4-FFF2-40B4-BE49-F238E27FC236}">
                <a16:creationId xmlns:a16="http://schemas.microsoft.com/office/drawing/2014/main" id="{1ECA5885-FDDF-46DC-BC84-1941066EBB37}"/>
              </a:ext>
            </a:extLst>
          </p:cNvPr>
          <p:cNvSpPr>
            <a:spLocks noGrp="1"/>
          </p:cNvSpPr>
          <p:nvPr>
            <p:ph type="sldNum" sz="quarter" idx="11"/>
          </p:nvPr>
        </p:nvSpPr>
        <p:spPr>
          <a:xfrm>
            <a:off x="0" y="6172200"/>
            <a:ext cx="2844800" cy="266701"/>
          </a:xfrm>
          <a:prstGeom prst="rect">
            <a:avLst/>
          </a:prstGeom>
        </p:spPr>
        <p:txBody>
          <a:bodyPr/>
          <a:lstStyle>
            <a:lvl1pPr algn="l">
              <a:defRPr sz="1100" b="1">
                <a:solidFill>
                  <a:schemeClr val="bg1"/>
                </a:solidFill>
                <a:latin typeface="+mj-lt"/>
              </a:defRPr>
            </a:lvl1pPr>
          </a:lstStyle>
          <a:p>
            <a:pPr>
              <a:defRPr/>
            </a:pPr>
            <a:fld id="{9E4BDB96-090D-4C45-8E42-302AC2E36EF9}" type="slidenum">
              <a:rPr lang="en-US" smtClean="0"/>
              <a:pPr>
                <a:defRPr/>
              </a:pPr>
              <a:t>‹#›</a:t>
            </a:fld>
            <a:endParaRPr lang="en-US" dirty="0"/>
          </a:p>
        </p:txBody>
      </p:sp>
    </p:spTree>
    <p:extLst>
      <p:ext uri="{BB962C8B-B14F-4D97-AF65-F5344CB8AC3E}">
        <p14:creationId xmlns:p14="http://schemas.microsoft.com/office/powerpoint/2010/main" val="3944144416"/>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1">
            <a:extLst>
              <a:ext uri="{FF2B5EF4-FFF2-40B4-BE49-F238E27FC236}">
                <a16:creationId xmlns:a16="http://schemas.microsoft.com/office/drawing/2014/main" id="{B97FAB86-BDD4-4210-BEB0-568E320B55DA}"/>
              </a:ext>
            </a:extLst>
          </p:cNvPr>
          <p:cNvSpPr>
            <a:spLocks noGrp="1"/>
          </p:cNvSpPr>
          <p:nvPr>
            <p:ph type="sldNum" sz="quarter" idx="11"/>
          </p:nvPr>
        </p:nvSpPr>
        <p:spPr>
          <a:xfrm>
            <a:off x="0" y="6172200"/>
            <a:ext cx="2844800" cy="266701"/>
          </a:xfrm>
          <a:prstGeom prst="rect">
            <a:avLst/>
          </a:prstGeom>
        </p:spPr>
        <p:txBody>
          <a:bodyPr/>
          <a:lstStyle>
            <a:lvl1pPr algn="l">
              <a:defRPr sz="1100" b="1">
                <a:solidFill>
                  <a:schemeClr val="bg1"/>
                </a:solidFill>
                <a:latin typeface="+mj-lt"/>
              </a:defRPr>
            </a:lvl1pPr>
          </a:lstStyle>
          <a:p>
            <a:pPr>
              <a:defRPr/>
            </a:pPr>
            <a:fld id="{9E4BDB96-090D-4C45-8E42-302AC2E36EF9}" type="slidenum">
              <a:rPr lang="en-US" smtClean="0"/>
              <a:pPr>
                <a:defRPr/>
              </a:pPr>
              <a:t>‹#›</a:t>
            </a:fld>
            <a:endParaRPr lang="en-US" dirty="0"/>
          </a:p>
        </p:txBody>
      </p:sp>
    </p:spTree>
    <p:extLst>
      <p:ext uri="{BB962C8B-B14F-4D97-AF65-F5344CB8AC3E}">
        <p14:creationId xmlns:p14="http://schemas.microsoft.com/office/powerpoint/2010/main" val="3312109327"/>
      </p:ext>
    </p:extLst>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4" name="Picture 4">
            <a:extLst>
              <a:ext uri="{FF2B5EF4-FFF2-40B4-BE49-F238E27FC236}">
                <a16:creationId xmlns:a16="http://schemas.microsoft.com/office/drawing/2014/main" id="{148D5724-6BCE-4DDE-8509-CF74ADF58999}"/>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65861" y="5898797"/>
            <a:ext cx="2006859" cy="7972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lide Number Placeholder 1">
            <a:extLst>
              <a:ext uri="{FF2B5EF4-FFF2-40B4-BE49-F238E27FC236}">
                <a16:creationId xmlns:a16="http://schemas.microsoft.com/office/drawing/2014/main" id="{FB47597E-5EE5-4FB6-8175-C6CD5E23A2F1}"/>
              </a:ext>
            </a:extLst>
          </p:cNvPr>
          <p:cNvSpPr>
            <a:spLocks noGrp="1"/>
          </p:cNvSpPr>
          <p:nvPr>
            <p:ph type="sldNum" sz="quarter" idx="11"/>
          </p:nvPr>
        </p:nvSpPr>
        <p:spPr>
          <a:xfrm>
            <a:off x="0" y="6172200"/>
            <a:ext cx="2844800" cy="266701"/>
          </a:xfrm>
          <a:prstGeom prst="rect">
            <a:avLst/>
          </a:prstGeom>
        </p:spPr>
        <p:txBody>
          <a:bodyPr/>
          <a:lstStyle>
            <a:lvl1pPr algn="l">
              <a:defRPr sz="1100" b="1">
                <a:solidFill>
                  <a:schemeClr val="bg1"/>
                </a:solidFill>
                <a:latin typeface="+mj-lt"/>
              </a:defRPr>
            </a:lvl1pPr>
          </a:lstStyle>
          <a:p>
            <a:pPr>
              <a:defRPr/>
            </a:pPr>
            <a:fld id="{9E4BDB96-090D-4C45-8E42-302AC2E36EF9}" type="slidenum">
              <a:rPr lang="en-US" smtClean="0"/>
              <a:pPr>
                <a:defRPr/>
              </a:pPr>
              <a:t>‹#›</a:t>
            </a:fld>
            <a:endParaRPr lang="en-US" dirty="0"/>
          </a:p>
        </p:txBody>
      </p:sp>
    </p:spTree>
    <p:extLst>
      <p:ext uri="{BB962C8B-B14F-4D97-AF65-F5344CB8AC3E}">
        <p14:creationId xmlns:p14="http://schemas.microsoft.com/office/powerpoint/2010/main" val="759020873"/>
      </p:ext>
    </p:extLst>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slideLayout" Target="../slideLayouts/slideLayout15.xml"/><Relationship Id="rId1" Type="http://schemas.openxmlformats.org/officeDocument/2006/relationships/slideLayout" Target="../slideLayouts/slideLayout14.xml"/><Relationship Id="rId5" Type="http://schemas.openxmlformats.org/officeDocument/2006/relationships/theme" Target="../theme/theme2.xml"/><Relationship Id="rId4"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pic>
        <p:nvPicPr>
          <p:cNvPr id="1028" name="Picture 1"/>
          <p:cNvPicPr>
            <a:picLocks noChangeAspect="1"/>
          </p:cNvPicPr>
          <p:nvPr/>
        </p:nvPicPr>
        <p:blipFill rotWithShape="1">
          <a:blip r:embed="rId15" cstate="print">
            <a:extLst>
              <a:ext uri="{28A0092B-C50C-407E-A947-70E740481C1C}">
                <a14:useLocalDpi xmlns:a14="http://schemas.microsoft.com/office/drawing/2010/main" val="0"/>
              </a:ext>
            </a:extLst>
          </a:blip>
          <a:srcRect t="62476"/>
          <a:stretch/>
        </p:blipFill>
        <p:spPr bwMode="auto">
          <a:xfrm>
            <a:off x="0" y="6126164"/>
            <a:ext cx="9779000" cy="312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9" name="Rectangle 1"/>
          <p:cNvSpPr>
            <a:spLocks noChangeArrowheads="1"/>
          </p:cNvSpPr>
          <p:nvPr userDrawn="1"/>
        </p:nvSpPr>
        <p:spPr bwMode="auto">
          <a:xfrm>
            <a:off x="5588000" y="6611938"/>
            <a:ext cx="80264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eaLnBrk="0" fontAlgn="base" hangingPunct="0">
              <a:spcBef>
                <a:spcPct val="0"/>
              </a:spcBef>
              <a:spcAft>
                <a:spcPct val="0"/>
              </a:spcAft>
              <a:defRPr>
                <a:solidFill>
                  <a:schemeClr val="tx1"/>
                </a:solidFill>
                <a:latin typeface="Verdana" pitchFamily="34" charset="0"/>
                <a:cs typeface="Arial" charset="0"/>
              </a:defRPr>
            </a:lvl6pPr>
            <a:lvl7pPr marL="2971800" indent="-228600" eaLnBrk="0" fontAlgn="base" hangingPunct="0">
              <a:spcBef>
                <a:spcPct val="0"/>
              </a:spcBef>
              <a:spcAft>
                <a:spcPct val="0"/>
              </a:spcAft>
              <a:defRPr>
                <a:solidFill>
                  <a:schemeClr val="tx1"/>
                </a:solidFill>
                <a:latin typeface="Verdana" pitchFamily="34" charset="0"/>
                <a:cs typeface="Arial" charset="0"/>
              </a:defRPr>
            </a:lvl7pPr>
            <a:lvl8pPr marL="3429000" indent="-228600" eaLnBrk="0" fontAlgn="base" hangingPunct="0">
              <a:spcBef>
                <a:spcPct val="0"/>
              </a:spcBef>
              <a:spcAft>
                <a:spcPct val="0"/>
              </a:spcAft>
              <a:defRPr>
                <a:solidFill>
                  <a:schemeClr val="tx1"/>
                </a:solidFill>
                <a:latin typeface="Verdana" pitchFamily="34" charset="0"/>
                <a:cs typeface="Arial" charset="0"/>
              </a:defRPr>
            </a:lvl8pPr>
            <a:lvl9pPr marL="3886200" indent="-228600" eaLnBrk="0" fontAlgn="base" hangingPunct="0">
              <a:spcBef>
                <a:spcPct val="0"/>
              </a:spcBef>
              <a:spcAft>
                <a:spcPct val="0"/>
              </a:spcAft>
              <a:defRPr>
                <a:solidFill>
                  <a:schemeClr val="tx1"/>
                </a:solidFill>
                <a:latin typeface="Verdana" pitchFamily="34" charset="0"/>
                <a:cs typeface="Arial" charset="0"/>
              </a:defRPr>
            </a:lvl9pPr>
          </a:lstStyle>
          <a:p>
            <a:pPr algn="ctr">
              <a:defRPr/>
            </a:pPr>
            <a:r>
              <a:rPr lang="en-US" altLang="en-US" sz="1000">
                <a:solidFill>
                  <a:schemeClr val="bg1"/>
                </a:solidFill>
                <a:latin typeface="Arial" charset="0"/>
              </a:rPr>
              <a:t>CONFIDENTIAL AND PROPRIETARY DO NOT DISTRIBUTE</a:t>
            </a:r>
          </a:p>
        </p:txBody>
      </p:sp>
      <p:pic>
        <p:nvPicPr>
          <p:cNvPr id="6" name="Picture 4">
            <a:extLst>
              <a:ext uri="{FF2B5EF4-FFF2-40B4-BE49-F238E27FC236}">
                <a16:creationId xmlns:a16="http://schemas.microsoft.com/office/drawing/2014/main" id="{B1703A9B-0B99-49D8-AB34-0CB35C80FD06}"/>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9965861" y="5898797"/>
            <a:ext cx="2006859" cy="7972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Slide Number Placeholder 1">
            <a:extLst>
              <a:ext uri="{FF2B5EF4-FFF2-40B4-BE49-F238E27FC236}">
                <a16:creationId xmlns:a16="http://schemas.microsoft.com/office/drawing/2014/main" id="{A73C01A5-31FE-487A-B27C-DEF845F53D66}"/>
              </a:ext>
            </a:extLst>
          </p:cNvPr>
          <p:cNvSpPr>
            <a:spLocks noGrp="1"/>
          </p:cNvSpPr>
          <p:nvPr>
            <p:ph type="sldNum" sz="quarter" idx="4"/>
          </p:nvPr>
        </p:nvSpPr>
        <p:spPr>
          <a:xfrm>
            <a:off x="0" y="6183312"/>
            <a:ext cx="2844800" cy="255588"/>
          </a:xfrm>
          <a:prstGeom prst="rect">
            <a:avLst/>
          </a:prstGeom>
        </p:spPr>
        <p:txBody>
          <a:bodyPr/>
          <a:lstStyle>
            <a:lvl1pPr algn="l">
              <a:defRPr sz="1100" b="1">
                <a:solidFill>
                  <a:schemeClr val="bg1"/>
                </a:solidFill>
                <a:latin typeface="+mj-lt"/>
              </a:defRPr>
            </a:lvl1pPr>
          </a:lstStyle>
          <a:p>
            <a:pPr>
              <a:defRPr/>
            </a:pPr>
            <a:fld id="{9E4BDB96-090D-4C45-8E42-302AC2E36EF9}" type="slidenum">
              <a:rPr lang="en-US" smtClean="0"/>
              <a:pPr>
                <a:defRPr/>
              </a:pPr>
              <a:t>‹#›</a:t>
            </a:fld>
            <a:endParaRPr lang="en-US" dirty="0"/>
          </a:p>
        </p:txBody>
      </p:sp>
    </p:spTree>
    <p:extLst>
      <p:ext uri="{BB962C8B-B14F-4D97-AF65-F5344CB8AC3E}">
        <p14:creationId xmlns:p14="http://schemas.microsoft.com/office/powerpoint/2010/main" val="36281467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ftr="0" dt="0"/>
  <p:txStyles>
    <p:titleStyle>
      <a:lvl1pPr algn="l" rtl="0" eaLnBrk="0" fontAlgn="base" hangingPunct="0">
        <a:spcBef>
          <a:spcPct val="0"/>
        </a:spcBef>
        <a:spcAft>
          <a:spcPct val="0"/>
        </a:spcAft>
        <a:defRPr lang="en-US" sz="3600" kern="1200" dirty="0">
          <a:solidFill>
            <a:schemeClr val="accent1"/>
          </a:solidFill>
          <a:latin typeface="+mj-lt"/>
          <a:ea typeface="+mn-ea"/>
          <a:cs typeface="+mn-cs"/>
        </a:defRPr>
      </a:lvl1pPr>
      <a:lvl2pPr algn="l" rtl="0" eaLnBrk="0" fontAlgn="base" hangingPunct="0">
        <a:spcBef>
          <a:spcPct val="0"/>
        </a:spcBef>
        <a:spcAft>
          <a:spcPct val="0"/>
        </a:spcAft>
        <a:defRPr sz="3600">
          <a:solidFill>
            <a:schemeClr val="accent1"/>
          </a:solidFill>
          <a:latin typeface="Arial" charset="0"/>
        </a:defRPr>
      </a:lvl2pPr>
      <a:lvl3pPr algn="l" rtl="0" eaLnBrk="0" fontAlgn="base" hangingPunct="0">
        <a:spcBef>
          <a:spcPct val="0"/>
        </a:spcBef>
        <a:spcAft>
          <a:spcPct val="0"/>
        </a:spcAft>
        <a:defRPr sz="3600">
          <a:solidFill>
            <a:schemeClr val="accent1"/>
          </a:solidFill>
          <a:latin typeface="Arial" charset="0"/>
        </a:defRPr>
      </a:lvl3pPr>
      <a:lvl4pPr algn="l" rtl="0" eaLnBrk="0" fontAlgn="base" hangingPunct="0">
        <a:spcBef>
          <a:spcPct val="0"/>
        </a:spcBef>
        <a:spcAft>
          <a:spcPct val="0"/>
        </a:spcAft>
        <a:defRPr sz="3600">
          <a:solidFill>
            <a:schemeClr val="accent1"/>
          </a:solidFill>
          <a:latin typeface="Arial" charset="0"/>
        </a:defRPr>
      </a:lvl4pPr>
      <a:lvl5pPr algn="l" rtl="0" eaLnBrk="0" fontAlgn="base" hangingPunct="0">
        <a:spcBef>
          <a:spcPct val="0"/>
        </a:spcBef>
        <a:spcAft>
          <a:spcPct val="0"/>
        </a:spcAft>
        <a:defRPr sz="3600">
          <a:solidFill>
            <a:schemeClr val="accent1"/>
          </a:solidFill>
          <a:latin typeface="Arial" charset="0"/>
        </a:defRPr>
      </a:lvl5pPr>
      <a:lvl6pPr marL="457200" algn="l" rtl="0" eaLnBrk="1" fontAlgn="base" hangingPunct="1">
        <a:spcBef>
          <a:spcPct val="0"/>
        </a:spcBef>
        <a:spcAft>
          <a:spcPct val="0"/>
        </a:spcAft>
        <a:defRPr sz="3600">
          <a:solidFill>
            <a:schemeClr val="tx2"/>
          </a:solidFill>
          <a:latin typeface="Verdana" pitchFamily="34" charset="0"/>
        </a:defRPr>
      </a:lvl6pPr>
      <a:lvl7pPr marL="914400" algn="l" rtl="0" eaLnBrk="1" fontAlgn="base" hangingPunct="1">
        <a:spcBef>
          <a:spcPct val="0"/>
        </a:spcBef>
        <a:spcAft>
          <a:spcPct val="0"/>
        </a:spcAft>
        <a:defRPr sz="3600">
          <a:solidFill>
            <a:schemeClr val="tx2"/>
          </a:solidFill>
          <a:latin typeface="Verdana" pitchFamily="34" charset="0"/>
        </a:defRPr>
      </a:lvl7pPr>
      <a:lvl8pPr marL="1371600" algn="l" rtl="0" eaLnBrk="1" fontAlgn="base" hangingPunct="1">
        <a:spcBef>
          <a:spcPct val="0"/>
        </a:spcBef>
        <a:spcAft>
          <a:spcPct val="0"/>
        </a:spcAft>
        <a:defRPr sz="3600">
          <a:solidFill>
            <a:schemeClr val="tx2"/>
          </a:solidFill>
          <a:latin typeface="Verdana" pitchFamily="34" charset="0"/>
        </a:defRPr>
      </a:lvl8pPr>
      <a:lvl9pPr marL="1828800" algn="l" rtl="0" eaLnBrk="1" fontAlgn="base" hangingPunct="1">
        <a:spcBef>
          <a:spcPct val="0"/>
        </a:spcBef>
        <a:spcAft>
          <a:spcPct val="0"/>
        </a:spcAft>
        <a:defRPr sz="3600">
          <a:solidFill>
            <a:schemeClr val="tx2"/>
          </a:solidFill>
          <a:latin typeface="Verdana" pitchFamily="34" charset="0"/>
        </a:defRPr>
      </a:lvl9pPr>
    </p:titleStyle>
    <p:bodyStyle>
      <a:lvl1pPr marL="342900" indent="-342900" algn="l" defTabSz="457200" rtl="0" eaLnBrk="0" fontAlgn="base" hangingPunct="0">
        <a:spcBef>
          <a:spcPct val="20000"/>
        </a:spcBef>
        <a:spcAft>
          <a:spcPct val="0"/>
        </a:spcAft>
        <a:buFont typeface="Arial" charset="0"/>
        <a:buChar char="•"/>
        <a:defRPr lang="en-US" sz="2000" kern="1200" dirty="0">
          <a:solidFill>
            <a:srgbClr val="595959"/>
          </a:solidFill>
          <a:latin typeface="+mj-lt"/>
          <a:ea typeface="+mn-ea"/>
          <a:cs typeface="+mn-cs"/>
        </a:defRPr>
      </a:lvl1pPr>
      <a:lvl2pPr marL="742950" indent="-285750" algn="l" defTabSz="457200" rtl="0" eaLnBrk="0" fontAlgn="base" hangingPunct="0">
        <a:spcBef>
          <a:spcPct val="20000"/>
        </a:spcBef>
        <a:spcAft>
          <a:spcPct val="0"/>
        </a:spcAft>
        <a:buFont typeface="Arial" charset="0"/>
        <a:buChar char="–"/>
        <a:defRPr lang="en-US" sz="2000" kern="1200" dirty="0">
          <a:solidFill>
            <a:srgbClr val="595959"/>
          </a:solidFill>
          <a:latin typeface="+mj-lt"/>
          <a:ea typeface="+mn-ea"/>
          <a:cs typeface="+mn-cs"/>
        </a:defRPr>
      </a:lvl2pPr>
      <a:lvl3pPr marL="1143000" indent="-228600" algn="l" defTabSz="457200" rtl="0" eaLnBrk="0" fontAlgn="base" hangingPunct="0">
        <a:spcBef>
          <a:spcPct val="20000"/>
        </a:spcBef>
        <a:spcAft>
          <a:spcPct val="0"/>
        </a:spcAft>
        <a:buFont typeface="Arial" charset="0"/>
        <a:buChar char="•"/>
        <a:defRPr lang="en-US" sz="2000" kern="1200" dirty="0">
          <a:solidFill>
            <a:srgbClr val="595959"/>
          </a:solidFill>
          <a:latin typeface="+mj-lt"/>
          <a:ea typeface="+mn-ea"/>
          <a:cs typeface="+mn-cs"/>
        </a:defRPr>
      </a:lvl3pPr>
      <a:lvl4pPr marL="1600200" indent="-228600" algn="l" defTabSz="457200" rtl="0" eaLnBrk="0" fontAlgn="base" hangingPunct="0">
        <a:spcBef>
          <a:spcPct val="20000"/>
        </a:spcBef>
        <a:spcAft>
          <a:spcPct val="0"/>
        </a:spcAft>
        <a:buFont typeface="Arial" charset="0"/>
        <a:buChar char="–"/>
        <a:defRPr lang="en-US" sz="2000" kern="1200" dirty="0">
          <a:solidFill>
            <a:srgbClr val="595959"/>
          </a:solidFill>
          <a:latin typeface="+mj-lt"/>
          <a:ea typeface="+mn-ea"/>
          <a:cs typeface="+mn-cs"/>
        </a:defRPr>
      </a:lvl4pPr>
      <a:lvl5pPr marL="2057400" indent="-228600" algn="l" defTabSz="457200" rtl="0" eaLnBrk="0" fontAlgn="base" hangingPunct="0">
        <a:spcBef>
          <a:spcPct val="20000"/>
        </a:spcBef>
        <a:spcAft>
          <a:spcPct val="0"/>
        </a:spcAft>
        <a:buFont typeface="Arial" charset="0"/>
        <a:buChar char="»"/>
        <a:defRPr lang="en-US" sz="2000" kern="1200" dirty="0">
          <a:solidFill>
            <a:srgbClr val="595959"/>
          </a:solidFill>
          <a:latin typeface="+mj-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0" y="4572000"/>
            <a:ext cx="12192000" cy="2286000"/>
          </a:xfrm>
          <a:prstGeom prst="rect">
            <a:avLst/>
          </a:prstGeom>
          <a:solidFill>
            <a:srgbClr val="00205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800"/>
          </a:p>
        </p:txBody>
      </p:sp>
      <p:sp>
        <p:nvSpPr>
          <p:cNvPr id="8" name="Rectangle 7"/>
          <p:cNvSpPr/>
          <p:nvPr userDrawn="1"/>
        </p:nvSpPr>
        <p:spPr>
          <a:xfrm>
            <a:off x="0" y="4419600"/>
            <a:ext cx="12192000" cy="152400"/>
          </a:xfrm>
          <a:prstGeom prst="rect">
            <a:avLst/>
          </a:prstGeom>
          <a:solidFill>
            <a:srgbClr val="6CC2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800"/>
          </a:p>
        </p:txBody>
      </p:sp>
    </p:spTree>
    <p:extLst>
      <p:ext uri="{BB962C8B-B14F-4D97-AF65-F5344CB8AC3E}">
        <p14:creationId xmlns:p14="http://schemas.microsoft.com/office/powerpoint/2010/main" val="510875072"/>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9.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hyperlink" Target="mailto:HEPQuestions@Connect2YourHealth.com"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528CA24B-DA3D-4F63-A772-2EFCC4FF21D7}"/>
              </a:ext>
            </a:extLst>
          </p:cNvPr>
          <p:cNvCxnSpPr/>
          <p:nvPr/>
        </p:nvCxnSpPr>
        <p:spPr>
          <a:xfrm>
            <a:off x="2035729" y="3429000"/>
            <a:ext cx="5066951" cy="0"/>
          </a:xfrm>
          <a:prstGeom prst="line">
            <a:avLst/>
          </a:prstGeom>
          <a:ln w="28575">
            <a:solidFill>
              <a:srgbClr val="15397F"/>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565B0404-F528-4FC4-92DD-486CC2426B3B}"/>
              </a:ext>
            </a:extLst>
          </p:cNvPr>
          <p:cNvSpPr txBox="1"/>
          <p:nvPr/>
        </p:nvSpPr>
        <p:spPr>
          <a:xfrm>
            <a:off x="2662072" y="3559628"/>
            <a:ext cx="4223178" cy="338554"/>
          </a:xfrm>
          <a:prstGeom prst="rect">
            <a:avLst/>
          </a:prstGeom>
          <a:noFill/>
        </p:spPr>
        <p:txBody>
          <a:bodyPr wrap="square" rtlCol="0">
            <a:spAutoFit/>
          </a:bodyPr>
          <a:lstStyle/>
          <a:p>
            <a:pPr fontAlgn="base">
              <a:spcBef>
                <a:spcPct val="0"/>
              </a:spcBef>
              <a:spcAft>
                <a:spcPct val="0"/>
              </a:spcAft>
            </a:pPr>
            <a:r>
              <a:rPr lang="en-US" sz="1600" b="1" dirty="0">
                <a:solidFill>
                  <a:srgbClr val="00205B"/>
                </a:solidFill>
                <a:latin typeface="Verdana" pitchFamily="34" charset="0"/>
                <a:cs typeface="Arial" charset="0"/>
              </a:rPr>
              <a:t>A DIVISION OF WELLSPARK</a:t>
            </a:r>
          </a:p>
        </p:txBody>
      </p:sp>
      <p:sp>
        <p:nvSpPr>
          <p:cNvPr id="10" name="Rectangle 9">
            <a:extLst>
              <a:ext uri="{FF2B5EF4-FFF2-40B4-BE49-F238E27FC236}">
                <a16:creationId xmlns:a16="http://schemas.microsoft.com/office/drawing/2014/main" id="{00A46BC4-4054-4ACA-8D7C-2878CC6F7872}"/>
              </a:ext>
            </a:extLst>
          </p:cNvPr>
          <p:cNvSpPr/>
          <p:nvPr/>
        </p:nvSpPr>
        <p:spPr>
          <a:xfrm>
            <a:off x="2749421" y="4894405"/>
            <a:ext cx="6096000" cy="1865126"/>
          </a:xfrm>
          <a:prstGeom prst="rect">
            <a:avLst/>
          </a:prstGeom>
        </p:spPr>
        <p:txBody>
          <a:bodyPr>
            <a:spAutoFit/>
          </a:bodyPr>
          <a:lstStyle/>
          <a:p>
            <a:pPr lvl="0" algn="ctr" fontAlgn="base">
              <a:spcBef>
                <a:spcPct val="20000"/>
              </a:spcBef>
              <a:spcAft>
                <a:spcPct val="0"/>
              </a:spcAft>
            </a:pPr>
            <a:r>
              <a:rPr lang="en-US" altLang="en-US" sz="3200" b="1" dirty="0">
                <a:solidFill>
                  <a:prstClr val="white"/>
                </a:solidFill>
                <a:latin typeface="Arial" panose="020B0604020202020204" pitchFamily="34" charset="0"/>
                <a:cs typeface="Arial" panose="020B0604020202020204" pitchFamily="34" charset="0"/>
              </a:rPr>
              <a:t>Health</a:t>
            </a:r>
            <a:r>
              <a:rPr lang="en-US" altLang="en-US" sz="3600" b="1" dirty="0">
                <a:solidFill>
                  <a:prstClr val="white"/>
                </a:solidFill>
                <a:latin typeface="Arial" panose="020B0604020202020204" pitchFamily="34" charset="0"/>
                <a:cs typeface="Arial" panose="020B0604020202020204" pitchFamily="34" charset="0"/>
              </a:rPr>
              <a:t> Enhancement Program</a:t>
            </a:r>
          </a:p>
          <a:p>
            <a:pPr lvl="0" algn="ctr" fontAlgn="base">
              <a:spcBef>
                <a:spcPct val="20000"/>
              </a:spcBef>
              <a:spcAft>
                <a:spcPct val="0"/>
              </a:spcAft>
            </a:pPr>
            <a:r>
              <a:rPr lang="en-US" altLang="en-US" sz="3600" b="1" dirty="0">
                <a:solidFill>
                  <a:prstClr val="white"/>
                </a:solidFill>
                <a:latin typeface="Arial" panose="020B0604020202020204" pitchFamily="34" charset="0"/>
                <a:cs typeface="Arial" panose="020B0604020202020204" pitchFamily="34" charset="0"/>
              </a:rPr>
              <a:t>(HEP)</a:t>
            </a:r>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54D0D87E-C4AA-4D99-A11B-5CA2583B14C9}"/>
              </a:ext>
            </a:extLst>
          </p:cNvPr>
          <p:cNvSpPr/>
          <p:nvPr/>
        </p:nvSpPr>
        <p:spPr>
          <a:xfrm>
            <a:off x="418011" y="903321"/>
            <a:ext cx="9966961" cy="518070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Slide Number Placeholder 1">
            <a:extLst>
              <a:ext uri="{FF2B5EF4-FFF2-40B4-BE49-F238E27FC236}">
                <a16:creationId xmlns:a16="http://schemas.microsoft.com/office/drawing/2014/main" id="{618BD49A-C82B-4FDC-BD16-EE498B9B9794}"/>
              </a:ext>
            </a:extLst>
          </p:cNvPr>
          <p:cNvSpPr txBox="1">
            <a:spLocks/>
          </p:cNvSpPr>
          <p:nvPr/>
        </p:nvSpPr>
        <p:spPr>
          <a:xfrm>
            <a:off x="1981200" y="6173486"/>
            <a:ext cx="2133600" cy="258763"/>
          </a:xfrm>
          <a:prstGeom prst="rect">
            <a:avLst/>
          </a:prstGeom>
        </p:spPr>
        <p:txBody>
          <a:bodyPr/>
          <a:lstStyle>
            <a:defPPr>
              <a:defRPr lang="en-US"/>
            </a:defPPr>
            <a:lvl1pPr algn="l" rtl="0" fontAlgn="base">
              <a:spcBef>
                <a:spcPct val="0"/>
              </a:spcBef>
              <a:spcAft>
                <a:spcPct val="0"/>
              </a:spcAft>
              <a:defRPr sz="1100" b="1" kern="1200">
                <a:solidFill>
                  <a:schemeClr val="bg1"/>
                </a:solidFill>
                <a:latin typeface="+mj-lt"/>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a:lstStyle>
          <a:p>
            <a:pPr>
              <a:defRPr/>
            </a:pPr>
            <a:fld id="{9E4BDB96-090D-4C45-8E42-302AC2E36EF9}" type="slidenum">
              <a:rPr lang="en-US" b="0">
                <a:solidFill>
                  <a:prstClr val="white"/>
                </a:solidFill>
                <a:latin typeface="Franklin Gothic Book" panose="020B0503020102020204" pitchFamily="34" charset="0"/>
              </a:rPr>
              <a:pPr>
                <a:defRPr/>
              </a:pPr>
              <a:t>2</a:t>
            </a:fld>
            <a:endParaRPr lang="en-US" b="0" dirty="0">
              <a:solidFill>
                <a:prstClr val="white"/>
              </a:solidFill>
              <a:latin typeface="Franklin Gothic Book" panose="020B0503020102020204" pitchFamily="34" charset="0"/>
            </a:endParaRPr>
          </a:p>
        </p:txBody>
      </p:sp>
      <p:sp>
        <p:nvSpPr>
          <p:cNvPr id="15" name="Title 1">
            <a:extLst>
              <a:ext uri="{FF2B5EF4-FFF2-40B4-BE49-F238E27FC236}">
                <a16:creationId xmlns:a16="http://schemas.microsoft.com/office/drawing/2014/main" id="{DE22D567-C24A-4700-B4A0-C8E6FDBEC798}"/>
              </a:ext>
            </a:extLst>
          </p:cNvPr>
          <p:cNvSpPr txBox="1">
            <a:spLocks/>
          </p:cNvSpPr>
          <p:nvPr/>
        </p:nvSpPr>
        <p:spPr>
          <a:xfrm>
            <a:off x="1981200" y="356830"/>
            <a:ext cx="8229600" cy="1143000"/>
          </a:xfrm>
          <a:prstGeom prst="rect">
            <a:avLst/>
          </a:prstGeom>
        </p:spPr>
        <p:txBody>
          <a:bodyPr/>
          <a:lstStyle>
            <a:lvl1pPr algn="l" rtl="0" eaLnBrk="0" fontAlgn="base" hangingPunct="0">
              <a:spcBef>
                <a:spcPct val="0"/>
              </a:spcBef>
              <a:spcAft>
                <a:spcPct val="0"/>
              </a:spcAft>
              <a:defRPr lang="en-US" sz="3600" kern="1200" dirty="0">
                <a:solidFill>
                  <a:schemeClr val="accent1"/>
                </a:solidFill>
                <a:latin typeface="+mj-lt"/>
                <a:ea typeface="+mn-ea"/>
                <a:cs typeface="+mn-cs"/>
              </a:defRPr>
            </a:lvl1pPr>
            <a:lvl2pPr algn="l" rtl="0" eaLnBrk="0" fontAlgn="base" hangingPunct="0">
              <a:spcBef>
                <a:spcPct val="0"/>
              </a:spcBef>
              <a:spcAft>
                <a:spcPct val="0"/>
              </a:spcAft>
              <a:defRPr sz="3600">
                <a:solidFill>
                  <a:schemeClr val="accent1"/>
                </a:solidFill>
                <a:latin typeface="Arial" charset="0"/>
              </a:defRPr>
            </a:lvl2pPr>
            <a:lvl3pPr algn="l" rtl="0" eaLnBrk="0" fontAlgn="base" hangingPunct="0">
              <a:spcBef>
                <a:spcPct val="0"/>
              </a:spcBef>
              <a:spcAft>
                <a:spcPct val="0"/>
              </a:spcAft>
              <a:defRPr sz="3600">
                <a:solidFill>
                  <a:schemeClr val="accent1"/>
                </a:solidFill>
                <a:latin typeface="Arial" charset="0"/>
              </a:defRPr>
            </a:lvl3pPr>
            <a:lvl4pPr algn="l" rtl="0" eaLnBrk="0" fontAlgn="base" hangingPunct="0">
              <a:spcBef>
                <a:spcPct val="0"/>
              </a:spcBef>
              <a:spcAft>
                <a:spcPct val="0"/>
              </a:spcAft>
              <a:defRPr sz="3600">
                <a:solidFill>
                  <a:schemeClr val="accent1"/>
                </a:solidFill>
                <a:latin typeface="Arial" charset="0"/>
              </a:defRPr>
            </a:lvl4pPr>
            <a:lvl5pPr algn="l" rtl="0" eaLnBrk="0" fontAlgn="base" hangingPunct="0">
              <a:spcBef>
                <a:spcPct val="0"/>
              </a:spcBef>
              <a:spcAft>
                <a:spcPct val="0"/>
              </a:spcAft>
              <a:defRPr sz="3600">
                <a:solidFill>
                  <a:schemeClr val="accent1"/>
                </a:solidFill>
                <a:latin typeface="Arial" charset="0"/>
              </a:defRPr>
            </a:lvl5pPr>
            <a:lvl6pPr marL="457200" algn="l" rtl="0" eaLnBrk="1" fontAlgn="base" hangingPunct="1">
              <a:spcBef>
                <a:spcPct val="0"/>
              </a:spcBef>
              <a:spcAft>
                <a:spcPct val="0"/>
              </a:spcAft>
              <a:defRPr sz="3600">
                <a:solidFill>
                  <a:schemeClr val="tx2"/>
                </a:solidFill>
                <a:latin typeface="Verdana" pitchFamily="34" charset="0"/>
              </a:defRPr>
            </a:lvl6pPr>
            <a:lvl7pPr marL="914400" algn="l" rtl="0" eaLnBrk="1" fontAlgn="base" hangingPunct="1">
              <a:spcBef>
                <a:spcPct val="0"/>
              </a:spcBef>
              <a:spcAft>
                <a:spcPct val="0"/>
              </a:spcAft>
              <a:defRPr sz="3600">
                <a:solidFill>
                  <a:schemeClr val="tx2"/>
                </a:solidFill>
                <a:latin typeface="Verdana" pitchFamily="34" charset="0"/>
              </a:defRPr>
            </a:lvl7pPr>
            <a:lvl8pPr marL="1371600" algn="l" rtl="0" eaLnBrk="1" fontAlgn="base" hangingPunct="1">
              <a:spcBef>
                <a:spcPct val="0"/>
              </a:spcBef>
              <a:spcAft>
                <a:spcPct val="0"/>
              </a:spcAft>
              <a:defRPr sz="3600">
                <a:solidFill>
                  <a:schemeClr val="tx2"/>
                </a:solidFill>
                <a:latin typeface="Verdana" pitchFamily="34" charset="0"/>
              </a:defRPr>
            </a:lvl8pPr>
            <a:lvl9pPr marL="1828800" algn="l" rtl="0" eaLnBrk="1" fontAlgn="base" hangingPunct="1">
              <a:spcBef>
                <a:spcPct val="0"/>
              </a:spcBef>
              <a:spcAft>
                <a:spcPct val="0"/>
              </a:spcAft>
              <a:defRPr sz="3600">
                <a:solidFill>
                  <a:schemeClr val="tx2"/>
                </a:solidFill>
                <a:latin typeface="Verdana" pitchFamily="34" charset="0"/>
              </a:defRPr>
            </a:lvl9pPr>
          </a:lstStyle>
          <a:p>
            <a:pPr algn="ctr"/>
            <a:endParaRPr lang="en-US" sz="2000" i="1" dirty="0">
              <a:solidFill>
                <a:srgbClr val="71B649"/>
              </a:solidFill>
              <a:latin typeface="Franklin Gothic Book" panose="020B0503020102020204" pitchFamily="34" charset="0"/>
            </a:endParaRPr>
          </a:p>
        </p:txBody>
      </p:sp>
      <p:sp>
        <p:nvSpPr>
          <p:cNvPr id="2" name="TextBox 1">
            <a:extLst>
              <a:ext uri="{FF2B5EF4-FFF2-40B4-BE49-F238E27FC236}">
                <a16:creationId xmlns:a16="http://schemas.microsoft.com/office/drawing/2014/main" id="{BAB1B324-09C8-480A-A582-111E838CEBC0}"/>
              </a:ext>
            </a:extLst>
          </p:cNvPr>
          <p:cNvSpPr txBox="1"/>
          <p:nvPr/>
        </p:nvSpPr>
        <p:spPr>
          <a:xfrm>
            <a:off x="640080" y="6609806"/>
            <a:ext cx="4833257" cy="253916"/>
          </a:xfrm>
          <a:prstGeom prst="rect">
            <a:avLst/>
          </a:prstGeom>
          <a:noFill/>
        </p:spPr>
        <p:txBody>
          <a:bodyPr wrap="square" rtlCol="0">
            <a:spAutoFit/>
          </a:bodyPr>
          <a:lstStyle/>
          <a:p>
            <a:r>
              <a:rPr lang="en-US" sz="1050" dirty="0">
                <a:solidFill>
                  <a:srgbClr val="002060"/>
                </a:solidFill>
              </a:rPr>
              <a:t>Confidential and Proprietary Do Not Distribute</a:t>
            </a:r>
          </a:p>
        </p:txBody>
      </p:sp>
      <p:sp>
        <p:nvSpPr>
          <p:cNvPr id="4" name="Rectangle 3">
            <a:extLst>
              <a:ext uri="{FF2B5EF4-FFF2-40B4-BE49-F238E27FC236}">
                <a16:creationId xmlns:a16="http://schemas.microsoft.com/office/drawing/2014/main" id="{127153A2-279D-484A-AC4C-9CD7B4023747}"/>
              </a:ext>
            </a:extLst>
          </p:cNvPr>
          <p:cNvSpPr/>
          <p:nvPr/>
        </p:nvSpPr>
        <p:spPr>
          <a:xfrm>
            <a:off x="324955" y="202544"/>
            <a:ext cx="2964145" cy="523220"/>
          </a:xfrm>
          <a:prstGeom prst="rect">
            <a:avLst/>
          </a:prstGeom>
        </p:spPr>
        <p:txBody>
          <a:bodyPr wrap="none">
            <a:spAutoFit/>
          </a:bodyPr>
          <a:lstStyle/>
          <a:p>
            <a:pPr lvl="0" eaLnBrk="0" fontAlgn="base" hangingPunct="0">
              <a:spcBef>
                <a:spcPct val="0"/>
              </a:spcBef>
              <a:spcAft>
                <a:spcPct val="0"/>
              </a:spcAft>
              <a:defRPr/>
            </a:pPr>
            <a:r>
              <a:rPr lang="en-US" sz="2800" b="1" dirty="0">
                <a:solidFill>
                  <a:srgbClr val="15397F"/>
                </a:solidFill>
                <a:cs typeface="Arial" charset="0"/>
              </a:rPr>
              <a:t>How HEP Works</a:t>
            </a:r>
          </a:p>
        </p:txBody>
      </p:sp>
      <p:sp>
        <p:nvSpPr>
          <p:cNvPr id="5" name="Rectangle 4">
            <a:extLst>
              <a:ext uri="{FF2B5EF4-FFF2-40B4-BE49-F238E27FC236}">
                <a16:creationId xmlns:a16="http://schemas.microsoft.com/office/drawing/2014/main" id="{73258723-F2FB-4A60-86E6-3F6B3E034AFA}"/>
              </a:ext>
            </a:extLst>
          </p:cNvPr>
          <p:cNvSpPr/>
          <p:nvPr/>
        </p:nvSpPr>
        <p:spPr>
          <a:xfrm>
            <a:off x="1046397" y="1147855"/>
            <a:ext cx="8853879" cy="4893647"/>
          </a:xfrm>
          <a:prstGeom prst="rect">
            <a:avLst/>
          </a:prstGeom>
        </p:spPr>
        <p:txBody>
          <a:bodyPr wrap="square">
            <a:spAutoFit/>
          </a:bodyPr>
          <a:lstStyle/>
          <a:p>
            <a:pPr marL="342900" lvl="0" indent="-342900" defTabSz="457200" eaLnBrk="0" fontAlgn="base" hangingPunct="0">
              <a:spcBef>
                <a:spcPct val="20000"/>
              </a:spcBef>
              <a:spcAft>
                <a:spcPct val="0"/>
              </a:spcAft>
              <a:buClr>
                <a:srgbClr val="6CC24A"/>
              </a:buClr>
              <a:buFont typeface="Wingdings" panose="05000000000000000000" pitchFamily="2" charset="2"/>
              <a:buChar char="v"/>
            </a:pPr>
            <a:r>
              <a:rPr lang="en-US" sz="2000" dirty="0">
                <a:solidFill>
                  <a:schemeClr val="bg1"/>
                </a:solidFill>
              </a:rPr>
              <a:t>All requirements and chronic condition education are measured per </a:t>
            </a:r>
            <a:r>
              <a:rPr lang="en-US" sz="2000" b="1" dirty="0">
                <a:solidFill>
                  <a:schemeClr val="bg1"/>
                </a:solidFill>
              </a:rPr>
              <a:t>calendar year</a:t>
            </a:r>
          </a:p>
          <a:p>
            <a:pPr marL="342900" lvl="0" indent="-342900" defTabSz="457200" eaLnBrk="0" fontAlgn="base" hangingPunct="0">
              <a:spcBef>
                <a:spcPct val="20000"/>
              </a:spcBef>
              <a:spcAft>
                <a:spcPct val="0"/>
              </a:spcAft>
              <a:buClr>
                <a:srgbClr val="6CC24A"/>
              </a:buClr>
              <a:buFont typeface="Wingdings" panose="05000000000000000000" pitchFamily="2" charset="2"/>
              <a:buChar char="v"/>
            </a:pPr>
            <a:endParaRPr lang="en-US" sz="2000" dirty="0">
              <a:solidFill>
                <a:schemeClr val="bg1"/>
              </a:solidFill>
            </a:endParaRPr>
          </a:p>
          <a:p>
            <a:pPr marL="342900" lvl="0" indent="-342900" defTabSz="457200" eaLnBrk="0" fontAlgn="base" hangingPunct="0">
              <a:spcBef>
                <a:spcPct val="20000"/>
              </a:spcBef>
              <a:spcAft>
                <a:spcPct val="0"/>
              </a:spcAft>
              <a:buClr>
                <a:srgbClr val="6CC24A"/>
              </a:buClr>
              <a:buFont typeface="Wingdings" panose="05000000000000000000" pitchFamily="2" charset="2"/>
              <a:buChar char="v"/>
            </a:pPr>
            <a:r>
              <a:rPr lang="en-US" sz="2000" dirty="0">
                <a:solidFill>
                  <a:schemeClr val="bg1"/>
                </a:solidFill>
              </a:rPr>
              <a:t>Preventive requirements are determined by </a:t>
            </a:r>
            <a:r>
              <a:rPr lang="en-US" sz="2000" b="1" dirty="0">
                <a:solidFill>
                  <a:schemeClr val="bg1"/>
                </a:solidFill>
              </a:rPr>
              <a:t>age and gender </a:t>
            </a:r>
          </a:p>
          <a:p>
            <a:pPr marL="342900" lvl="0" indent="-342900" defTabSz="457200" eaLnBrk="0" fontAlgn="base" hangingPunct="0">
              <a:spcBef>
                <a:spcPct val="20000"/>
              </a:spcBef>
              <a:spcAft>
                <a:spcPct val="0"/>
              </a:spcAft>
              <a:buClr>
                <a:srgbClr val="6CC24A"/>
              </a:buClr>
              <a:buFont typeface="Wingdings" panose="05000000000000000000" pitchFamily="2" charset="2"/>
              <a:buChar char="v"/>
            </a:pPr>
            <a:endParaRPr lang="en-US" sz="2000" b="1" dirty="0">
              <a:solidFill>
                <a:schemeClr val="bg1"/>
              </a:solidFill>
            </a:endParaRPr>
          </a:p>
          <a:p>
            <a:pPr marL="342900" lvl="0" indent="-342900" defTabSz="457200" eaLnBrk="0" fontAlgn="base" hangingPunct="0">
              <a:spcBef>
                <a:spcPct val="20000"/>
              </a:spcBef>
              <a:spcAft>
                <a:spcPct val="0"/>
              </a:spcAft>
              <a:buClr>
                <a:srgbClr val="6CC24A"/>
              </a:buClr>
              <a:buFont typeface="Wingdings" panose="05000000000000000000" pitchFamily="2" charset="2"/>
              <a:buChar char="v"/>
            </a:pPr>
            <a:r>
              <a:rPr lang="en-US" sz="2000" dirty="0">
                <a:solidFill>
                  <a:schemeClr val="bg1"/>
                </a:solidFill>
              </a:rPr>
              <a:t>Chronic conditions are determined through claims and medication history on an individual basis</a:t>
            </a:r>
          </a:p>
          <a:p>
            <a:pPr marL="342900" lvl="0" indent="-342900" defTabSz="457200" eaLnBrk="0" fontAlgn="base" hangingPunct="0">
              <a:spcBef>
                <a:spcPct val="20000"/>
              </a:spcBef>
              <a:spcAft>
                <a:spcPct val="0"/>
              </a:spcAft>
              <a:buClr>
                <a:srgbClr val="6CC24A"/>
              </a:buClr>
              <a:buFont typeface="Wingdings" panose="05000000000000000000" pitchFamily="2" charset="2"/>
              <a:buChar char="v"/>
            </a:pPr>
            <a:endParaRPr lang="en-US" sz="2000" dirty="0">
              <a:solidFill>
                <a:schemeClr val="bg1"/>
              </a:solidFill>
            </a:endParaRPr>
          </a:p>
          <a:p>
            <a:pPr marL="342900" lvl="0" indent="-342900" defTabSz="457200" eaLnBrk="0" fontAlgn="base" hangingPunct="0">
              <a:spcBef>
                <a:spcPct val="20000"/>
              </a:spcBef>
              <a:spcAft>
                <a:spcPct val="0"/>
              </a:spcAft>
              <a:buClr>
                <a:srgbClr val="6CC24A"/>
              </a:buClr>
              <a:buFont typeface="Wingdings" panose="05000000000000000000" pitchFamily="2" charset="2"/>
              <a:buChar char="v"/>
            </a:pPr>
            <a:r>
              <a:rPr lang="en-US" sz="2000" dirty="0">
                <a:solidFill>
                  <a:schemeClr val="bg1"/>
                </a:solidFill>
              </a:rPr>
              <a:t>All requirements (preventive and chronic education) are to be completed by </a:t>
            </a:r>
            <a:r>
              <a:rPr lang="en-US" sz="2000" b="1" dirty="0">
                <a:solidFill>
                  <a:schemeClr val="bg1"/>
                </a:solidFill>
              </a:rPr>
              <a:t>December 31</a:t>
            </a:r>
            <a:r>
              <a:rPr lang="en-US" sz="2000" dirty="0">
                <a:solidFill>
                  <a:schemeClr val="bg1"/>
                </a:solidFill>
              </a:rPr>
              <a:t> of each year</a:t>
            </a:r>
          </a:p>
          <a:p>
            <a:pPr marL="342900" lvl="0" indent="-342900" defTabSz="457200" eaLnBrk="0" fontAlgn="base" hangingPunct="0">
              <a:spcBef>
                <a:spcPct val="20000"/>
              </a:spcBef>
              <a:spcAft>
                <a:spcPct val="0"/>
              </a:spcAft>
              <a:buClr>
                <a:srgbClr val="6CC24A"/>
              </a:buClr>
              <a:buFont typeface="Wingdings" panose="05000000000000000000" pitchFamily="2" charset="2"/>
              <a:buChar char="v"/>
            </a:pPr>
            <a:endParaRPr lang="en-US" sz="2000" dirty="0">
              <a:solidFill>
                <a:schemeClr val="bg1"/>
              </a:solidFill>
            </a:endParaRPr>
          </a:p>
          <a:p>
            <a:pPr marL="342900" lvl="0" indent="-342900" defTabSz="457200" eaLnBrk="0" fontAlgn="base" hangingPunct="0">
              <a:spcBef>
                <a:spcPct val="20000"/>
              </a:spcBef>
              <a:spcAft>
                <a:spcPct val="0"/>
              </a:spcAft>
              <a:buClr>
                <a:srgbClr val="6CC24A"/>
              </a:buClr>
              <a:buFont typeface="Wingdings" panose="05000000000000000000" pitchFamily="2" charset="2"/>
              <a:buChar char="v"/>
            </a:pPr>
            <a:r>
              <a:rPr lang="en-US" sz="2000" dirty="0">
                <a:solidFill>
                  <a:schemeClr val="bg1"/>
                </a:solidFill>
              </a:rPr>
              <a:t>If you have joined HEP at any time after </a:t>
            </a:r>
            <a:r>
              <a:rPr lang="en-US" sz="2000" b="1" dirty="0">
                <a:solidFill>
                  <a:schemeClr val="bg1"/>
                </a:solidFill>
              </a:rPr>
              <a:t>January 1</a:t>
            </a:r>
            <a:r>
              <a:rPr lang="en-US" sz="2000" b="1" baseline="30000" dirty="0">
                <a:solidFill>
                  <a:schemeClr val="bg1"/>
                </a:solidFill>
              </a:rPr>
              <a:t>st</a:t>
            </a:r>
            <a:r>
              <a:rPr lang="en-US" sz="2000" b="1" dirty="0">
                <a:solidFill>
                  <a:schemeClr val="bg1"/>
                </a:solidFill>
              </a:rPr>
              <a:t> </a:t>
            </a:r>
            <a:r>
              <a:rPr lang="en-US" sz="2000" dirty="0">
                <a:solidFill>
                  <a:schemeClr val="bg1"/>
                </a:solidFill>
              </a:rPr>
              <a:t>of the current year, you will have until the end of the following year to complete your requirements</a:t>
            </a:r>
          </a:p>
        </p:txBody>
      </p:sp>
    </p:spTree>
    <p:extLst>
      <p:ext uri="{BB962C8B-B14F-4D97-AF65-F5344CB8AC3E}">
        <p14:creationId xmlns:p14="http://schemas.microsoft.com/office/powerpoint/2010/main" val="3429273600"/>
      </p:ext>
    </p:extLst>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lide Number Placeholder 1">
            <a:extLst>
              <a:ext uri="{FF2B5EF4-FFF2-40B4-BE49-F238E27FC236}">
                <a16:creationId xmlns:a16="http://schemas.microsoft.com/office/drawing/2014/main" id="{618BD49A-C82B-4FDC-BD16-EE498B9B9794}"/>
              </a:ext>
            </a:extLst>
          </p:cNvPr>
          <p:cNvSpPr txBox="1">
            <a:spLocks/>
          </p:cNvSpPr>
          <p:nvPr/>
        </p:nvSpPr>
        <p:spPr>
          <a:xfrm>
            <a:off x="1981200" y="6173486"/>
            <a:ext cx="2133600" cy="258763"/>
          </a:xfrm>
          <a:prstGeom prst="rect">
            <a:avLst/>
          </a:prstGeom>
        </p:spPr>
        <p:txBody>
          <a:bodyPr/>
          <a:lstStyle>
            <a:defPPr>
              <a:defRPr lang="en-US"/>
            </a:defPPr>
            <a:lvl1pPr algn="l" rtl="0" fontAlgn="base">
              <a:spcBef>
                <a:spcPct val="0"/>
              </a:spcBef>
              <a:spcAft>
                <a:spcPct val="0"/>
              </a:spcAft>
              <a:defRPr sz="1100" b="1" kern="1200">
                <a:solidFill>
                  <a:schemeClr val="bg1"/>
                </a:solidFill>
                <a:latin typeface="+mj-lt"/>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fld id="{9E4BDB96-090D-4C45-8E42-302AC2E36EF9}" type="slidenum">
              <a:rPr kumimoji="0" lang="en-US" sz="1100" b="0" i="0" u="none" strike="noStrike" kern="1200" cap="none" spc="0" normalizeH="0" baseline="0" noProof="0">
                <a:ln>
                  <a:noFill/>
                </a:ln>
                <a:solidFill>
                  <a:prstClr val="white"/>
                </a:solidFill>
                <a:effectLst/>
                <a:uLnTx/>
                <a:uFillTx/>
                <a:latin typeface="Franklin Gothic Book" panose="020B0503020102020204" pitchFamily="34" charset="0"/>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3</a:t>
            </a:fld>
            <a:endParaRPr kumimoji="0" lang="en-US" sz="1100" b="0" i="0" u="none" strike="noStrike" kern="1200" cap="none" spc="0" normalizeH="0" baseline="0" noProof="0" dirty="0">
              <a:ln>
                <a:noFill/>
              </a:ln>
              <a:solidFill>
                <a:prstClr val="white"/>
              </a:solidFill>
              <a:effectLst/>
              <a:uLnTx/>
              <a:uFillTx/>
              <a:latin typeface="Franklin Gothic Book" panose="020B0503020102020204" pitchFamily="34" charset="0"/>
              <a:ea typeface="+mn-ea"/>
              <a:cs typeface="Arial" charset="0"/>
            </a:endParaRPr>
          </a:p>
        </p:txBody>
      </p:sp>
      <p:sp>
        <p:nvSpPr>
          <p:cNvPr id="15" name="Title 1">
            <a:extLst>
              <a:ext uri="{FF2B5EF4-FFF2-40B4-BE49-F238E27FC236}">
                <a16:creationId xmlns:a16="http://schemas.microsoft.com/office/drawing/2014/main" id="{DE22D567-C24A-4700-B4A0-C8E6FDBEC798}"/>
              </a:ext>
            </a:extLst>
          </p:cNvPr>
          <p:cNvSpPr txBox="1">
            <a:spLocks/>
          </p:cNvSpPr>
          <p:nvPr/>
        </p:nvSpPr>
        <p:spPr>
          <a:xfrm>
            <a:off x="1981200" y="356830"/>
            <a:ext cx="8229600" cy="1143000"/>
          </a:xfrm>
          <a:prstGeom prst="rect">
            <a:avLst/>
          </a:prstGeom>
        </p:spPr>
        <p:txBody>
          <a:bodyPr/>
          <a:lstStyle>
            <a:lvl1pPr algn="l" rtl="0" eaLnBrk="0" fontAlgn="base" hangingPunct="0">
              <a:spcBef>
                <a:spcPct val="0"/>
              </a:spcBef>
              <a:spcAft>
                <a:spcPct val="0"/>
              </a:spcAft>
              <a:defRPr lang="en-US" sz="3600" kern="1200" dirty="0">
                <a:solidFill>
                  <a:schemeClr val="accent1"/>
                </a:solidFill>
                <a:latin typeface="+mj-lt"/>
                <a:ea typeface="+mn-ea"/>
                <a:cs typeface="+mn-cs"/>
              </a:defRPr>
            </a:lvl1pPr>
            <a:lvl2pPr algn="l" rtl="0" eaLnBrk="0" fontAlgn="base" hangingPunct="0">
              <a:spcBef>
                <a:spcPct val="0"/>
              </a:spcBef>
              <a:spcAft>
                <a:spcPct val="0"/>
              </a:spcAft>
              <a:defRPr sz="3600">
                <a:solidFill>
                  <a:schemeClr val="accent1"/>
                </a:solidFill>
                <a:latin typeface="Arial" charset="0"/>
              </a:defRPr>
            </a:lvl2pPr>
            <a:lvl3pPr algn="l" rtl="0" eaLnBrk="0" fontAlgn="base" hangingPunct="0">
              <a:spcBef>
                <a:spcPct val="0"/>
              </a:spcBef>
              <a:spcAft>
                <a:spcPct val="0"/>
              </a:spcAft>
              <a:defRPr sz="3600">
                <a:solidFill>
                  <a:schemeClr val="accent1"/>
                </a:solidFill>
                <a:latin typeface="Arial" charset="0"/>
              </a:defRPr>
            </a:lvl3pPr>
            <a:lvl4pPr algn="l" rtl="0" eaLnBrk="0" fontAlgn="base" hangingPunct="0">
              <a:spcBef>
                <a:spcPct val="0"/>
              </a:spcBef>
              <a:spcAft>
                <a:spcPct val="0"/>
              </a:spcAft>
              <a:defRPr sz="3600">
                <a:solidFill>
                  <a:schemeClr val="accent1"/>
                </a:solidFill>
                <a:latin typeface="Arial" charset="0"/>
              </a:defRPr>
            </a:lvl4pPr>
            <a:lvl5pPr algn="l" rtl="0" eaLnBrk="0" fontAlgn="base" hangingPunct="0">
              <a:spcBef>
                <a:spcPct val="0"/>
              </a:spcBef>
              <a:spcAft>
                <a:spcPct val="0"/>
              </a:spcAft>
              <a:defRPr sz="3600">
                <a:solidFill>
                  <a:schemeClr val="accent1"/>
                </a:solidFill>
                <a:latin typeface="Arial" charset="0"/>
              </a:defRPr>
            </a:lvl5pPr>
            <a:lvl6pPr marL="457200" algn="l" rtl="0" eaLnBrk="1" fontAlgn="base" hangingPunct="1">
              <a:spcBef>
                <a:spcPct val="0"/>
              </a:spcBef>
              <a:spcAft>
                <a:spcPct val="0"/>
              </a:spcAft>
              <a:defRPr sz="3600">
                <a:solidFill>
                  <a:schemeClr val="tx2"/>
                </a:solidFill>
                <a:latin typeface="Verdana" pitchFamily="34" charset="0"/>
              </a:defRPr>
            </a:lvl6pPr>
            <a:lvl7pPr marL="914400" algn="l" rtl="0" eaLnBrk="1" fontAlgn="base" hangingPunct="1">
              <a:spcBef>
                <a:spcPct val="0"/>
              </a:spcBef>
              <a:spcAft>
                <a:spcPct val="0"/>
              </a:spcAft>
              <a:defRPr sz="3600">
                <a:solidFill>
                  <a:schemeClr val="tx2"/>
                </a:solidFill>
                <a:latin typeface="Verdana" pitchFamily="34" charset="0"/>
              </a:defRPr>
            </a:lvl7pPr>
            <a:lvl8pPr marL="1371600" algn="l" rtl="0" eaLnBrk="1" fontAlgn="base" hangingPunct="1">
              <a:spcBef>
                <a:spcPct val="0"/>
              </a:spcBef>
              <a:spcAft>
                <a:spcPct val="0"/>
              </a:spcAft>
              <a:defRPr sz="3600">
                <a:solidFill>
                  <a:schemeClr val="tx2"/>
                </a:solidFill>
                <a:latin typeface="Verdana" pitchFamily="34" charset="0"/>
              </a:defRPr>
            </a:lvl8pPr>
            <a:lvl9pPr marL="1828800" algn="l" rtl="0" eaLnBrk="1" fontAlgn="base" hangingPunct="1">
              <a:spcBef>
                <a:spcPct val="0"/>
              </a:spcBef>
              <a:spcAft>
                <a:spcPct val="0"/>
              </a:spcAft>
              <a:defRPr sz="3600">
                <a:solidFill>
                  <a:schemeClr val="tx2"/>
                </a:solidFill>
                <a:latin typeface="Verdana"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1" u="none" strike="noStrike" kern="1200" cap="none" spc="0" normalizeH="0" baseline="0" noProof="0" dirty="0">
              <a:ln>
                <a:noFill/>
              </a:ln>
              <a:solidFill>
                <a:srgbClr val="71B649"/>
              </a:solidFill>
              <a:effectLst/>
              <a:uLnTx/>
              <a:uFillTx/>
              <a:latin typeface="Franklin Gothic Book" panose="020B0503020102020204" pitchFamily="34" charset="0"/>
              <a:ea typeface="+mn-ea"/>
              <a:cs typeface="+mn-cs"/>
            </a:endParaRPr>
          </a:p>
        </p:txBody>
      </p:sp>
      <p:sp>
        <p:nvSpPr>
          <p:cNvPr id="2" name="TextBox 1">
            <a:extLst>
              <a:ext uri="{FF2B5EF4-FFF2-40B4-BE49-F238E27FC236}">
                <a16:creationId xmlns:a16="http://schemas.microsoft.com/office/drawing/2014/main" id="{BAB1B324-09C8-480A-A582-111E838CEBC0}"/>
              </a:ext>
            </a:extLst>
          </p:cNvPr>
          <p:cNvSpPr txBox="1"/>
          <p:nvPr/>
        </p:nvSpPr>
        <p:spPr>
          <a:xfrm>
            <a:off x="640080" y="6609806"/>
            <a:ext cx="4833257" cy="25391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2060"/>
                </a:solidFill>
                <a:effectLst/>
                <a:uLnTx/>
                <a:uFillTx/>
                <a:latin typeface="Arial"/>
                <a:ea typeface="+mn-ea"/>
                <a:cs typeface="+mn-cs"/>
              </a:rPr>
              <a:t>Confidential and Proprietary Do Not Distribute</a:t>
            </a:r>
          </a:p>
        </p:txBody>
      </p:sp>
      <p:sp>
        <p:nvSpPr>
          <p:cNvPr id="3" name="Rectangle 2">
            <a:extLst>
              <a:ext uri="{FF2B5EF4-FFF2-40B4-BE49-F238E27FC236}">
                <a16:creationId xmlns:a16="http://schemas.microsoft.com/office/drawing/2014/main" id="{B55BA42A-6D6F-4BC5-A73D-46B4D19AFE42}"/>
              </a:ext>
            </a:extLst>
          </p:cNvPr>
          <p:cNvSpPr/>
          <p:nvPr/>
        </p:nvSpPr>
        <p:spPr>
          <a:xfrm>
            <a:off x="176694" y="179273"/>
            <a:ext cx="4501553" cy="523220"/>
          </a:xfrm>
          <a:prstGeom prst="rect">
            <a:avLst/>
          </a:prstGeom>
        </p:spPr>
        <p:txBody>
          <a:bodyPr wrap="none">
            <a:spAutoFit/>
          </a:bodyPr>
          <a:lstStyle/>
          <a:p>
            <a:pPr lvl="0" fontAlgn="base">
              <a:spcBef>
                <a:spcPct val="0"/>
              </a:spcBef>
              <a:spcAft>
                <a:spcPct val="0"/>
              </a:spcAft>
            </a:pPr>
            <a:r>
              <a:rPr lang="en-US" altLang="en-US" sz="2800" b="1" dirty="0">
                <a:solidFill>
                  <a:srgbClr val="1B2B69"/>
                </a:solidFill>
                <a:cs typeface="Arial" charset="0"/>
              </a:rPr>
              <a:t>Preventive Requirements</a:t>
            </a:r>
          </a:p>
        </p:txBody>
      </p:sp>
      <p:grpSp>
        <p:nvGrpSpPr>
          <p:cNvPr id="7" name="object 3">
            <a:extLst>
              <a:ext uri="{FF2B5EF4-FFF2-40B4-BE49-F238E27FC236}">
                <a16:creationId xmlns:a16="http://schemas.microsoft.com/office/drawing/2014/main" id="{ABA3F218-1F28-4E7C-8BF1-224528EE77D7}"/>
              </a:ext>
            </a:extLst>
          </p:cNvPr>
          <p:cNvGrpSpPr/>
          <p:nvPr/>
        </p:nvGrpSpPr>
        <p:grpSpPr>
          <a:xfrm>
            <a:off x="176693" y="714577"/>
            <a:ext cx="9254689" cy="5151120"/>
            <a:chOff x="284479" y="1005839"/>
            <a:chExt cx="7193280" cy="5151120"/>
          </a:xfrm>
        </p:grpSpPr>
        <p:pic>
          <p:nvPicPr>
            <p:cNvPr id="8" name="object 4">
              <a:extLst>
                <a:ext uri="{FF2B5EF4-FFF2-40B4-BE49-F238E27FC236}">
                  <a16:creationId xmlns:a16="http://schemas.microsoft.com/office/drawing/2014/main" id="{3C04258D-F72E-430A-981E-F2653D3C9879}"/>
                </a:ext>
              </a:extLst>
            </p:cNvPr>
            <p:cNvPicPr/>
            <p:nvPr/>
          </p:nvPicPr>
          <p:blipFill>
            <a:blip r:embed="rId2" cstate="print"/>
            <a:stretch>
              <a:fillRect/>
            </a:stretch>
          </p:blipFill>
          <p:spPr>
            <a:xfrm>
              <a:off x="284479" y="1005839"/>
              <a:ext cx="7193280" cy="4612639"/>
            </a:xfrm>
            <a:prstGeom prst="rect">
              <a:avLst/>
            </a:prstGeom>
          </p:spPr>
        </p:pic>
        <p:pic>
          <p:nvPicPr>
            <p:cNvPr id="9" name="object 5">
              <a:extLst>
                <a:ext uri="{FF2B5EF4-FFF2-40B4-BE49-F238E27FC236}">
                  <a16:creationId xmlns:a16="http://schemas.microsoft.com/office/drawing/2014/main" id="{02E17890-2FE2-40B0-AF57-DD0C97FB1D86}"/>
                </a:ext>
              </a:extLst>
            </p:cNvPr>
            <p:cNvPicPr/>
            <p:nvPr/>
          </p:nvPicPr>
          <p:blipFill>
            <a:blip r:embed="rId3" cstate="print"/>
            <a:stretch>
              <a:fillRect/>
            </a:stretch>
          </p:blipFill>
          <p:spPr>
            <a:xfrm>
              <a:off x="284479" y="5547360"/>
              <a:ext cx="6522720" cy="609600"/>
            </a:xfrm>
            <a:prstGeom prst="rect">
              <a:avLst/>
            </a:prstGeom>
          </p:spPr>
        </p:pic>
      </p:grpSp>
      <p:pic>
        <p:nvPicPr>
          <p:cNvPr id="10" name="Picture 8" descr="C:\Users\kareocon\AppData\Roaming\PixelMetrics\CaptureWiz\Temp\6.png">
            <a:extLst>
              <a:ext uri="{FF2B5EF4-FFF2-40B4-BE49-F238E27FC236}">
                <a16:creationId xmlns:a16="http://schemas.microsoft.com/office/drawing/2014/main" id="{94668AD7-21E3-4267-872E-4EFB6DC088B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2079" y="5931624"/>
            <a:ext cx="5672138" cy="13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43247424"/>
      </p:ext>
    </p:ext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lide Number Placeholder 1">
            <a:extLst>
              <a:ext uri="{FF2B5EF4-FFF2-40B4-BE49-F238E27FC236}">
                <a16:creationId xmlns:a16="http://schemas.microsoft.com/office/drawing/2014/main" id="{618BD49A-C82B-4FDC-BD16-EE498B9B9794}"/>
              </a:ext>
            </a:extLst>
          </p:cNvPr>
          <p:cNvSpPr txBox="1">
            <a:spLocks/>
          </p:cNvSpPr>
          <p:nvPr/>
        </p:nvSpPr>
        <p:spPr>
          <a:xfrm>
            <a:off x="1981200" y="6173486"/>
            <a:ext cx="2133600" cy="258763"/>
          </a:xfrm>
          <a:prstGeom prst="rect">
            <a:avLst/>
          </a:prstGeom>
        </p:spPr>
        <p:txBody>
          <a:bodyPr/>
          <a:lstStyle>
            <a:defPPr>
              <a:defRPr lang="en-US"/>
            </a:defPPr>
            <a:lvl1pPr algn="l" rtl="0" fontAlgn="base">
              <a:spcBef>
                <a:spcPct val="0"/>
              </a:spcBef>
              <a:spcAft>
                <a:spcPct val="0"/>
              </a:spcAft>
              <a:defRPr sz="1100" b="1" kern="1200">
                <a:solidFill>
                  <a:schemeClr val="bg1"/>
                </a:solidFill>
                <a:latin typeface="+mj-lt"/>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fld id="{9E4BDB96-090D-4C45-8E42-302AC2E36EF9}" type="slidenum">
              <a:rPr kumimoji="0" lang="en-US" sz="1100" b="0" i="0" u="none" strike="noStrike" kern="1200" cap="none" spc="0" normalizeH="0" baseline="0" noProof="0">
                <a:ln>
                  <a:noFill/>
                </a:ln>
                <a:solidFill>
                  <a:prstClr val="white"/>
                </a:solidFill>
                <a:effectLst/>
                <a:uLnTx/>
                <a:uFillTx/>
                <a:latin typeface="Franklin Gothic Book" panose="020B0503020102020204" pitchFamily="34" charset="0"/>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4</a:t>
            </a:fld>
            <a:endParaRPr kumimoji="0" lang="en-US" sz="1100" b="0" i="0" u="none" strike="noStrike" kern="1200" cap="none" spc="0" normalizeH="0" baseline="0" noProof="0" dirty="0">
              <a:ln>
                <a:noFill/>
              </a:ln>
              <a:solidFill>
                <a:prstClr val="white"/>
              </a:solidFill>
              <a:effectLst/>
              <a:uLnTx/>
              <a:uFillTx/>
              <a:latin typeface="Franklin Gothic Book" panose="020B0503020102020204" pitchFamily="34" charset="0"/>
              <a:ea typeface="+mn-ea"/>
              <a:cs typeface="Arial" charset="0"/>
            </a:endParaRPr>
          </a:p>
        </p:txBody>
      </p:sp>
      <p:sp>
        <p:nvSpPr>
          <p:cNvPr id="15" name="Title 1">
            <a:extLst>
              <a:ext uri="{FF2B5EF4-FFF2-40B4-BE49-F238E27FC236}">
                <a16:creationId xmlns:a16="http://schemas.microsoft.com/office/drawing/2014/main" id="{DE22D567-C24A-4700-B4A0-C8E6FDBEC798}"/>
              </a:ext>
            </a:extLst>
          </p:cNvPr>
          <p:cNvSpPr txBox="1">
            <a:spLocks/>
          </p:cNvSpPr>
          <p:nvPr/>
        </p:nvSpPr>
        <p:spPr>
          <a:xfrm>
            <a:off x="1981200" y="356830"/>
            <a:ext cx="8229600" cy="1143000"/>
          </a:xfrm>
          <a:prstGeom prst="rect">
            <a:avLst/>
          </a:prstGeom>
        </p:spPr>
        <p:txBody>
          <a:bodyPr/>
          <a:lstStyle>
            <a:lvl1pPr algn="l" rtl="0" eaLnBrk="0" fontAlgn="base" hangingPunct="0">
              <a:spcBef>
                <a:spcPct val="0"/>
              </a:spcBef>
              <a:spcAft>
                <a:spcPct val="0"/>
              </a:spcAft>
              <a:defRPr lang="en-US" sz="3600" kern="1200" dirty="0">
                <a:solidFill>
                  <a:schemeClr val="accent1"/>
                </a:solidFill>
                <a:latin typeface="+mj-lt"/>
                <a:ea typeface="+mn-ea"/>
                <a:cs typeface="+mn-cs"/>
              </a:defRPr>
            </a:lvl1pPr>
            <a:lvl2pPr algn="l" rtl="0" eaLnBrk="0" fontAlgn="base" hangingPunct="0">
              <a:spcBef>
                <a:spcPct val="0"/>
              </a:spcBef>
              <a:spcAft>
                <a:spcPct val="0"/>
              </a:spcAft>
              <a:defRPr sz="3600">
                <a:solidFill>
                  <a:schemeClr val="accent1"/>
                </a:solidFill>
                <a:latin typeface="Arial" charset="0"/>
              </a:defRPr>
            </a:lvl2pPr>
            <a:lvl3pPr algn="l" rtl="0" eaLnBrk="0" fontAlgn="base" hangingPunct="0">
              <a:spcBef>
                <a:spcPct val="0"/>
              </a:spcBef>
              <a:spcAft>
                <a:spcPct val="0"/>
              </a:spcAft>
              <a:defRPr sz="3600">
                <a:solidFill>
                  <a:schemeClr val="accent1"/>
                </a:solidFill>
                <a:latin typeface="Arial" charset="0"/>
              </a:defRPr>
            </a:lvl3pPr>
            <a:lvl4pPr algn="l" rtl="0" eaLnBrk="0" fontAlgn="base" hangingPunct="0">
              <a:spcBef>
                <a:spcPct val="0"/>
              </a:spcBef>
              <a:spcAft>
                <a:spcPct val="0"/>
              </a:spcAft>
              <a:defRPr sz="3600">
                <a:solidFill>
                  <a:schemeClr val="accent1"/>
                </a:solidFill>
                <a:latin typeface="Arial" charset="0"/>
              </a:defRPr>
            </a:lvl4pPr>
            <a:lvl5pPr algn="l" rtl="0" eaLnBrk="0" fontAlgn="base" hangingPunct="0">
              <a:spcBef>
                <a:spcPct val="0"/>
              </a:spcBef>
              <a:spcAft>
                <a:spcPct val="0"/>
              </a:spcAft>
              <a:defRPr sz="3600">
                <a:solidFill>
                  <a:schemeClr val="accent1"/>
                </a:solidFill>
                <a:latin typeface="Arial" charset="0"/>
              </a:defRPr>
            </a:lvl5pPr>
            <a:lvl6pPr marL="457200" algn="l" rtl="0" eaLnBrk="1" fontAlgn="base" hangingPunct="1">
              <a:spcBef>
                <a:spcPct val="0"/>
              </a:spcBef>
              <a:spcAft>
                <a:spcPct val="0"/>
              </a:spcAft>
              <a:defRPr sz="3600">
                <a:solidFill>
                  <a:schemeClr val="tx2"/>
                </a:solidFill>
                <a:latin typeface="Verdana" pitchFamily="34" charset="0"/>
              </a:defRPr>
            </a:lvl6pPr>
            <a:lvl7pPr marL="914400" algn="l" rtl="0" eaLnBrk="1" fontAlgn="base" hangingPunct="1">
              <a:spcBef>
                <a:spcPct val="0"/>
              </a:spcBef>
              <a:spcAft>
                <a:spcPct val="0"/>
              </a:spcAft>
              <a:defRPr sz="3600">
                <a:solidFill>
                  <a:schemeClr val="tx2"/>
                </a:solidFill>
                <a:latin typeface="Verdana" pitchFamily="34" charset="0"/>
              </a:defRPr>
            </a:lvl7pPr>
            <a:lvl8pPr marL="1371600" algn="l" rtl="0" eaLnBrk="1" fontAlgn="base" hangingPunct="1">
              <a:spcBef>
                <a:spcPct val="0"/>
              </a:spcBef>
              <a:spcAft>
                <a:spcPct val="0"/>
              </a:spcAft>
              <a:defRPr sz="3600">
                <a:solidFill>
                  <a:schemeClr val="tx2"/>
                </a:solidFill>
                <a:latin typeface="Verdana" pitchFamily="34" charset="0"/>
              </a:defRPr>
            </a:lvl8pPr>
            <a:lvl9pPr marL="1828800" algn="l" rtl="0" eaLnBrk="1" fontAlgn="base" hangingPunct="1">
              <a:spcBef>
                <a:spcPct val="0"/>
              </a:spcBef>
              <a:spcAft>
                <a:spcPct val="0"/>
              </a:spcAft>
              <a:defRPr sz="3600">
                <a:solidFill>
                  <a:schemeClr val="tx2"/>
                </a:solidFill>
                <a:latin typeface="Verdana"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1" u="none" strike="noStrike" kern="1200" cap="none" spc="0" normalizeH="0" baseline="0" noProof="0" dirty="0">
              <a:ln>
                <a:noFill/>
              </a:ln>
              <a:solidFill>
                <a:srgbClr val="71B649"/>
              </a:solidFill>
              <a:effectLst/>
              <a:uLnTx/>
              <a:uFillTx/>
              <a:latin typeface="Franklin Gothic Book" panose="020B0503020102020204" pitchFamily="34" charset="0"/>
              <a:ea typeface="+mn-ea"/>
              <a:cs typeface="+mn-cs"/>
            </a:endParaRPr>
          </a:p>
        </p:txBody>
      </p:sp>
      <p:sp>
        <p:nvSpPr>
          <p:cNvPr id="2" name="TextBox 1">
            <a:extLst>
              <a:ext uri="{FF2B5EF4-FFF2-40B4-BE49-F238E27FC236}">
                <a16:creationId xmlns:a16="http://schemas.microsoft.com/office/drawing/2014/main" id="{BAB1B324-09C8-480A-A582-111E838CEBC0}"/>
              </a:ext>
            </a:extLst>
          </p:cNvPr>
          <p:cNvSpPr txBox="1"/>
          <p:nvPr/>
        </p:nvSpPr>
        <p:spPr>
          <a:xfrm>
            <a:off x="640080" y="6609806"/>
            <a:ext cx="4833257" cy="25391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2060"/>
                </a:solidFill>
                <a:effectLst/>
                <a:uLnTx/>
                <a:uFillTx/>
                <a:latin typeface="Arial"/>
                <a:ea typeface="+mn-ea"/>
                <a:cs typeface="+mn-cs"/>
              </a:rPr>
              <a:t>Confidential and Proprietary Do Not Distribute</a:t>
            </a:r>
          </a:p>
        </p:txBody>
      </p:sp>
      <p:sp>
        <p:nvSpPr>
          <p:cNvPr id="4" name="Rectangle 3">
            <a:extLst>
              <a:ext uri="{FF2B5EF4-FFF2-40B4-BE49-F238E27FC236}">
                <a16:creationId xmlns:a16="http://schemas.microsoft.com/office/drawing/2014/main" id="{CD999BA7-C7EF-427D-8EFD-B0051B956DCD}"/>
              </a:ext>
            </a:extLst>
          </p:cNvPr>
          <p:cNvSpPr/>
          <p:nvPr/>
        </p:nvSpPr>
        <p:spPr>
          <a:xfrm>
            <a:off x="8707" y="179273"/>
            <a:ext cx="9122229" cy="523220"/>
          </a:xfrm>
          <a:prstGeom prst="rect">
            <a:avLst/>
          </a:prstGeom>
        </p:spPr>
        <p:txBody>
          <a:bodyPr wrap="square">
            <a:spAutoFit/>
          </a:bodyPr>
          <a:lstStyle/>
          <a:p>
            <a:pPr lvl="0" fontAlgn="base">
              <a:spcBef>
                <a:spcPct val="0"/>
              </a:spcBef>
              <a:spcAft>
                <a:spcPct val="0"/>
              </a:spcAft>
            </a:pPr>
            <a:r>
              <a:rPr lang="en-US" sz="2800" b="1" dirty="0">
                <a:solidFill>
                  <a:srgbClr val="002060"/>
                </a:solidFill>
                <a:cs typeface="Arial" charset="0"/>
              </a:rPr>
              <a:t>Chronic Condition Education and Counseling</a:t>
            </a:r>
          </a:p>
        </p:txBody>
      </p:sp>
      <p:sp>
        <p:nvSpPr>
          <p:cNvPr id="5" name="Rectangle 4">
            <a:extLst>
              <a:ext uri="{FF2B5EF4-FFF2-40B4-BE49-F238E27FC236}">
                <a16:creationId xmlns:a16="http://schemas.microsoft.com/office/drawing/2014/main" id="{26EC910E-AC1C-4D05-AEF3-0CD0394B288E}"/>
              </a:ext>
            </a:extLst>
          </p:cNvPr>
          <p:cNvSpPr/>
          <p:nvPr/>
        </p:nvSpPr>
        <p:spPr>
          <a:xfrm>
            <a:off x="115386" y="1172179"/>
            <a:ext cx="8908869" cy="4499693"/>
          </a:xfrm>
          <a:prstGeom prst="rect">
            <a:avLst/>
          </a:prstGeom>
        </p:spPr>
        <p:txBody>
          <a:bodyPr wrap="square">
            <a:spAutoFit/>
          </a:bodyPr>
          <a:lstStyle/>
          <a:p>
            <a:pPr lvl="0" defTabSz="457200" eaLnBrk="0" fontAlgn="base" hangingPunct="0">
              <a:spcBef>
                <a:spcPct val="20000"/>
              </a:spcBef>
              <a:spcAft>
                <a:spcPct val="0"/>
              </a:spcAft>
            </a:pPr>
            <a:r>
              <a:rPr lang="en-US" sz="2000" dirty="0">
                <a:solidFill>
                  <a:srgbClr val="002060"/>
                </a:solidFill>
              </a:rPr>
              <a:t>The HEP program requires participants who have been identified with one or more of the following chronic conditions to complete annual educational requirements related to their disease, as well as accept a call from a CMSI registered nurse if one should reach out:</a:t>
            </a:r>
          </a:p>
          <a:p>
            <a:pPr lvl="0" defTabSz="457200" eaLnBrk="0" fontAlgn="base" hangingPunct="0">
              <a:spcBef>
                <a:spcPct val="20000"/>
              </a:spcBef>
              <a:spcAft>
                <a:spcPct val="0"/>
              </a:spcAft>
            </a:pPr>
            <a:endParaRPr lang="en-US" sz="1200" dirty="0">
              <a:solidFill>
                <a:srgbClr val="4D4D4D"/>
              </a:solidFill>
            </a:endParaRPr>
          </a:p>
          <a:p>
            <a:pPr marL="742950" lvl="1" indent="-285750" defTabSz="457200" eaLnBrk="0" fontAlgn="base" hangingPunct="0">
              <a:spcBef>
                <a:spcPct val="20000"/>
              </a:spcBef>
              <a:spcAft>
                <a:spcPct val="0"/>
              </a:spcAft>
              <a:buClr>
                <a:srgbClr val="6CC24A"/>
              </a:buClr>
              <a:buFont typeface="Arial" panose="020B0604020202020204" pitchFamily="34" charset="0"/>
              <a:buChar char="•"/>
            </a:pPr>
            <a:r>
              <a:rPr lang="en-US" sz="2000" b="1" dirty="0">
                <a:solidFill>
                  <a:srgbClr val="92D050"/>
                </a:solidFill>
              </a:rPr>
              <a:t>Diabetes (Type 1 or 2)</a:t>
            </a:r>
          </a:p>
          <a:p>
            <a:pPr marL="742950" lvl="1" indent="-285750" defTabSz="457200" eaLnBrk="0" fontAlgn="base" hangingPunct="0">
              <a:spcBef>
                <a:spcPct val="20000"/>
              </a:spcBef>
              <a:spcAft>
                <a:spcPct val="0"/>
              </a:spcAft>
              <a:buClr>
                <a:srgbClr val="6CC24A"/>
              </a:buClr>
              <a:buFont typeface="Arial" panose="020B0604020202020204" pitchFamily="34" charset="0"/>
              <a:buChar char="•"/>
            </a:pPr>
            <a:r>
              <a:rPr lang="en-US" sz="2000" b="1" dirty="0">
                <a:solidFill>
                  <a:srgbClr val="92D050"/>
                </a:solidFill>
              </a:rPr>
              <a:t>Asthma</a:t>
            </a:r>
          </a:p>
          <a:p>
            <a:pPr marL="742950" lvl="1" indent="-285750" defTabSz="457200" eaLnBrk="0" fontAlgn="base" hangingPunct="0">
              <a:spcBef>
                <a:spcPct val="20000"/>
              </a:spcBef>
              <a:spcAft>
                <a:spcPct val="0"/>
              </a:spcAft>
              <a:buClr>
                <a:srgbClr val="6CC24A"/>
              </a:buClr>
              <a:buFont typeface="Arial" panose="020B0604020202020204" pitchFamily="34" charset="0"/>
              <a:buChar char="•"/>
            </a:pPr>
            <a:r>
              <a:rPr lang="en-US" sz="2000" b="1" dirty="0">
                <a:solidFill>
                  <a:srgbClr val="92D050"/>
                </a:solidFill>
              </a:rPr>
              <a:t>COPD</a:t>
            </a:r>
          </a:p>
          <a:p>
            <a:pPr marL="742950" lvl="1" indent="-285750" defTabSz="457200" eaLnBrk="0" fontAlgn="base" hangingPunct="0">
              <a:spcBef>
                <a:spcPct val="20000"/>
              </a:spcBef>
              <a:spcAft>
                <a:spcPct val="0"/>
              </a:spcAft>
              <a:buClr>
                <a:srgbClr val="6CC24A"/>
              </a:buClr>
              <a:buFont typeface="Arial" panose="020B0604020202020204" pitchFamily="34" charset="0"/>
              <a:buChar char="•"/>
            </a:pPr>
            <a:r>
              <a:rPr lang="en-US" sz="2000" b="1" dirty="0">
                <a:solidFill>
                  <a:srgbClr val="92D050"/>
                </a:solidFill>
              </a:rPr>
              <a:t>Heart Disease/Heart Failure</a:t>
            </a:r>
          </a:p>
          <a:p>
            <a:pPr marL="742950" lvl="1" indent="-285750" defTabSz="457200" eaLnBrk="0" fontAlgn="base" hangingPunct="0">
              <a:spcBef>
                <a:spcPct val="20000"/>
              </a:spcBef>
              <a:spcAft>
                <a:spcPct val="0"/>
              </a:spcAft>
              <a:buClr>
                <a:srgbClr val="6CC24A"/>
              </a:buClr>
              <a:buFont typeface="Arial" panose="020B0604020202020204" pitchFamily="34" charset="0"/>
              <a:buChar char="•"/>
            </a:pPr>
            <a:r>
              <a:rPr lang="en-US" sz="2000" b="1" dirty="0">
                <a:solidFill>
                  <a:srgbClr val="92D050"/>
                </a:solidFill>
              </a:rPr>
              <a:t>Hyperlipidemia</a:t>
            </a:r>
          </a:p>
          <a:p>
            <a:pPr marL="742950" lvl="1" indent="-285750" defTabSz="457200" eaLnBrk="0" fontAlgn="base" hangingPunct="0">
              <a:spcBef>
                <a:spcPct val="20000"/>
              </a:spcBef>
              <a:spcAft>
                <a:spcPct val="0"/>
              </a:spcAft>
              <a:buClr>
                <a:srgbClr val="6CC24A"/>
              </a:buClr>
              <a:buFont typeface="Arial" panose="020B0604020202020204" pitchFamily="34" charset="0"/>
              <a:buChar char="•"/>
            </a:pPr>
            <a:r>
              <a:rPr lang="en-US" sz="2000" b="1" dirty="0">
                <a:solidFill>
                  <a:srgbClr val="92D050"/>
                </a:solidFill>
              </a:rPr>
              <a:t>Hypertension</a:t>
            </a:r>
          </a:p>
          <a:p>
            <a:pPr marL="342900" lvl="0" indent="-342900" defTabSz="457200" eaLnBrk="0" fontAlgn="base" hangingPunct="0">
              <a:spcBef>
                <a:spcPct val="20000"/>
              </a:spcBef>
              <a:spcAft>
                <a:spcPct val="0"/>
              </a:spcAft>
              <a:buFont typeface="Arial" charset="0"/>
              <a:buChar char="•"/>
            </a:pPr>
            <a:endParaRPr lang="en-US" sz="2000" dirty="0">
              <a:solidFill>
                <a:srgbClr val="4D4D4D"/>
              </a:solidFill>
            </a:endParaRPr>
          </a:p>
          <a:p>
            <a:pPr lvl="0" defTabSz="457200" eaLnBrk="0" fontAlgn="base" hangingPunct="0">
              <a:spcBef>
                <a:spcPct val="20000"/>
              </a:spcBef>
              <a:spcAft>
                <a:spcPct val="0"/>
              </a:spcAft>
            </a:pPr>
            <a:r>
              <a:rPr lang="en-US" sz="2000" dirty="0">
                <a:solidFill>
                  <a:srgbClr val="002060"/>
                </a:solidFill>
              </a:rPr>
              <a:t>All educational materials can be found at </a:t>
            </a:r>
            <a:r>
              <a:rPr lang="en-US" sz="2000" b="1" dirty="0">
                <a:solidFill>
                  <a:srgbClr val="92D050"/>
                </a:solidFill>
              </a:rPr>
              <a:t>CTHEP.com</a:t>
            </a:r>
          </a:p>
        </p:txBody>
      </p:sp>
      <p:pic>
        <p:nvPicPr>
          <p:cNvPr id="8" name="Picture 7">
            <a:extLst>
              <a:ext uri="{FF2B5EF4-FFF2-40B4-BE49-F238E27FC236}">
                <a16:creationId xmlns:a16="http://schemas.microsoft.com/office/drawing/2014/main" id="{F799B7EB-4D82-4B44-85AC-696C461CA742}"/>
              </a:ext>
            </a:extLst>
          </p:cNvPr>
          <p:cNvPicPr>
            <a:picLocks noChangeAspect="1"/>
          </p:cNvPicPr>
          <p:nvPr/>
        </p:nvPicPr>
        <p:blipFill rotWithShape="1">
          <a:blip r:embed="rId2"/>
          <a:srcRect t="1944" b="1944"/>
          <a:stretch/>
        </p:blipFill>
        <p:spPr>
          <a:xfrm>
            <a:off x="9257227" y="534387"/>
            <a:ext cx="2286000" cy="2286000"/>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147514401"/>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lide Number Placeholder 1">
            <a:extLst>
              <a:ext uri="{FF2B5EF4-FFF2-40B4-BE49-F238E27FC236}">
                <a16:creationId xmlns:a16="http://schemas.microsoft.com/office/drawing/2014/main" id="{618BD49A-C82B-4FDC-BD16-EE498B9B9794}"/>
              </a:ext>
            </a:extLst>
          </p:cNvPr>
          <p:cNvSpPr txBox="1">
            <a:spLocks/>
          </p:cNvSpPr>
          <p:nvPr/>
        </p:nvSpPr>
        <p:spPr>
          <a:xfrm>
            <a:off x="1981200" y="6173486"/>
            <a:ext cx="2133600" cy="258763"/>
          </a:xfrm>
          <a:prstGeom prst="rect">
            <a:avLst/>
          </a:prstGeom>
        </p:spPr>
        <p:txBody>
          <a:bodyPr/>
          <a:lstStyle>
            <a:defPPr>
              <a:defRPr lang="en-US"/>
            </a:defPPr>
            <a:lvl1pPr algn="l" rtl="0" fontAlgn="base">
              <a:spcBef>
                <a:spcPct val="0"/>
              </a:spcBef>
              <a:spcAft>
                <a:spcPct val="0"/>
              </a:spcAft>
              <a:defRPr sz="1100" b="1" kern="1200">
                <a:solidFill>
                  <a:schemeClr val="bg1"/>
                </a:solidFill>
                <a:latin typeface="+mj-lt"/>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fld id="{9E4BDB96-090D-4C45-8E42-302AC2E36EF9}" type="slidenum">
              <a:rPr kumimoji="0" lang="en-US" sz="1100" b="0" i="0" u="none" strike="noStrike" kern="1200" cap="none" spc="0" normalizeH="0" baseline="0" noProof="0">
                <a:ln>
                  <a:noFill/>
                </a:ln>
                <a:solidFill>
                  <a:prstClr val="white"/>
                </a:solidFill>
                <a:effectLst/>
                <a:uLnTx/>
                <a:uFillTx/>
                <a:latin typeface="Franklin Gothic Book" panose="020B0503020102020204" pitchFamily="34" charset="0"/>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5</a:t>
            </a:fld>
            <a:endParaRPr kumimoji="0" lang="en-US" sz="1100" b="0" i="0" u="none" strike="noStrike" kern="1200" cap="none" spc="0" normalizeH="0" baseline="0" noProof="0" dirty="0">
              <a:ln>
                <a:noFill/>
              </a:ln>
              <a:solidFill>
                <a:prstClr val="white"/>
              </a:solidFill>
              <a:effectLst/>
              <a:uLnTx/>
              <a:uFillTx/>
              <a:latin typeface="Franklin Gothic Book" panose="020B0503020102020204" pitchFamily="34" charset="0"/>
              <a:ea typeface="+mn-ea"/>
              <a:cs typeface="Arial" charset="0"/>
            </a:endParaRPr>
          </a:p>
        </p:txBody>
      </p:sp>
      <p:sp>
        <p:nvSpPr>
          <p:cNvPr id="15" name="Title 1">
            <a:extLst>
              <a:ext uri="{FF2B5EF4-FFF2-40B4-BE49-F238E27FC236}">
                <a16:creationId xmlns:a16="http://schemas.microsoft.com/office/drawing/2014/main" id="{DE22D567-C24A-4700-B4A0-C8E6FDBEC798}"/>
              </a:ext>
            </a:extLst>
          </p:cNvPr>
          <p:cNvSpPr txBox="1">
            <a:spLocks/>
          </p:cNvSpPr>
          <p:nvPr/>
        </p:nvSpPr>
        <p:spPr>
          <a:xfrm>
            <a:off x="1981200" y="356830"/>
            <a:ext cx="8229600" cy="1143000"/>
          </a:xfrm>
          <a:prstGeom prst="rect">
            <a:avLst/>
          </a:prstGeom>
        </p:spPr>
        <p:txBody>
          <a:bodyPr/>
          <a:lstStyle>
            <a:lvl1pPr algn="l" rtl="0" eaLnBrk="0" fontAlgn="base" hangingPunct="0">
              <a:spcBef>
                <a:spcPct val="0"/>
              </a:spcBef>
              <a:spcAft>
                <a:spcPct val="0"/>
              </a:spcAft>
              <a:defRPr lang="en-US" sz="3600" kern="1200" dirty="0">
                <a:solidFill>
                  <a:schemeClr val="accent1"/>
                </a:solidFill>
                <a:latin typeface="+mj-lt"/>
                <a:ea typeface="+mn-ea"/>
                <a:cs typeface="+mn-cs"/>
              </a:defRPr>
            </a:lvl1pPr>
            <a:lvl2pPr algn="l" rtl="0" eaLnBrk="0" fontAlgn="base" hangingPunct="0">
              <a:spcBef>
                <a:spcPct val="0"/>
              </a:spcBef>
              <a:spcAft>
                <a:spcPct val="0"/>
              </a:spcAft>
              <a:defRPr sz="3600">
                <a:solidFill>
                  <a:schemeClr val="accent1"/>
                </a:solidFill>
                <a:latin typeface="Arial" charset="0"/>
              </a:defRPr>
            </a:lvl2pPr>
            <a:lvl3pPr algn="l" rtl="0" eaLnBrk="0" fontAlgn="base" hangingPunct="0">
              <a:spcBef>
                <a:spcPct val="0"/>
              </a:spcBef>
              <a:spcAft>
                <a:spcPct val="0"/>
              </a:spcAft>
              <a:defRPr sz="3600">
                <a:solidFill>
                  <a:schemeClr val="accent1"/>
                </a:solidFill>
                <a:latin typeface="Arial" charset="0"/>
              </a:defRPr>
            </a:lvl3pPr>
            <a:lvl4pPr algn="l" rtl="0" eaLnBrk="0" fontAlgn="base" hangingPunct="0">
              <a:spcBef>
                <a:spcPct val="0"/>
              </a:spcBef>
              <a:spcAft>
                <a:spcPct val="0"/>
              </a:spcAft>
              <a:defRPr sz="3600">
                <a:solidFill>
                  <a:schemeClr val="accent1"/>
                </a:solidFill>
                <a:latin typeface="Arial" charset="0"/>
              </a:defRPr>
            </a:lvl4pPr>
            <a:lvl5pPr algn="l" rtl="0" eaLnBrk="0" fontAlgn="base" hangingPunct="0">
              <a:spcBef>
                <a:spcPct val="0"/>
              </a:spcBef>
              <a:spcAft>
                <a:spcPct val="0"/>
              </a:spcAft>
              <a:defRPr sz="3600">
                <a:solidFill>
                  <a:schemeClr val="accent1"/>
                </a:solidFill>
                <a:latin typeface="Arial" charset="0"/>
              </a:defRPr>
            </a:lvl5pPr>
            <a:lvl6pPr marL="457200" algn="l" rtl="0" eaLnBrk="1" fontAlgn="base" hangingPunct="1">
              <a:spcBef>
                <a:spcPct val="0"/>
              </a:spcBef>
              <a:spcAft>
                <a:spcPct val="0"/>
              </a:spcAft>
              <a:defRPr sz="3600">
                <a:solidFill>
                  <a:schemeClr val="tx2"/>
                </a:solidFill>
                <a:latin typeface="Verdana" pitchFamily="34" charset="0"/>
              </a:defRPr>
            </a:lvl6pPr>
            <a:lvl7pPr marL="914400" algn="l" rtl="0" eaLnBrk="1" fontAlgn="base" hangingPunct="1">
              <a:spcBef>
                <a:spcPct val="0"/>
              </a:spcBef>
              <a:spcAft>
                <a:spcPct val="0"/>
              </a:spcAft>
              <a:defRPr sz="3600">
                <a:solidFill>
                  <a:schemeClr val="tx2"/>
                </a:solidFill>
                <a:latin typeface="Verdana" pitchFamily="34" charset="0"/>
              </a:defRPr>
            </a:lvl7pPr>
            <a:lvl8pPr marL="1371600" algn="l" rtl="0" eaLnBrk="1" fontAlgn="base" hangingPunct="1">
              <a:spcBef>
                <a:spcPct val="0"/>
              </a:spcBef>
              <a:spcAft>
                <a:spcPct val="0"/>
              </a:spcAft>
              <a:defRPr sz="3600">
                <a:solidFill>
                  <a:schemeClr val="tx2"/>
                </a:solidFill>
                <a:latin typeface="Verdana" pitchFamily="34" charset="0"/>
              </a:defRPr>
            </a:lvl8pPr>
            <a:lvl9pPr marL="1828800" algn="l" rtl="0" eaLnBrk="1" fontAlgn="base" hangingPunct="1">
              <a:spcBef>
                <a:spcPct val="0"/>
              </a:spcBef>
              <a:spcAft>
                <a:spcPct val="0"/>
              </a:spcAft>
              <a:defRPr sz="3600">
                <a:solidFill>
                  <a:schemeClr val="tx2"/>
                </a:solidFill>
                <a:latin typeface="Verdana"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1" u="none" strike="noStrike" kern="1200" cap="none" spc="0" normalizeH="0" baseline="0" noProof="0" dirty="0">
              <a:ln>
                <a:noFill/>
              </a:ln>
              <a:solidFill>
                <a:srgbClr val="71B649"/>
              </a:solidFill>
              <a:effectLst/>
              <a:uLnTx/>
              <a:uFillTx/>
              <a:latin typeface="Franklin Gothic Book" panose="020B0503020102020204" pitchFamily="34" charset="0"/>
              <a:ea typeface="+mn-ea"/>
              <a:cs typeface="+mn-cs"/>
            </a:endParaRPr>
          </a:p>
        </p:txBody>
      </p:sp>
      <p:sp>
        <p:nvSpPr>
          <p:cNvPr id="2" name="TextBox 1">
            <a:extLst>
              <a:ext uri="{FF2B5EF4-FFF2-40B4-BE49-F238E27FC236}">
                <a16:creationId xmlns:a16="http://schemas.microsoft.com/office/drawing/2014/main" id="{BAB1B324-09C8-480A-A582-111E838CEBC0}"/>
              </a:ext>
            </a:extLst>
          </p:cNvPr>
          <p:cNvSpPr txBox="1"/>
          <p:nvPr/>
        </p:nvSpPr>
        <p:spPr>
          <a:xfrm>
            <a:off x="640080" y="6609806"/>
            <a:ext cx="4833257" cy="25391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2060"/>
                </a:solidFill>
                <a:effectLst/>
                <a:uLnTx/>
                <a:uFillTx/>
                <a:latin typeface="Arial"/>
                <a:ea typeface="+mn-ea"/>
                <a:cs typeface="+mn-cs"/>
              </a:rPr>
              <a:t>Confidential and Proprietary Do Not Distribute</a:t>
            </a:r>
          </a:p>
        </p:txBody>
      </p:sp>
      <p:sp>
        <p:nvSpPr>
          <p:cNvPr id="3" name="Rectangle 2">
            <a:extLst>
              <a:ext uri="{FF2B5EF4-FFF2-40B4-BE49-F238E27FC236}">
                <a16:creationId xmlns:a16="http://schemas.microsoft.com/office/drawing/2014/main" id="{757C4AAC-E8AC-4D57-9DBB-AFB73E4F5E69}"/>
              </a:ext>
            </a:extLst>
          </p:cNvPr>
          <p:cNvSpPr/>
          <p:nvPr/>
        </p:nvSpPr>
        <p:spPr>
          <a:xfrm>
            <a:off x="175791" y="356830"/>
            <a:ext cx="2880917" cy="523220"/>
          </a:xfrm>
          <a:prstGeom prst="rect">
            <a:avLst/>
          </a:prstGeom>
        </p:spPr>
        <p:txBody>
          <a:bodyPr wrap="none">
            <a:spAutoFit/>
          </a:bodyPr>
          <a:lstStyle/>
          <a:p>
            <a:pPr lvl="0" fontAlgn="base">
              <a:spcBef>
                <a:spcPct val="0"/>
              </a:spcBef>
              <a:spcAft>
                <a:spcPct val="0"/>
              </a:spcAft>
            </a:pPr>
            <a:r>
              <a:rPr lang="en-US" sz="2800" b="1" dirty="0">
                <a:solidFill>
                  <a:srgbClr val="002060"/>
                </a:solidFill>
                <a:cs typeface="Arial" charset="0"/>
              </a:rPr>
              <a:t>Benefits of HEP</a:t>
            </a:r>
          </a:p>
        </p:txBody>
      </p:sp>
      <p:sp>
        <p:nvSpPr>
          <p:cNvPr id="4" name="Rectangle 3">
            <a:extLst>
              <a:ext uri="{FF2B5EF4-FFF2-40B4-BE49-F238E27FC236}">
                <a16:creationId xmlns:a16="http://schemas.microsoft.com/office/drawing/2014/main" id="{EB1490ED-9E0E-46B3-B80B-2B864C516213}"/>
              </a:ext>
            </a:extLst>
          </p:cNvPr>
          <p:cNvSpPr/>
          <p:nvPr/>
        </p:nvSpPr>
        <p:spPr>
          <a:xfrm>
            <a:off x="175791" y="958873"/>
            <a:ext cx="9292046" cy="911019"/>
          </a:xfrm>
          <a:prstGeom prst="rect">
            <a:avLst/>
          </a:prstGeom>
        </p:spPr>
        <p:txBody>
          <a:bodyPr wrap="square">
            <a:spAutoFit/>
          </a:bodyPr>
          <a:lstStyle/>
          <a:p>
            <a:pPr lvl="0" defTabSz="457200" eaLnBrk="0" fontAlgn="base" hangingPunct="0">
              <a:spcBef>
                <a:spcPct val="20000"/>
              </a:spcBef>
              <a:spcAft>
                <a:spcPct val="0"/>
              </a:spcAft>
            </a:pPr>
            <a:r>
              <a:rPr lang="en-US" sz="2000" b="1" dirty="0">
                <a:solidFill>
                  <a:srgbClr val="92D050"/>
                </a:solidFill>
              </a:rPr>
              <a:t>HEP</a:t>
            </a:r>
            <a:r>
              <a:rPr lang="en-US" sz="2000" dirty="0">
                <a:solidFill>
                  <a:srgbClr val="002060"/>
                </a:solidFill>
              </a:rPr>
              <a:t> benefits your health while rewarding employees and their dependents with a number of financial benefits by remaining compliant with the program:</a:t>
            </a:r>
          </a:p>
          <a:p>
            <a:pPr lvl="0" defTabSz="457200" eaLnBrk="0" fontAlgn="base" hangingPunct="0">
              <a:spcBef>
                <a:spcPct val="20000"/>
              </a:spcBef>
              <a:spcAft>
                <a:spcPct val="0"/>
              </a:spcAft>
            </a:pPr>
            <a:endParaRPr lang="en-US" sz="1100" dirty="0">
              <a:solidFill>
                <a:srgbClr val="4D4D4D"/>
              </a:solidFill>
            </a:endParaRPr>
          </a:p>
        </p:txBody>
      </p:sp>
      <p:grpSp>
        <p:nvGrpSpPr>
          <p:cNvPr id="7" name="Group 6">
            <a:extLst>
              <a:ext uri="{FF2B5EF4-FFF2-40B4-BE49-F238E27FC236}">
                <a16:creationId xmlns:a16="http://schemas.microsoft.com/office/drawing/2014/main" id="{01F11654-2DD6-4494-B054-113E5AACB50E}"/>
              </a:ext>
            </a:extLst>
          </p:cNvPr>
          <p:cNvGrpSpPr/>
          <p:nvPr/>
        </p:nvGrpSpPr>
        <p:grpSpPr>
          <a:xfrm>
            <a:off x="175791" y="1881335"/>
            <a:ext cx="7100220" cy="914400"/>
            <a:chOff x="4745501" y="4016640"/>
            <a:chExt cx="6081318" cy="914400"/>
          </a:xfrm>
        </p:grpSpPr>
        <p:sp>
          <p:nvSpPr>
            <p:cNvPr id="8" name="Rectangle: Rounded Corners 7">
              <a:extLst>
                <a:ext uri="{FF2B5EF4-FFF2-40B4-BE49-F238E27FC236}">
                  <a16:creationId xmlns:a16="http://schemas.microsoft.com/office/drawing/2014/main" id="{E4C569FE-A5C1-4736-8555-28930B33E3D7}"/>
                </a:ext>
              </a:extLst>
            </p:cNvPr>
            <p:cNvSpPr/>
            <p:nvPr/>
          </p:nvSpPr>
          <p:spPr>
            <a:xfrm>
              <a:off x="5201347" y="4068557"/>
              <a:ext cx="5625472" cy="856604"/>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spcAft>
                  <a:spcPts val="300"/>
                </a:spcAft>
                <a:buClr>
                  <a:srgbClr val="6CC24A"/>
                </a:buClr>
                <a:buFont typeface="Arial" panose="020B0604020202020204" pitchFamily="34" charset="0"/>
                <a:buChar char="•"/>
              </a:pPr>
              <a:r>
                <a:rPr lang="en-US" sz="1600" dirty="0">
                  <a:solidFill>
                    <a:schemeClr val="bg1"/>
                  </a:solidFill>
                </a:rPr>
                <a:t>Lower premium payments – Non-HEP employees pay an additional </a:t>
              </a:r>
              <a:r>
                <a:rPr lang="en-US" sz="1600" b="1" dirty="0">
                  <a:solidFill>
                    <a:schemeClr val="bg1"/>
                  </a:solidFill>
                </a:rPr>
                <a:t>$100 per month in premium</a:t>
              </a:r>
            </a:p>
          </p:txBody>
        </p:sp>
        <p:grpSp>
          <p:nvGrpSpPr>
            <p:cNvPr id="9" name="Group 8">
              <a:extLst>
                <a:ext uri="{FF2B5EF4-FFF2-40B4-BE49-F238E27FC236}">
                  <a16:creationId xmlns:a16="http://schemas.microsoft.com/office/drawing/2014/main" id="{AC163178-241A-4A46-A717-8E269A437761}"/>
                </a:ext>
              </a:extLst>
            </p:cNvPr>
            <p:cNvGrpSpPr/>
            <p:nvPr/>
          </p:nvGrpSpPr>
          <p:grpSpPr>
            <a:xfrm>
              <a:off x="4745501" y="4016640"/>
              <a:ext cx="914400" cy="914400"/>
              <a:chOff x="4767211" y="960438"/>
              <a:chExt cx="914400" cy="914400"/>
            </a:xfrm>
          </p:grpSpPr>
          <p:sp>
            <p:nvSpPr>
              <p:cNvPr id="10" name="Oval 9">
                <a:extLst>
                  <a:ext uri="{FF2B5EF4-FFF2-40B4-BE49-F238E27FC236}">
                    <a16:creationId xmlns:a16="http://schemas.microsoft.com/office/drawing/2014/main" id="{195D22BF-5C4F-427C-BA62-15468EEC3B08}"/>
                  </a:ext>
                </a:extLst>
              </p:cNvPr>
              <p:cNvSpPr/>
              <p:nvPr/>
            </p:nvSpPr>
            <p:spPr>
              <a:xfrm>
                <a:off x="4767211" y="960438"/>
                <a:ext cx="914400" cy="914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ea typeface="+mn-ea"/>
                  <a:cs typeface="+mn-cs"/>
                </a:endParaRPr>
              </a:p>
            </p:txBody>
          </p:sp>
          <p:pic>
            <p:nvPicPr>
              <p:cNvPr id="11" name="Graphic 10" descr="Checkmark with solid fill">
                <a:extLst>
                  <a:ext uri="{FF2B5EF4-FFF2-40B4-BE49-F238E27FC236}">
                    <a16:creationId xmlns:a16="http://schemas.microsoft.com/office/drawing/2014/main" id="{36F5EE30-EEAF-464A-A586-DAB7FA76AF1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972747" y="1204074"/>
                <a:ext cx="457200" cy="457200"/>
              </a:xfrm>
              <a:prstGeom prst="rect">
                <a:avLst/>
              </a:prstGeom>
            </p:spPr>
          </p:pic>
        </p:grpSp>
      </p:grpSp>
      <p:sp>
        <p:nvSpPr>
          <p:cNvPr id="6" name="Rectangle 5">
            <a:extLst>
              <a:ext uri="{FF2B5EF4-FFF2-40B4-BE49-F238E27FC236}">
                <a16:creationId xmlns:a16="http://schemas.microsoft.com/office/drawing/2014/main" id="{F0DB6640-18CD-45DA-8227-C2A0BCB53394}"/>
              </a:ext>
            </a:extLst>
          </p:cNvPr>
          <p:cNvSpPr/>
          <p:nvPr/>
        </p:nvSpPr>
        <p:spPr>
          <a:xfrm>
            <a:off x="640079" y="3197540"/>
            <a:ext cx="7171509" cy="584775"/>
          </a:xfrm>
          <a:prstGeom prst="rect">
            <a:avLst/>
          </a:prstGeom>
        </p:spPr>
        <p:txBody>
          <a:bodyPr wrap="square">
            <a:spAutoFit/>
          </a:bodyPr>
          <a:lstStyle/>
          <a:p>
            <a:pPr lvl="1" defTabSz="457200" eaLnBrk="0" fontAlgn="base" hangingPunct="0">
              <a:spcBef>
                <a:spcPct val="20000"/>
              </a:spcBef>
              <a:spcAft>
                <a:spcPts val="300"/>
              </a:spcAft>
              <a:buClr>
                <a:srgbClr val="6CC24A"/>
              </a:buClr>
            </a:pPr>
            <a:r>
              <a:rPr lang="en-US" sz="1600" dirty="0">
                <a:solidFill>
                  <a:schemeClr val="bg1"/>
                </a:solidFill>
              </a:rPr>
              <a:t>Lower out-of-pocket expenses – Non-HEP employees pay </a:t>
            </a:r>
            <a:r>
              <a:rPr lang="en-US" sz="1600" b="1" dirty="0">
                <a:solidFill>
                  <a:schemeClr val="bg1"/>
                </a:solidFill>
              </a:rPr>
              <a:t>annual $350 individual/$1,400 family </a:t>
            </a:r>
            <a:r>
              <a:rPr lang="en-US" sz="1600" dirty="0">
                <a:solidFill>
                  <a:schemeClr val="bg1"/>
                </a:solidFill>
              </a:rPr>
              <a:t>in-network medical deductible</a:t>
            </a:r>
          </a:p>
        </p:txBody>
      </p:sp>
      <p:grpSp>
        <p:nvGrpSpPr>
          <p:cNvPr id="34" name="Group 33">
            <a:extLst>
              <a:ext uri="{FF2B5EF4-FFF2-40B4-BE49-F238E27FC236}">
                <a16:creationId xmlns:a16="http://schemas.microsoft.com/office/drawing/2014/main" id="{D725E612-E6F0-43FF-9A94-22ECA27F726C}"/>
              </a:ext>
            </a:extLst>
          </p:cNvPr>
          <p:cNvGrpSpPr/>
          <p:nvPr/>
        </p:nvGrpSpPr>
        <p:grpSpPr>
          <a:xfrm>
            <a:off x="175791" y="2967413"/>
            <a:ext cx="7100220" cy="914400"/>
            <a:chOff x="4745501" y="4016640"/>
            <a:chExt cx="6081318" cy="914400"/>
          </a:xfrm>
        </p:grpSpPr>
        <p:sp>
          <p:nvSpPr>
            <p:cNvPr id="35" name="Rectangle: Rounded Corners 34">
              <a:extLst>
                <a:ext uri="{FF2B5EF4-FFF2-40B4-BE49-F238E27FC236}">
                  <a16:creationId xmlns:a16="http://schemas.microsoft.com/office/drawing/2014/main" id="{7791F524-F93B-4817-A496-6821F755BC12}"/>
                </a:ext>
              </a:extLst>
            </p:cNvPr>
            <p:cNvSpPr/>
            <p:nvPr/>
          </p:nvSpPr>
          <p:spPr>
            <a:xfrm>
              <a:off x="5201347" y="4068557"/>
              <a:ext cx="5625472" cy="856604"/>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spcAft>
                  <a:spcPts val="300"/>
                </a:spcAft>
                <a:buClr>
                  <a:srgbClr val="6CC24A"/>
                </a:buClr>
                <a:buFont typeface="Arial" panose="020B0604020202020204" pitchFamily="34" charset="0"/>
                <a:buChar char="•"/>
              </a:pPr>
              <a:endParaRPr lang="en-US" sz="1600" b="1" dirty="0">
                <a:solidFill>
                  <a:schemeClr val="bg1"/>
                </a:solidFill>
              </a:endParaRPr>
            </a:p>
          </p:txBody>
        </p:sp>
        <p:grpSp>
          <p:nvGrpSpPr>
            <p:cNvPr id="36" name="Group 35">
              <a:extLst>
                <a:ext uri="{FF2B5EF4-FFF2-40B4-BE49-F238E27FC236}">
                  <a16:creationId xmlns:a16="http://schemas.microsoft.com/office/drawing/2014/main" id="{D7E76B25-6B8E-4110-BBF8-06ADAF1C8495}"/>
                </a:ext>
              </a:extLst>
            </p:cNvPr>
            <p:cNvGrpSpPr/>
            <p:nvPr/>
          </p:nvGrpSpPr>
          <p:grpSpPr>
            <a:xfrm>
              <a:off x="4745501" y="4016640"/>
              <a:ext cx="914400" cy="914400"/>
              <a:chOff x="4767211" y="960438"/>
              <a:chExt cx="914400" cy="914400"/>
            </a:xfrm>
          </p:grpSpPr>
          <p:sp>
            <p:nvSpPr>
              <p:cNvPr id="37" name="Oval 36">
                <a:extLst>
                  <a:ext uri="{FF2B5EF4-FFF2-40B4-BE49-F238E27FC236}">
                    <a16:creationId xmlns:a16="http://schemas.microsoft.com/office/drawing/2014/main" id="{FAB9B1B2-5853-4633-9F15-965942F246A6}"/>
                  </a:ext>
                </a:extLst>
              </p:cNvPr>
              <p:cNvSpPr/>
              <p:nvPr/>
            </p:nvSpPr>
            <p:spPr>
              <a:xfrm>
                <a:off x="4767211" y="960438"/>
                <a:ext cx="914400" cy="914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ea typeface="+mn-ea"/>
                  <a:cs typeface="+mn-cs"/>
                </a:endParaRPr>
              </a:p>
            </p:txBody>
          </p:sp>
          <p:pic>
            <p:nvPicPr>
              <p:cNvPr id="38" name="Graphic 37" descr="Checkmark with solid fill">
                <a:extLst>
                  <a:ext uri="{FF2B5EF4-FFF2-40B4-BE49-F238E27FC236}">
                    <a16:creationId xmlns:a16="http://schemas.microsoft.com/office/drawing/2014/main" id="{31325597-EEC4-4AFE-B3EF-1A7F2310F07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972747" y="1204074"/>
                <a:ext cx="457200" cy="457200"/>
              </a:xfrm>
              <a:prstGeom prst="rect">
                <a:avLst/>
              </a:prstGeom>
            </p:spPr>
          </p:pic>
        </p:grpSp>
      </p:grpSp>
      <p:grpSp>
        <p:nvGrpSpPr>
          <p:cNvPr id="39" name="Group 38">
            <a:extLst>
              <a:ext uri="{FF2B5EF4-FFF2-40B4-BE49-F238E27FC236}">
                <a16:creationId xmlns:a16="http://schemas.microsoft.com/office/drawing/2014/main" id="{FAE1B598-7AEF-4306-BEA9-779023948976}"/>
              </a:ext>
            </a:extLst>
          </p:cNvPr>
          <p:cNvGrpSpPr/>
          <p:nvPr/>
        </p:nvGrpSpPr>
        <p:grpSpPr>
          <a:xfrm>
            <a:off x="175791" y="4056203"/>
            <a:ext cx="7100220" cy="914400"/>
            <a:chOff x="4745501" y="4016640"/>
            <a:chExt cx="6081318" cy="914400"/>
          </a:xfrm>
        </p:grpSpPr>
        <p:sp>
          <p:nvSpPr>
            <p:cNvPr id="40" name="Rectangle: Rounded Corners 39">
              <a:extLst>
                <a:ext uri="{FF2B5EF4-FFF2-40B4-BE49-F238E27FC236}">
                  <a16:creationId xmlns:a16="http://schemas.microsoft.com/office/drawing/2014/main" id="{DD1DF02D-D1A6-4527-9B70-2BD84696E94A}"/>
                </a:ext>
              </a:extLst>
            </p:cNvPr>
            <p:cNvSpPr/>
            <p:nvPr/>
          </p:nvSpPr>
          <p:spPr>
            <a:xfrm>
              <a:off x="5201347" y="4068557"/>
              <a:ext cx="5625472" cy="856604"/>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spcAft>
                  <a:spcPts val="300"/>
                </a:spcAft>
                <a:buClr>
                  <a:srgbClr val="6CC24A"/>
                </a:buClr>
                <a:buFont typeface="Arial" panose="020B0604020202020204" pitchFamily="34" charset="0"/>
                <a:buChar char="•"/>
              </a:pPr>
              <a:endParaRPr lang="en-US" sz="1600" b="1" dirty="0">
                <a:solidFill>
                  <a:schemeClr val="bg1"/>
                </a:solidFill>
              </a:endParaRPr>
            </a:p>
          </p:txBody>
        </p:sp>
        <p:grpSp>
          <p:nvGrpSpPr>
            <p:cNvPr id="41" name="Group 40">
              <a:extLst>
                <a:ext uri="{FF2B5EF4-FFF2-40B4-BE49-F238E27FC236}">
                  <a16:creationId xmlns:a16="http://schemas.microsoft.com/office/drawing/2014/main" id="{C91BF149-13BC-4589-8B88-37A4CFD8C2EF}"/>
                </a:ext>
              </a:extLst>
            </p:cNvPr>
            <p:cNvGrpSpPr/>
            <p:nvPr/>
          </p:nvGrpSpPr>
          <p:grpSpPr>
            <a:xfrm>
              <a:off x="4745501" y="4016640"/>
              <a:ext cx="914400" cy="914400"/>
              <a:chOff x="4767211" y="960438"/>
              <a:chExt cx="914400" cy="914400"/>
            </a:xfrm>
          </p:grpSpPr>
          <p:sp>
            <p:nvSpPr>
              <p:cNvPr id="42" name="Oval 41">
                <a:extLst>
                  <a:ext uri="{FF2B5EF4-FFF2-40B4-BE49-F238E27FC236}">
                    <a16:creationId xmlns:a16="http://schemas.microsoft.com/office/drawing/2014/main" id="{5439FC9A-523B-4F81-98E4-5E07AEFB996A}"/>
                  </a:ext>
                </a:extLst>
              </p:cNvPr>
              <p:cNvSpPr/>
              <p:nvPr/>
            </p:nvSpPr>
            <p:spPr>
              <a:xfrm>
                <a:off x="4767211" y="960438"/>
                <a:ext cx="914400" cy="914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ea typeface="+mn-ea"/>
                  <a:cs typeface="+mn-cs"/>
                </a:endParaRPr>
              </a:p>
            </p:txBody>
          </p:sp>
          <p:pic>
            <p:nvPicPr>
              <p:cNvPr id="43" name="Graphic 42" descr="Checkmark with solid fill">
                <a:extLst>
                  <a:ext uri="{FF2B5EF4-FFF2-40B4-BE49-F238E27FC236}">
                    <a16:creationId xmlns:a16="http://schemas.microsoft.com/office/drawing/2014/main" id="{B90A2084-447F-4EDD-BC7F-D25B9C2DED0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972747" y="1204074"/>
                <a:ext cx="457200" cy="457200"/>
              </a:xfrm>
              <a:prstGeom prst="rect">
                <a:avLst/>
              </a:prstGeom>
            </p:spPr>
          </p:pic>
        </p:grpSp>
      </p:grpSp>
      <p:grpSp>
        <p:nvGrpSpPr>
          <p:cNvPr id="44" name="Group 43">
            <a:extLst>
              <a:ext uri="{FF2B5EF4-FFF2-40B4-BE49-F238E27FC236}">
                <a16:creationId xmlns:a16="http://schemas.microsoft.com/office/drawing/2014/main" id="{5D217CE8-E79A-43F6-B7FC-2CF81A9D8DF8}"/>
              </a:ext>
            </a:extLst>
          </p:cNvPr>
          <p:cNvGrpSpPr/>
          <p:nvPr/>
        </p:nvGrpSpPr>
        <p:grpSpPr>
          <a:xfrm>
            <a:off x="175791" y="5121186"/>
            <a:ext cx="7100220" cy="914400"/>
            <a:chOff x="4745501" y="4016640"/>
            <a:chExt cx="6081318" cy="914400"/>
          </a:xfrm>
        </p:grpSpPr>
        <p:sp>
          <p:nvSpPr>
            <p:cNvPr id="45" name="Rectangle: Rounded Corners 44">
              <a:extLst>
                <a:ext uri="{FF2B5EF4-FFF2-40B4-BE49-F238E27FC236}">
                  <a16:creationId xmlns:a16="http://schemas.microsoft.com/office/drawing/2014/main" id="{0B608FA4-6145-4963-8E59-A336489BC6B0}"/>
                </a:ext>
              </a:extLst>
            </p:cNvPr>
            <p:cNvSpPr/>
            <p:nvPr/>
          </p:nvSpPr>
          <p:spPr>
            <a:xfrm>
              <a:off x="5201347" y="4068557"/>
              <a:ext cx="5625472" cy="856604"/>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spcAft>
                  <a:spcPts val="300"/>
                </a:spcAft>
                <a:buClr>
                  <a:srgbClr val="6CC24A"/>
                </a:buClr>
                <a:buFont typeface="Arial" panose="020B0604020202020204" pitchFamily="34" charset="0"/>
                <a:buChar char="•"/>
              </a:pPr>
              <a:endParaRPr lang="en-US" sz="1600" b="1" dirty="0">
                <a:solidFill>
                  <a:schemeClr val="bg1"/>
                </a:solidFill>
              </a:endParaRPr>
            </a:p>
          </p:txBody>
        </p:sp>
        <p:grpSp>
          <p:nvGrpSpPr>
            <p:cNvPr id="46" name="Group 45">
              <a:extLst>
                <a:ext uri="{FF2B5EF4-FFF2-40B4-BE49-F238E27FC236}">
                  <a16:creationId xmlns:a16="http://schemas.microsoft.com/office/drawing/2014/main" id="{FE8BA44B-0F40-4717-B1F9-2861FFB09B6E}"/>
                </a:ext>
              </a:extLst>
            </p:cNvPr>
            <p:cNvGrpSpPr/>
            <p:nvPr/>
          </p:nvGrpSpPr>
          <p:grpSpPr>
            <a:xfrm>
              <a:off x="4745501" y="4016640"/>
              <a:ext cx="914400" cy="914400"/>
              <a:chOff x="4767211" y="960438"/>
              <a:chExt cx="914400" cy="914400"/>
            </a:xfrm>
          </p:grpSpPr>
          <p:sp>
            <p:nvSpPr>
              <p:cNvPr id="47" name="Oval 46">
                <a:extLst>
                  <a:ext uri="{FF2B5EF4-FFF2-40B4-BE49-F238E27FC236}">
                    <a16:creationId xmlns:a16="http://schemas.microsoft.com/office/drawing/2014/main" id="{AFA48899-0DEF-48E4-B46F-84E9D7070F1F}"/>
                  </a:ext>
                </a:extLst>
              </p:cNvPr>
              <p:cNvSpPr/>
              <p:nvPr/>
            </p:nvSpPr>
            <p:spPr>
              <a:xfrm>
                <a:off x="4767211" y="960438"/>
                <a:ext cx="914400" cy="914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ea typeface="+mn-ea"/>
                  <a:cs typeface="+mn-cs"/>
                </a:endParaRPr>
              </a:p>
            </p:txBody>
          </p:sp>
          <p:pic>
            <p:nvPicPr>
              <p:cNvPr id="48" name="Graphic 47" descr="Checkmark with solid fill">
                <a:extLst>
                  <a:ext uri="{FF2B5EF4-FFF2-40B4-BE49-F238E27FC236}">
                    <a16:creationId xmlns:a16="http://schemas.microsoft.com/office/drawing/2014/main" id="{AED629C3-6A71-4028-9436-E0A7428CFE0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972747" y="1204074"/>
                <a:ext cx="457200" cy="457200"/>
              </a:xfrm>
              <a:prstGeom prst="rect">
                <a:avLst/>
              </a:prstGeom>
            </p:spPr>
          </p:pic>
        </p:grpSp>
      </p:grpSp>
      <p:sp>
        <p:nvSpPr>
          <p:cNvPr id="49" name="Rectangle 48">
            <a:extLst>
              <a:ext uri="{FF2B5EF4-FFF2-40B4-BE49-F238E27FC236}">
                <a16:creationId xmlns:a16="http://schemas.microsoft.com/office/drawing/2014/main" id="{93C822B2-57E1-480D-9E09-C0ABCA60F36E}"/>
              </a:ext>
            </a:extLst>
          </p:cNvPr>
          <p:cNvSpPr/>
          <p:nvPr/>
        </p:nvSpPr>
        <p:spPr>
          <a:xfrm>
            <a:off x="741440" y="3145510"/>
            <a:ext cx="7036526" cy="584775"/>
          </a:xfrm>
          <a:prstGeom prst="rect">
            <a:avLst/>
          </a:prstGeom>
        </p:spPr>
        <p:txBody>
          <a:bodyPr wrap="square">
            <a:spAutoFit/>
          </a:bodyPr>
          <a:lstStyle/>
          <a:p>
            <a:pPr lvl="1" defTabSz="457200" eaLnBrk="0" fontAlgn="base" hangingPunct="0">
              <a:spcBef>
                <a:spcPct val="20000"/>
              </a:spcBef>
              <a:spcAft>
                <a:spcPts val="300"/>
              </a:spcAft>
              <a:buClr>
                <a:srgbClr val="6CC24A"/>
              </a:buClr>
            </a:pPr>
            <a:r>
              <a:rPr lang="en-US" sz="1600" dirty="0">
                <a:solidFill>
                  <a:schemeClr val="bg1"/>
                </a:solidFill>
              </a:rPr>
              <a:t>Lower out-of-pocket expenses – Non-HEP employees pay </a:t>
            </a:r>
            <a:r>
              <a:rPr lang="en-US" sz="1600" b="1" dirty="0">
                <a:solidFill>
                  <a:schemeClr val="bg1"/>
                </a:solidFill>
              </a:rPr>
              <a:t>annual $350 individual/$1,400 family </a:t>
            </a:r>
            <a:r>
              <a:rPr lang="en-US" sz="1600" dirty="0">
                <a:solidFill>
                  <a:schemeClr val="bg1"/>
                </a:solidFill>
              </a:rPr>
              <a:t>in-network medical deductible</a:t>
            </a:r>
          </a:p>
        </p:txBody>
      </p:sp>
      <p:sp>
        <p:nvSpPr>
          <p:cNvPr id="50" name="Rectangle 49">
            <a:extLst>
              <a:ext uri="{FF2B5EF4-FFF2-40B4-BE49-F238E27FC236}">
                <a16:creationId xmlns:a16="http://schemas.microsoft.com/office/drawing/2014/main" id="{E2A567C2-9949-4F2D-9BBB-356BA1489E77}"/>
              </a:ext>
            </a:extLst>
          </p:cNvPr>
          <p:cNvSpPr/>
          <p:nvPr/>
        </p:nvSpPr>
        <p:spPr>
          <a:xfrm>
            <a:off x="753570" y="4286157"/>
            <a:ext cx="6096000" cy="584775"/>
          </a:xfrm>
          <a:prstGeom prst="rect">
            <a:avLst/>
          </a:prstGeom>
        </p:spPr>
        <p:txBody>
          <a:bodyPr>
            <a:spAutoFit/>
          </a:bodyPr>
          <a:lstStyle/>
          <a:p>
            <a:pPr lvl="1">
              <a:spcAft>
                <a:spcPts val="300"/>
              </a:spcAft>
              <a:buClr>
                <a:srgbClr val="6CC24A"/>
              </a:buClr>
            </a:pPr>
            <a:r>
              <a:rPr lang="en-US" sz="1600" dirty="0">
                <a:solidFill>
                  <a:schemeClr val="bg1"/>
                </a:solidFill>
              </a:rPr>
              <a:t>Office visit co-pays are </a:t>
            </a:r>
            <a:r>
              <a:rPr lang="en-US" sz="1600" b="1" dirty="0">
                <a:solidFill>
                  <a:schemeClr val="bg1"/>
                </a:solidFill>
              </a:rPr>
              <a:t>waived </a:t>
            </a:r>
            <a:r>
              <a:rPr lang="en-US" sz="1600" dirty="0">
                <a:solidFill>
                  <a:schemeClr val="bg1"/>
                </a:solidFill>
              </a:rPr>
              <a:t>for anything related to the chronic conditions</a:t>
            </a:r>
          </a:p>
        </p:txBody>
      </p:sp>
      <p:sp>
        <p:nvSpPr>
          <p:cNvPr id="51" name="Rectangle 50">
            <a:extLst>
              <a:ext uri="{FF2B5EF4-FFF2-40B4-BE49-F238E27FC236}">
                <a16:creationId xmlns:a16="http://schemas.microsoft.com/office/drawing/2014/main" id="{29EEDB92-AE3F-437D-B6B8-2593E2A235E5}"/>
              </a:ext>
            </a:extLst>
          </p:cNvPr>
          <p:cNvSpPr/>
          <p:nvPr/>
        </p:nvSpPr>
        <p:spPr>
          <a:xfrm>
            <a:off x="753570" y="5331259"/>
            <a:ext cx="6096000" cy="584775"/>
          </a:xfrm>
          <a:prstGeom prst="rect">
            <a:avLst/>
          </a:prstGeom>
        </p:spPr>
        <p:txBody>
          <a:bodyPr>
            <a:spAutoFit/>
          </a:bodyPr>
          <a:lstStyle/>
          <a:p>
            <a:pPr lvl="1">
              <a:spcAft>
                <a:spcPts val="300"/>
              </a:spcAft>
              <a:buClr>
                <a:srgbClr val="6CC24A"/>
              </a:buClr>
            </a:pPr>
            <a:r>
              <a:rPr lang="en-US" sz="1600" b="1" dirty="0">
                <a:solidFill>
                  <a:schemeClr val="bg1"/>
                </a:solidFill>
              </a:rPr>
              <a:t>Lower to $0 co-pays </a:t>
            </a:r>
            <a:r>
              <a:rPr lang="en-US" sz="1600" dirty="0">
                <a:solidFill>
                  <a:schemeClr val="bg1"/>
                </a:solidFill>
              </a:rPr>
              <a:t>for medications used to treat any of the chronic conditions mentioned earlier</a:t>
            </a:r>
          </a:p>
        </p:txBody>
      </p:sp>
    </p:spTree>
    <p:extLst>
      <p:ext uri="{BB962C8B-B14F-4D97-AF65-F5344CB8AC3E}">
        <p14:creationId xmlns:p14="http://schemas.microsoft.com/office/powerpoint/2010/main" val="1694204800"/>
      </p:ext>
    </p:extLst>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lide Number Placeholder 1">
            <a:extLst>
              <a:ext uri="{FF2B5EF4-FFF2-40B4-BE49-F238E27FC236}">
                <a16:creationId xmlns:a16="http://schemas.microsoft.com/office/drawing/2014/main" id="{618BD49A-C82B-4FDC-BD16-EE498B9B9794}"/>
              </a:ext>
            </a:extLst>
          </p:cNvPr>
          <p:cNvSpPr txBox="1">
            <a:spLocks/>
          </p:cNvSpPr>
          <p:nvPr/>
        </p:nvSpPr>
        <p:spPr>
          <a:xfrm>
            <a:off x="1981200" y="6173486"/>
            <a:ext cx="2133600" cy="258763"/>
          </a:xfrm>
          <a:prstGeom prst="rect">
            <a:avLst/>
          </a:prstGeom>
        </p:spPr>
        <p:txBody>
          <a:bodyPr/>
          <a:lstStyle>
            <a:defPPr>
              <a:defRPr lang="en-US"/>
            </a:defPPr>
            <a:lvl1pPr algn="l" rtl="0" fontAlgn="base">
              <a:spcBef>
                <a:spcPct val="0"/>
              </a:spcBef>
              <a:spcAft>
                <a:spcPct val="0"/>
              </a:spcAft>
              <a:defRPr sz="1100" b="1" kern="1200">
                <a:solidFill>
                  <a:schemeClr val="bg1"/>
                </a:solidFill>
                <a:latin typeface="+mj-lt"/>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fld id="{9E4BDB96-090D-4C45-8E42-302AC2E36EF9}" type="slidenum">
              <a:rPr kumimoji="0" lang="en-US" sz="1100" b="0" i="0" u="none" strike="noStrike" kern="1200" cap="none" spc="0" normalizeH="0" baseline="0" noProof="0">
                <a:ln>
                  <a:noFill/>
                </a:ln>
                <a:solidFill>
                  <a:prstClr val="white"/>
                </a:solidFill>
                <a:effectLst/>
                <a:uLnTx/>
                <a:uFillTx/>
                <a:latin typeface="Franklin Gothic Book" panose="020B0503020102020204" pitchFamily="34" charset="0"/>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6</a:t>
            </a:fld>
            <a:endParaRPr kumimoji="0" lang="en-US" sz="1100" b="0" i="0" u="none" strike="noStrike" kern="1200" cap="none" spc="0" normalizeH="0" baseline="0" noProof="0" dirty="0">
              <a:ln>
                <a:noFill/>
              </a:ln>
              <a:solidFill>
                <a:prstClr val="white"/>
              </a:solidFill>
              <a:effectLst/>
              <a:uLnTx/>
              <a:uFillTx/>
              <a:latin typeface="Franklin Gothic Book" panose="020B0503020102020204" pitchFamily="34" charset="0"/>
              <a:ea typeface="+mn-ea"/>
              <a:cs typeface="Arial" charset="0"/>
            </a:endParaRPr>
          </a:p>
        </p:txBody>
      </p:sp>
      <p:sp>
        <p:nvSpPr>
          <p:cNvPr id="15" name="Title 1">
            <a:extLst>
              <a:ext uri="{FF2B5EF4-FFF2-40B4-BE49-F238E27FC236}">
                <a16:creationId xmlns:a16="http://schemas.microsoft.com/office/drawing/2014/main" id="{DE22D567-C24A-4700-B4A0-C8E6FDBEC798}"/>
              </a:ext>
            </a:extLst>
          </p:cNvPr>
          <p:cNvSpPr txBox="1">
            <a:spLocks/>
          </p:cNvSpPr>
          <p:nvPr/>
        </p:nvSpPr>
        <p:spPr>
          <a:xfrm>
            <a:off x="1981200" y="356830"/>
            <a:ext cx="8229600" cy="1143000"/>
          </a:xfrm>
          <a:prstGeom prst="rect">
            <a:avLst/>
          </a:prstGeom>
        </p:spPr>
        <p:txBody>
          <a:bodyPr/>
          <a:lstStyle>
            <a:lvl1pPr algn="l" rtl="0" eaLnBrk="0" fontAlgn="base" hangingPunct="0">
              <a:spcBef>
                <a:spcPct val="0"/>
              </a:spcBef>
              <a:spcAft>
                <a:spcPct val="0"/>
              </a:spcAft>
              <a:defRPr lang="en-US" sz="3600" kern="1200" dirty="0">
                <a:solidFill>
                  <a:schemeClr val="accent1"/>
                </a:solidFill>
                <a:latin typeface="+mj-lt"/>
                <a:ea typeface="+mn-ea"/>
                <a:cs typeface="+mn-cs"/>
              </a:defRPr>
            </a:lvl1pPr>
            <a:lvl2pPr algn="l" rtl="0" eaLnBrk="0" fontAlgn="base" hangingPunct="0">
              <a:spcBef>
                <a:spcPct val="0"/>
              </a:spcBef>
              <a:spcAft>
                <a:spcPct val="0"/>
              </a:spcAft>
              <a:defRPr sz="3600">
                <a:solidFill>
                  <a:schemeClr val="accent1"/>
                </a:solidFill>
                <a:latin typeface="Arial" charset="0"/>
              </a:defRPr>
            </a:lvl2pPr>
            <a:lvl3pPr algn="l" rtl="0" eaLnBrk="0" fontAlgn="base" hangingPunct="0">
              <a:spcBef>
                <a:spcPct val="0"/>
              </a:spcBef>
              <a:spcAft>
                <a:spcPct val="0"/>
              </a:spcAft>
              <a:defRPr sz="3600">
                <a:solidFill>
                  <a:schemeClr val="accent1"/>
                </a:solidFill>
                <a:latin typeface="Arial" charset="0"/>
              </a:defRPr>
            </a:lvl3pPr>
            <a:lvl4pPr algn="l" rtl="0" eaLnBrk="0" fontAlgn="base" hangingPunct="0">
              <a:spcBef>
                <a:spcPct val="0"/>
              </a:spcBef>
              <a:spcAft>
                <a:spcPct val="0"/>
              </a:spcAft>
              <a:defRPr sz="3600">
                <a:solidFill>
                  <a:schemeClr val="accent1"/>
                </a:solidFill>
                <a:latin typeface="Arial" charset="0"/>
              </a:defRPr>
            </a:lvl4pPr>
            <a:lvl5pPr algn="l" rtl="0" eaLnBrk="0" fontAlgn="base" hangingPunct="0">
              <a:spcBef>
                <a:spcPct val="0"/>
              </a:spcBef>
              <a:spcAft>
                <a:spcPct val="0"/>
              </a:spcAft>
              <a:defRPr sz="3600">
                <a:solidFill>
                  <a:schemeClr val="accent1"/>
                </a:solidFill>
                <a:latin typeface="Arial" charset="0"/>
              </a:defRPr>
            </a:lvl5pPr>
            <a:lvl6pPr marL="457200" algn="l" rtl="0" eaLnBrk="1" fontAlgn="base" hangingPunct="1">
              <a:spcBef>
                <a:spcPct val="0"/>
              </a:spcBef>
              <a:spcAft>
                <a:spcPct val="0"/>
              </a:spcAft>
              <a:defRPr sz="3600">
                <a:solidFill>
                  <a:schemeClr val="tx2"/>
                </a:solidFill>
                <a:latin typeface="Verdana" pitchFamily="34" charset="0"/>
              </a:defRPr>
            </a:lvl6pPr>
            <a:lvl7pPr marL="914400" algn="l" rtl="0" eaLnBrk="1" fontAlgn="base" hangingPunct="1">
              <a:spcBef>
                <a:spcPct val="0"/>
              </a:spcBef>
              <a:spcAft>
                <a:spcPct val="0"/>
              </a:spcAft>
              <a:defRPr sz="3600">
                <a:solidFill>
                  <a:schemeClr val="tx2"/>
                </a:solidFill>
                <a:latin typeface="Verdana" pitchFamily="34" charset="0"/>
              </a:defRPr>
            </a:lvl7pPr>
            <a:lvl8pPr marL="1371600" algn="l" rtl="0" eaLnBrk="1" fontAlgn="base" hangingPunct="1">
              <a:spcBef>
                <a:spcPct val="0"/>
              </a:spcBef>
              <a:spcAft>
                <a:spcPct val="0"/>
              </a:spcAft>
              <a:defRPr sz="3600">
                <a:solidFill>
                  <a:schemeClr val="tx2"/>
                </a:solidFill>
                <a:latin typeface="Verdana" pitchFamily="34" charset="0"/>
              </a:defRPr>
            </a:lvl8pPr>
            <a:lvl9pPr marL="1828800" algn="l" rtl="0" eaLnBrk="1" fontAlgn="base" hangingPunct="1">
              <a:spcBef>
                <a:spcPct val="0"/>
              </a:spcBef>
              <a:spcAft>
                <a:spcPct val="0"/>
              </a:spcAft>
              <a:defRPr sz="3600">
                <a:solidFill>
                  <a:schemeClr val="tx2"/>
                </a:solidFill>
                <a:latin typeface="Verdana"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1" u="none" strike="noStrike" kern="1200" cap="none" spc="0" normalizeH="0" baseline="0" noProof="0" dirty="0">
              <a:ln>
                <a:noFill/>
              </a:ln>
              <a:solidFill>
                <a:srgbClr val="71B649"/>
              </a:solidFill>
              <a:effectLst/>
              <a:uLnTx/>
              <a:uFillTx/>
              <a:latin typeface="Franklin Gothic Book" panose="020B0503020102020204" pitchFamily="34" charset="0"/>
              <a:ea typeface="+mn-ea"/>
              <a:cs typeface="+mn-cs"/>
            </a:endParaRPr>
          </a:p>
        </p:txBody>
      </p:sp>
      <p:sp>
        <p:nvSpPr>
          <p:cNvPr id="2" name="TextBox 1">
            <a:extLst>
              <a:ext uri="{FF2B5EF4-FFF2-40B4-BE49-F238E27FC236}">
                <a16:creationId xmlns:a16="http://schemas.microsoft.com/office/drawing/2014/main" id="{BAB1B324-09C8-480A-A582-111E838CEBC0}"/>
              </a:ext>
            </a:extLst>
          </p:cNvPr>
          <p:cNvSpPr txBox="1"/>
          <p:nvPr/>
        </p:nvSpPr>
        <p:spPr>
          <a:xfrm>
            <a:off x="640080" y="6609806"/>
            <a:ext cx="4833257" cy="25391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2060"/>
                </a:solidFill>
                <a:effectLst/>
                <a:uLnTx/>
                <a:uFillTx/>
                <a:latin typeface="Arial"/>
                <a:ea typeface="+mn-ea"/>
                <a:cs typeface="+mn-cs"/>
              </a:rPr>
              <a:t>Confidential and Proprietary Do Not Distribute</a:t>
            </a:r>
          </a:p>
        </p:txBody>
      </p:sp>
      <p:sp>
        <p:nvSpPr>
          <p:cNvPr id="3" name="Rectangle 2">
            <a:extLst>
              <a:ext uri="{FF2B5EF4-FFF2-40B4-BE49-F238E27FC236}">
                <a16:creationId xmlns:a16="http://schemas.microsoft.com/office/drawing/2014/main" id="{797E6E95-C032-4376-AF69-8E51CA429927}"/>
              </a:ext>
            </a:extLst>
          </p:cNvPr>
          <p:cNvSpPr/>
          <p:nvPr/>
        </p:nvSpPr>
        <p:spPr>
          <a:xfrm>
            <a:off x="248195" y="179273"/>
            <a:ext cx="2799805" cy="523220"/>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a:noFill/>
                </a:ln>
                <a:solidFill>
                  <a:srgbClr val="15397E"/>
                </a:solidFill>
                <a:effectLst/>
                <a:uLnTx/>
                <a:uFillTx/>
                <a:ea typeface="+mj-ea"/>
                <a:cs typeface="Arial"/>
              </a:rPr>
              <a:t>Register</a:t>
            </a:r>
            <a:r>
              <a:rPr kumimoji="0" lang="en-US" sz="2800" b="1" i="0" u="none" strike="noStrike" kern="0" cap="none" spc="-20" normalizeH="0" baseline="0" noProof="0" dirty="0">
                <a:ln>
                  <a:noFill/>
                </a:ln>
                <a:solidFill>
                  <a:srgbClr val="15397E"/>
                </a:solidFill>
                <a:effectLst/>
                <a:uLnTx/>
                <a:uFillTx/>
                <a:ea typeface="+mj-ea"/>
                <a:cs typeface="Arial"/>
              </a:rPr>
              <a:t> </a:t>
            </a:r>
            <a:r>
              <a:rPr kumimoji="0" lang="en-US" sz="2800" b="1" i="0" u="none" strike="noStrike" kern="0" cap="none" spc="-50" normalizeH="0" baseline="0" noProof="0" dirty="0">
                <a:ln>
                  <a:noFill/>
                </a:ln>
                <a:solidFill>
                  <a:srgbClr val="15397E"/>
                </a:solidFill>
                <a:effectLst/>
                <a:uLnTx/>
                <a:uFillTx/>
                <a:ea typeface="+mj-ea"/>
                <a:cs typeface="Arial"/>
              </a:rPr>
              <a:t>Online</a:t>
            </a:r>
            <a:endParaRPr kumimoji="0" lang="en-US" sz="1800" b="0" i="0" u="none" strike="noStrike" kern="0" cap="none" spc="0" normalizeH="0" baseline="0" noProof="0" dirty="0">
              <a:ln>
                <a:noFill/>
              </a:ln>
              <a:solidFill>
                <a:sysClr val="windowText" lastClr="000000"/>
              </a:solidFill>
              <a:effectLst/>
              <a:uLnTx/>
              <a:uFillTx/>
            </a:endParaRPr>
          </a:p>
        </p:txBody>
      </p:sp>
      <p:pic>
        <p:nvPicPr>
          <p:cNvPr id="1026" name="Picture 2">
            <a:extLst>
              <a:ext uri="{FF2B5EF4-FFF2-40B4-BE49-F238E27FC236}">
                <a16:creationId xmlns:a16="http://schemas.microsoft.com/office/drawing/2014/main" id="{A21F99B3-1F3F-4D1E-9A26-44EF684F8E2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2" y="286657"/>
            <a:ext cx="5021178" cy="5595027"/>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DB226FB7-7A20-479D-9C1A-B8A98561FDE0}"/>
              </a:ext>
            </a:extLst>
          </p:cNvPr>
          <p:cNvSpPr/>
          <p:nvPr/>
        </p:nvSpPr>
        <p:spPr>
          <a:xfrm>
            <a:off x="-1" y="1623523"/>
            <a:ext cx="5678906" cy="2805896"/>
          </a:xfrm>
          <a:prstGeom prst="rect">
            <a:avLst/>
          </a:prstGeom>
        </p:spPr>
        <p:txBody>
          <a:bodyPr wrap="square">
            <a:spAutoFit/>
          </a:bodyPr>
          <a:lstStyle/>
          <a:p>
            <a:pPr marL="358140" marR="138430" lvl="0" indent="-346075">
              <a:spcBef>
                <a:spcPts val="100"/>
              </a:spcBef>
              <a:buClr>
                <a:srgbClr val="6CC249"/>
              </a:buClr>
              <a:buFont typeface="Wingdings" panose="05000000000000000000" pitchFamily="2" charset="2"/>
              <a:buChar char="v"/>
              <a:tabLst>
                <a:tab pos="358140" algn="l"/>
                <a:tab pos="358775" algn="l"/>
              </a:tabLst>
            </a:pPr>
            <a:r>
              <a:rPr lang="en-US" sz="2400" kern="0" dirty="0">
                <a:solidFill>
                  <a:srgbClr val="002060"/>
                </a:solidFill>
                <a:cs typeface="Arial"/>
              </a:rPr>
              <a:t>Online</a:t>
            </a:r>
            <a:r>
              <a:rPr lang="en-US" sz="2400" kern="0" spc="-15" dirty="0">
                <a:solidFill>
                  <a:srgbClr val="002060"/>
                </a:solidFill>
                <a:cs typeface="Arial"/>
              </a:rPr>
              <a:t> </a:t>
            </a:r>
            <a:r>
              <a:rPr lang="en-US" sz="2400" kern="0" dirty="0">
                <a:solidFill>
                  <a:srgbClr val="002060"/>
                </a:solidFill>
                <a:cs typeface="Arial"/>
              </a:rPr>
              <a:t>portal</a:t>
            </a:r>
            <a:r>
              <a:rPr lang="en-US" sz="2400" kern="0" spc="105" dirty="0">
                <a:solidFill>
                  <a:srgbClr val="002060"/>
                </a:solidFill>
                <a:cs typeface="Arial"/>
              </a:rPr>
              <a:t> </a:t>
            </a:r>
            <a:r>
              <a:rPr lang="en-US" sz="2400" kern="0" dirty="0">
                <a:solidFill>
                  <a:srgbClr val="002060"/>
                </a:solidFill>
                <a:cs typeface="Arial"/>
              </a:rPr>
              <a:t>access</a:t>
            </a:r>
            <a:r>
              <a:rPr lang="en-US" sz="2400" kern="0" spc="-155" dirty="0">
                <a:solidFill>
                  <a:srgbClr val="002060"/>
                </a:solidFill>
                <a:cs typeface="Arial"/>
              </a:rPr>
              <a:t> </a:t>
            </a:r>
            <a:r>
              <a:rPr lang="en-US" sz="2400" kern="0" dirty="0">
                <a:solidFill>
                  <a:srgbClr val="002060"/>
                </a:solidFill>
                <a:cs typeface="Arial"/>
              </a:rPr>
              <a:t>will</a:t>
            </a:r>
            <a:r>
              <a:rPr lang="en-US" sz="2400" kern="0" spc="-70" dirty="0">
                <a:solidFill>
                  <a:srgbClr val="002060"/>
                </a:solidFill>
                <a:cs typeface="Arial"/>
              </a:rPr>
              <a:t> </a:t>
            </a:r>
            <a:r>
              <a:rPr lang="en-US" sz="2400" kern="0" spc="-25" dirty="0">
                <a:solidFill>
                  <a:srgbClr val="002060"/>
                </a:solidFill>
                <a:cs typeface="Arial"/>
              </a:rPr>
              <a:t>be </a:t>
            </a:r>
            <a:r>
              <a:rPr lang="en-US" sz="2400" kern="0" dirty="0">
                <a:solidFill>
                  <a:srgbClr val="002060"/>
                </a:solidFill>
                <a:cs typeface="Arial"/>
              </a:rPr>
              <a:t>available</a:t>
            </a:r>
            <a:r>
              <a:rPr lang="en-US" sz="2400" kern="0" spc="-20" dirty="0">
                <a:solidFill>
                  <a:srgbClr val="002060"/>
                </a:solidFill>
                <a:cs typeface="Arial"/>
              </a:rPr>
              <a:t> </a:t>
            </a:r>
            <a:r>
              <a:rPr lang="en-US" sz="2400" kern="0" dirty="0">
                <a:solidFill>
                  <a:srgbClr val="002060"/>
                </a:solidFill>
                <a:cs typeface="Arial"/>
              </a:rPr>
              <a:t>approximately</a:t>
            </a:r>
            <a:r>
              <a:rPr lang="en-US" sz="2400" kern="0" spc="-70" dirty="0">
                <a:solidFill>
                  <a:srgbClr val="002060"/>
                </a:solidFill>
                <a:cs typeface="Arial"/>
              </a:rPr>
              <a:t> </a:t>
            </a:r>
            <a:r>
              <a:rPr lang="en-US" sz="2400" b="1" kern="0" spc="-25" dirty="0">
                <a:solidFill>
                  <a:srgbClr val="92D050"/>
                </a:solidFill>
                <a:cs typeface="Arial"/>
              </a:rPr>
              <a:t>two </a:t>
            </a:r>
            <a:r>
              <a:rPr lang="en-US" sz="2400" b="1" kern="0" dirty="0">
                <a:solidFill>
                  <a:srgbClr val="92D050"/>
                </a:solidFill>
                <a:cs typeface="Arial"/>
              </a:rPr>
              <a:t>months</a:t>
            </a:r>
            <a:r>
              <a:rPr lang="en-US" sz="2400" b="1" kern="0" spc="90" dirty="0">
                <a:solidFill>
                  <a:srgbClr val="92D050"/>
                </a:solidFill>
                <a:cs typeface="Arial"/>
              </a:rPr>
              <a:t> </a:t>
            </a:r>
            <a:r>
              <a:rPr lang="en-US" sz="2400" kern="0" dirty="0">
                <a:solidFill>
                  <a:srgbClr val="002060"/>
                </a:solidFill>
                <a:cs typeface="Arial"/>
              </a:rPr>
              <a:t>after</a:t>
            </a:r>
            <a:r>
              <a:rPr lang="en-US" sz="2400" kern="0" spc="-85" dirty="0">
                <a:solidFill>
                  <a:srgbClr val="002060"/>
                </a:solidFill>
                <a:cs typeface="Arial"/>
              </a:rPr>
              <a:t> </a:t>
            </a:r>
            <a:r>
              <a:rPr lang="en-US" sz="2400" kern="0" dirty="0">
                <a:solidFill>
                  <a:srgbClr val="002060"/>
                </a:solidFill>
                <a:cs typeface="Arial"/>
              </a:rPr>
              <a:t>your</a:t>
            </a:r>
            <a:r>
              <a:rPr lang="en-US" sz="2400" kern="0" spc="-85" dirty="0">
                <a:solidFill>
                  <a:srgbClr val="002060"/>
                </a:solidFill>
                <a:cs typeface="Arial"/>
              </a:rPr>
              <a:t> </a:t>
            </a:r>
            <a:r>
              <a:rPr lang="en-US" sz="2400" kern="0" dirty="0">
                <a:solidFill>
                  <a:srgbClr val="002060"/>
                </a:solidFill>
                <a:cs typeface="Arial"/>
              </a:rPr>
              <a:t>effective</a:t>
            </a:r>
            <a:r>
              <a:rPr lang="en-US" sz="2400" kern="0" spc="-55" dirty="0">
                <a:solidFill>
                  <a:srgbClr val="002060"/>
                </a:solidFill>
                <a:cs typeface="Arial"/>
              </a:rPr>
              <a:t> </a:t>
            </a:r>
            <a:r>
              <a:rPr lang="en-US" sz="2400" kern="0" spc="-20" dirty="0">
                <a:solidFill>
                  <a:srgbClr val="002060"/>
                </a:solidFill>
                <a:cs typeface="Arial"/>
              </a:rPr>
              <a:t>date</a:t>
            </a:r>
            <a:endParaRPr lang="en-US" sz="2400" kern="0" dirty="0">
              <a:solidFill>
                <a:srgbClr val="002060"/>
              </a:solidFill>
              <a:cs typeface="Arial"/>
            </a:endParaRPr>
          </a:p>
          <a:p>
            <a:pPr marL="358140" marR="5080" lvl="0" indent="-346075">
              <a:spcBef>
                <a:spcPts val="490"/>
              </a:spcBef>
              <a:buClr>
                <a:srgbClr val="6CC249"/>
              </a:buClr>
              <a:buFont typeface="Wingdings" panose="05000000000000000000" pitchFamily="2" charset="2"/>
              <a:buChar char="v"/>
              <a:tabLst>
                <a:tab pos="358140" algn="l"/>
                <a:tab pos="358775" algn="l"/>
              </a:tabLst>
            </a:pPr>
            <a:r>
              <a:rPr lang="en-US" sz="2400" kern="0" spc="-45" dirty="0">
                <a:solidFill>
                  <a:srgbClr val="002060"/>
                </a:solidFill>
                <a:cs typeface="Arial"/>
              </a:rPr>
              <a:t>You</a:t>
            </a:r>
            <a:r>
              <a:rPr lang="en-US" sz="2400" kern="0" spc="45" dirty="0">
                <a:solidFill>
                  <a:srgbClr val="002060"/>
                </a:solidFill>
                <a:cs typeface="Arial"/>
              </a:rPr>
              <a:t> </a:t>
            </a:r>
            <a:r>
              <a:rPr lang="en-US" sz="2400" kern="0" dirty="0">
                <a:solidFill>
                  <a:srgbClr val="002060"/>
                </a:solidFill>
                <a:cs typeface="Arial"/>
              </a:rPr>
              <a:t>can</a:t>
            </a:r>
            <a:r>
              <a:rPr lang="en-US" sz="2400" kern="0" spc="-25" dirty="0">
                <a:solidFill>
                  <a:srgbClr val="002060"/>
                </a:solidFill>
                <a:cs typeface="Arial"/>
              </a:rPr>
              <a:t> </a:t>
            </a:r>
            <a:r>
              <a:rPr lang="en-US" sz="2400" kern="0" dirty="0">
                <a:solidFill>
                  <a:srgbClr val="002060"/>
                </a:solidFill>
                <a:cs typeface="Arial"/>
              </a:rPr>
              <a:t>access</a:t>
            </a:r>
            <a:r>
              <a:rPr lang="en-US" sz="2400" kern="0" spc="-70" dirty="0">
                <a:solidFill>
                  <a:srgbClr val="002060"/>
                </a:solidFill>
                <a:cs typeface="Arial"/>
              </a:rPr>
              <a:t> </a:t>
            </a:r>
            <a:r>
              <a:rPr lang="en-US" sz="2400" kern="0" dirty="0">
                <a:solidFill>
                  <a:srgbClr val="002060"/>
                </a:solidFill>
                <a:cs typeface="Arial"/>
              </a:rPr>
              <a:t>information</a:t>
            </a:r>
            <a:r>
              <a:rPr lang="en-US" sz="2400" kern="0" spc="-200" dirty="0">
                <a:solidFill>
                  <a:srgbClr val="002060"/>
                </a:solidFill>
                <a:cs typeface="Arial"/>
              </a:rPr>
              <a:t> </a:t>
            </a:r>
            <a:r>
              <a:rPr lang="en-US" sz="2400" kern="0" spc="-10" dirty="0">
                <a:solidFill>
                  <a:srgbClr val="002060"/>
                </a:solidFill>
                <a:cs typeface="Arial"/>
              </a:rPr>
              <a:t>using </a:t>
            </a:r>
            <a:r>
              <a:rPr lang="en-US" sz="2400" kern="0" dirty="0">
                <a:solidFill>
                  <a:srgbClr val="002060"/>
                </a:solidFill>
                <a:cs typeface="Arial"/>
              </a:rPr>
              <a:t>the</a:t>
            </a:r>
            <a:r>
              <a:rPr lang="en-US" sz="2400" kern="0" spc="45" dirty="0">
                <a:solidFill>
                  <a:srgbClr val="002060"/>
                </a:solidFill>
                <a:cs typeface="Arial"/>
              </a:rPr>
              <a:t> </a:t>
            </a:r>
            <a:r>
              <a:rPr lang="en-US" sz="2400" kern="0" dirty="0">
                <a:solidFill>
                  <a:srgbClr val="002060"/>
                </a:solidFill>
                <a:cs typeface="Arial"/>
              </a:rPr>
              <a:t>links</a:t>
            </a:r>
            <a:r>
              <a:rPr lang="en-US" sz="2400" kern="0" spc="-85" dirty="0">
                <a:solidFill>
                  <a:srgbClr val="002060"/>
                </a:solidFill>
                <a:cs typeface="Arial"/>
              </a:rPr>
              <a:t> </a:t>
            </a:r>
            <a:r>
              <a:rPr lang="en-US" sz="2400" kern="0" dirty="0">
                <a:solidFill>
                  <a:srgbClr val="002060"/>
                </a:solidFill>
                <a:cs typeface="Arial"/>
              </a:rPr>
              <a:t>below</a:t>
            </a:r>
            <a:r>
              <a:rPr lang="en-US" sz="2400" kern="0" spc="-45" dirty="0">
                <a:solidFill>
                  <a:srgbClr val="002060"/>
                </a:solidFill>
                <a:cs typeface="Arial"/>
              </a:rPr>
              <a:t> </a:t>
            </a:r>
            <a:r>
              <a:rPr lang="en-US" sz="2400" kern="0" dirty="0">
                <a:solidFill>
                  <a:srgbClr val="002060"/>
                </a:solidFill>
                <a:cs typeface="Arial"/>
              </a:rPr>
              <a:t>the</a:t>
            </a:r>
            <a:r>
              <a:rPr lang="en-US" sz="2400" kern="0" spc="-40" dirty="0">
                <a:solidFill>
                  <a:srgbClr val="002060"/>
                </a:solidFill>
                <a:cs typeface="Arial"/>
              </a:rPr>
              <a:t> </a:t>
            </a:r>
            <a:r>
              <a:rPr lang="en-US" sz="2400" kern="0" dirty="0">
                <a:solidFill>
                  <a:srgbClr val="002060"/>
                </a:solidFill>
                <a:cs typeface="Arial"/>
              </a:rPr>
              <a:t>login</a:t>
            </a:r>
            <a:r>
              <a:rPr lang="en-US" sz="2400" kern="0" spc="-35" dirty="0">
                <a:solidFill>
                  <a:srgbClr val="002060"/>
                </a:solidFill>
                <a:cs typeface="Arial"/>
              </a:rPr>
              <a:t> </a:t>
            </a:r>
            <a:r>
              <a:rPr lang="en-US" sz="2400" kern="0" spc="-10" dirty="0">
                <a:solidFill>
                  <a:srgbClr val="002060"/>
                </a:solidFill>
                <a:cs typeface="Arial"/>
              </a:rPr>
              <a:t>screen </a:t>
            </a:r>
            <a:r>
              <a:rPr lang="en-US" sz="2400" kern="0" dirty="0">
                <a:solidFill>
                  <a:srgbClr val="002060"/>
                </a:solidFill>
                <a:cs typeface="Arial"/>
              </a:rPr>
              <a:t>before</a:t>
            </a:r>
            <a:r>
              <a:rPr lang="en-US" sz="2400" kern="0" spc="-35" dirty="0">
                <a:solidFill>
                  <a:srgbClr val="002060"/>
                </a:solidFill>
                <a:cs typeface="Arial"/>
              </a:rPr>
              <a:t> </a:t>
            </a:r>
            <a:r>
              <a:rPr lang="en-US" sz="2400" kern="0" dirty="0">
                <a:solidFill>
                  <a:srgbClr val="002060"/>
                </a:solidFill>
                <a:cs typeface="Arial"/>
              </a:rPr>
              <a:t>you</a:t>
            </a:r>
            <a:r>
              <a:rPr lang="en-US" sz="2400" kern="0" spc="-30" dirty="0">
                <a:solidFill>
                  <a:srgbClr val="002060"/>
                </a:solidFill>
                <a:cs typeface="Arial"/>
              </a:rPr>
              <a:t> </a:t>
            </a:r>
            <a:r>
              <a:rPr lang="en-US" sz="2400" kern="0" spc="-10" dirty="0">
                <a:solidFill>
                  <a:srgbClr val="002060"/>
                </a:solidFill>
                <a:cs typeface="Arial"/>
              </a:rPr>
              <a:t>register</a:t>
            </a:r>
            <a:endParaRPr lang="en-US" sz="2400" kern="0" dirty="0">
              <a:solidFill>
                <a:srgbClr val="002060"/>
              </a:solidFill>
              <a:cs typeface="Arial"/>
            </a:endParaRPr>
          </a:p>
          <a:p>
            <a:pPr marL="358140" lvl="0" indent="-346075">
              <a:spcBef>
                <a:spcPts val="495"/>
              </a:spcBef>
              <a:buClr>
                <a:srgbClr val="6CC249"/>
              </a:buClr>
              <a:buFont typeface="Wingdings" panose="05000000000000000000" pitchFamily="2" charset="2"/>
              <a:buChar char="v"/>
              <a:tabLst>
                <a:tab pos="358140" algn="l"/>
                <a:tab pos="358775" algn="l"/>
              </a:tabLst>
            </a:pPr>
            <a:r>
              <a:rPr lang="en-US" sz="2400" kern="0" dirty="0">
                <a:solidFill>
                  <a:srgbClr val="002060"/>
                </a:solidFill>
                <a:cs typeface="Arial"/>
              </a:rPr>
              <a:t>Register</a:t>
            </a:r>
            <a:r>
              <a:rPr lang="en-US" sz="2400" kern="0" spc="-75" dirty="0">
                <a:solidFill>
                  <a:srgbClr val="002060"/>
                </a:solidFill>
                <a:cs typeface="Arial"/>
              </a:rPr>
              <a:t> </a:t>
            </a:r>
            <a:r>
              <a:rPr lang="en-US" sz="2400" kern="0" dirty="0">
                <a:solidFill>
                  <a:srgbClr val="002060"/>
                </a:solidFill>
                <a:cs typeface="Arial"/>
              </a:rPr>
              <a:t>at</a:t>
            </a:r>
            <a:r>
              <a:rPr lang="en-US" sz="2400" kern="0" spc="70" dirty="0">
                <a:solidFill>
                  <a:srgbClr val="002060"/>
                </a:solidFill>
                <a:cs typeface="Arial"/>
              </a:rPr>
              <a:t> </a:t>
            </a:r>
            <a:r>
              <a:rPr lang="en-US" sz="2400" b="1" kern="0" spc="-10" dirty="0">
                <a:solidFill>
                  <a:srgbClr val="92D050"/>
                </a:solidFill>
                <a:cs typeface="Arial"/>
              </a:rPr>
              <a:t>CTHEP.com</a:t>
            </a:r>
            <a:endParaRPr lang="en-US" sz="2400" kern="0" dirty="0">
              <a:solidFill>
                <a:srgbClr val="92D050"/>
              </a:solidFill>
              <a:cs typeface="Arial"/>
            </a:endParaRPr>
          </a:p>
        </p:txBody>
      </p:sp>
    </p:spTree>
    <p:extLst>
      <p:ext uri="{BB962C8B-B14F-4D97-AF65-F5344CB8AC3E}">
        <p14:creationId xmlns:p14="http://schemas.microsoft.com/office/powerpoint/2010/main" val="2491113802"/>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lide Number Placeholder 1">
            <a:extLst>
              <a:ext uri="{FF2B5EF4-FFF2-40B4-BE49-F238E27FC236}">
                <a16:creationId xmlns:a16="http://schemas.microsoft.com/office/drawing/2014/main" id="{618BD49A-C82B-4FDC-BD16-EE498B9B9794}"/>
              </a:ext>
            </a:extLst>
          </p:cNvPr>
          <p:cNvSpPr txBox="1">
            <a:spLocks/>
          </p:cNvSpPr>
          <p:nvPr/>
        </p:nvSpPr>
        <p:spPr>
          <a:xfrm>
            <a:off x="1981200" y="6173486"/>
            <a:ext cx="2133600" cy="258763"/>
          </a:xfrm>
          <a:prstGeom prst="rect">
            <a:avLst/>
          </a:prstGeom>
        </p:spPr>
        <p:txBody>
          <a:bodyPr/>
          <a:lstStyle>
            <a:defPPr>
              <a:defRPr lang="en-US"/>
            </a:defPPr>
            <a:lvl1pPr algn="l" rtl="0" fontAlgn="base">
              <a:spcBef>
                <a:spcPct val="0"/>
              </a:spcBef>
              <a:spcAft>
                <a:spcPct val="0"/>
              </a:spcAft>
              <a:defRPr sz="1100" b="1" kern="1200">
                <a:solidFill>
                  <a:schemeClr val="bg1"/>
                </a:solidFill>
                <a:latin typeface="+mj-lt"/>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fld id="{9E4BDB96-090D-4C45-8E42-302AC2E36EF9}" type="slidenum">
              <a:rPr kumimoji="0" lang="en-US" sz="1100" b="0" i="0" u="none" strike="noStrike" kern="1200" cap="none" spc="0" normalizeH="0" baseline="0" noProof="0">
                <a:ln>
                  <a:noFill/>
                </a:ln>
                <a:solidFill>
                  <a:prstClr val="white"/>
                </a:solidFill>
                <a:effectLst/>
                <a:uLnTx/>
                <a:uFillTx/>
                <a:latin typeface="Franklin Gothic Book" panose="020B0503020102020204" pitchFamily="34" charset="0"/>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7</a:t>
            </a:fld>
            <a:endParaRPr kumimoji="0" lang="en-US" sz="1100" b="0" i="0" u="none" strike="noStrike" kern="1200" cap="none" spc="0" normalizeH="0" baseline="0" noProof="0" dirty="0">
              <a:ln>
                <a:noFill/>
              </a:ln>
              <a:solidFill>
                <a:prstClr val="white"/>
              </a:solidFill>
              <a:effectLst/>
              <a:uLnTx/>
              <a:uFillTx/>
              <a:latin typeface="Franklin Gothic Book" panose="020B0503020102020204" pitchFamily="34" charset="0"/>
              <a:ea typeface="+mn-ea"/>
              <a:cs typeface="Arial" charset="0"/>
            </a:endParaRPr>
          </a:p>
        </p:txBody>
      </p:sp>
      <p:sp>
        <p:nvSpPr>
          <p:cNvPr id="15" name="Title 1">
            <a:extLst>
              <a:ext uri="{FF2B5EF4-FFF2-40B4-BE49-F238E27FC236}">
                <a16:creationId xmlns:a16="http://schemas.microsoft.com/office/drawing/2014/main" id="{DE22D567-C24A-4700-B4A0-C8E6FDBEC798}"/>
              </a:ext>
            </a:extLst>
          </p:cNvPr>
          <p:cNvSpPr txBox="1">
            <a:spLocks/>
          </p:cNvSpPr>
          <p:nvPr/>
        </p:nvSpPr>
        <p:spPr>
          <a:xfrm>
            <a:off x="1981200" y="356830"/>
            <a:ext cx="8229600" cy="1143000"/>
          </a:xfrm>
          <a:prstGeom prst="rect">
            <a:avLst/>
          </a:prstGeom>
        </p:spPr>
        <p:txBody>
          <a:bodyPr/>
          <a:lstStyle>
            <a:lvl1pPr algn="l" rtl="0" eaLnBrk="0" fontAlgn="base" hangingPunct="0">
              <a:spcBef>
                <a:spcPct val="0"/>
              </a:spcBef>
              <a:spcAft>
                <a:spcPct val="0"/>
              </a:spcAft>
              <a:defRPr lang="en-US" sz="3600" kern="1200" dirty="0">
                <a:solidFill>
                  <a:schemeClr val="accent1"/>
                </a:solidFill>
                <a:latin typeface="+mj-lt"/>
                <a:ea typeface="+mn-ea"/>
                <a:cs typeface="+mn-cs"/>
              </a:defRPr>
            </a:lvl1pPr>
            <a:lvl2pPr algn="l" rtl="0" eaLnBrk="0" fontAlgn="base" hangingPunct="0">
              <a:spcBef>
                <a:spcPct val="0"/>
              </a:spcBef>
              <a:spcAft>
                <a:spcPct val="0"/>
              </a:spcAft>
              <a:defRPr sz="3600">
                <a:solidFill>
                  <a:schemeClr val="accent1"/>
                </a:solidFill>
                <a:latin typeface="Arial" charset="0"/>
              </a:defRPr>
            </a:lvl2pPr>
            <a:lvl3pPr algn="l" rtl="0" eaLnBrk="0" fontAlgn="base" hangingPunct="0">
              <a:spcBef>
                <a:spcPct val="0"/>
              </a:spcBef>
              <a:spcAft>
                <a:spcPct val="0"/>
              </a:spcAft>
              <a:defRPr sz="3600">
                <a:solidFill>
                  <a:schemeClr val="accent1"/>
                </a:solidFill>
                <a:latin typeface="Arial" charset="0"/>
              </a:defRPr>
            </a:lvl3pPr>
            <a:lvl4pPr algn="l" rtl="0" eaLnBrk="0" fontAlgn="base" hangingPunct="0">
              <a:spcBef>
                <a:spcPct val="0"/>
              </a:spcBef>
              <a:spcAft>
                <a:spcPct val="0"/>
              </a:spcAft>
              <a:defRPr sz="3600">
                <a:solidFill>
                  <a:schemeClr val="accent1"/>
                </a:solidFill>
                <a:latin typeface="Arial" charset="0"/>
              </a:defRPr>
            </a:lvl4pPr>
            <a:lvl5pPr algn="l" rtl="0" eaLnBrk="0" fontAlgn="base" hangingPunct="0">
              <a:spcBef>
                <a:spcPct val="0"/>
              </a:spcBef>
              <a:spcAft>
                <a:spcPct val="0"/>
              </a:spcAft>
              <a:defRPr sz="3600">
                <a:solidFill>
                  <a:schemeClr val="accent1"/>
                </a:solidFill>
                <a:latin typeface="Arial" charset="0"/>
              </a:defRPr>
            </a:lvl5pPr>
            <a:lvl6pPr marL="457200" algn="l" rtl="0" eaLnBrk="1" fontAlgn="base" hangingPunct="1">
              <a:spcBef>
                <a:spcPct val="0"/>
              </a:spcBef>
              <a:spcAft>
                <a:spcPct val="0"/>
              </a:spcAft>
              <a:defRPr sz="3600">
                <a:solidFill>
                  <a:schemeClr val="tx2"/>
                </a:solidFill>
                <a:latin typeface="Verdana" pitchFamily="34" charset="0"/>
              </a:defRPr>
            </a:lvl6pPr>
            <a:lvl7pPr marL="914400" algn="l" rtl="0" eaLnBrk="1" fontAlgn="base" hangingPunct="1">
              <a:spcBef>
                <a:spcPct val="0"/>
              </a:spcBef>
              <a:spcAft>
                <a:spcPct val="0"/>
              </a:spcAft>
              <a:defRPr sz="3600">
                <a:solidFill>
                  <a:schemeClr val="tx2"/>
                </a:solidFill>
                <a:latin typeface="Verdana" pitchFamily="34" charset="0"/>
              </a:defRPr>
            </a:lvl7pPr>
            <a:lvl8pPr marL="1371600" algn="l" rtl="0" eaLnBrk="1" fontAlgn="base" hangingPunct="1">
              <a:spcBef>
                <a:spcPct val="0"/>
              </a:spcBef>
              <a:spcAft>
                <a:spcPct val="0"/>
              </a:spcAft>
              <a:defRPr sz="3600">
                <a:solidFill>
                  <a:schemeClr val="tx2"/>
                </a:solidFill>
                <a:latin typeface="Verdana" pitchFamily="34" charset="0"/>
              </a:defRPr>
            </a:lvl8pPr>
            <a:lvl9pPr marL="1828800" algn="l" rtl="0" eaLnBrk="1" fontAlgn="base" hangingPunct="1">
              <a:spcBef>
                <a:spcPct val="0"/>
              </a:spcBef>
              <a:spcAft>
                <a:spcPct val="0"/>
              </a:spcAft>
              <a:defRPr sz="3600">
                <a:solidFill>
                  <a:schemeClr val="tx2"/>
                </a:solidFill>
                <a:latin typeface="Verdana"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0" i="1" u="none" strike="noStrike" kern="1200" cap="none" spc="0" normalizeH="0" baseline="0" noProof="0" dirty="0">
              <a:ln>
                <a:noFill/>
              </a:ln>
              <a:solidFill>
                <a:srgbClr val="71B649"/>
              </a:solidFill>
              <a:effectLst/>
              <a:uLnTx/>
              <a:uFillTx/>
              <a:latin typeface="Franklin Gothic Book" panose="020B0503020102020204" pitchFamily="34" charset="0"/>
              <a:ea typeface="+mn-ea"/>
              <a:cs typeface="+mn-cs"/>
            </a:endParaRPr>
          </a:p>
        </p:txBody>
      </p:sp>
      <p:sp>
        <p:nvSpPr>
          <p:cNvPr id="2" name="TextBox 1">
            <a:extLst>
              <a:ext uri="{FF2B5EF4-FFF2-40B4-BE49-F238E27FC236}">
                <a16:creationId xmlns:a16="http://schemas.microsoft.com/office/drawing/2014/main" id="{BAB1B324-09C8-480A-A582-111E838CEBC0}"/>
              </a:ext>
            </a:extLst>
          </p:cNvPr>
          <p:cNvSpPr txBox="1"/>
          <p:nvPr/>
        </p:nvSpPr>
        <p:spPr>
          <a:xfrm>
            <a:off x="640080" y="6609806"/>
            <a:ext cx="4833257" cy="25391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2060"/>
                </a:solidFill>
                <a:effectLst/>
                <a:uLnTx/>
                <a:uFillTx/>
                <a:latin typeface="Arial"/>
                <a:ea typeface="+mn-ea"/>
                <a:cs typeface="+mn-cs"/>
              </a:rPr>
              <a:t>Confidential and Proprietary Do Not Distribute</a:t>
            </a:r>
          </a:p>
        </p:txBody>
      </p:sp>
      <p:pic>
        <p:nvPicPr>
          <p:cNvPr id="5" name="object 4">
            <a:extLst>
              <a:ext uri="{FF2B5EF4-FFF2-40B4-BE49-F238E27FC236}">
                <a16:creationId xmlns:a16="http://schemas.microsoft.com/office/drawing/2014/main" id="{5AC33A45-EF66-42FE-ACB8-A08480BB6C28}"/>
              </a:ext>
            </a:extLst>
          </p:cNvPr>
          <p:cNvPicPr/>
          <p:nvPr/>
        </p:nvPicPr>
        <p:blipFill>
          <a:blip r:embed="rId2" cstate="print"/>
          <a:stretch>
            <a:fillRect/>
          </a:stretch>
        </p:blipFill>
        <p:spPr>
          <a:xfrm>
            <a:off x="1612231" y="2807498"/>
            <a:ext cx="6665495" cy="3047870"/>
          </a:xfrm>
          <a:prstGeom prst="rect">
            <a:avLst/>
          </a:prstGeom>
          <a:ln>
            <a:noFill/>
          </a:ln>
          <a:effectLst>
            <a:outerShdw blurRad="190500" algn="tl" rotWithShape="0">
              <a:srgbClr val="000000">
                <a:alpha val="70000"/>
              </a:srgbClr>
            </a:outerShdw>
          </a:effectLst>
        </p:spPr>
      </p:pic>
      <p:sp>
        <p:nvSpPr>
          <p:cNvPr id="3" name="Rectangle 2">
            <a:extLst>
              <a:ext uri="{FF2B5EF4-FFF2-40B4-BE49-F238E27FC236}">
                <a16:creationId xmlns:a16="http://schemas.microsoft.com/office/drawing/2014/main" id="{856B700D-1D1E-4265-9AFD-20304CCD3CB6}"/>
              </a:ext>
            </a:extLst>
          </p:cNvPr>
          <p:cNvSpPr/>
          <p:nvPr/>
        </p:nvSpPr>
        <p:spPr>
          <a:xfrm>
            <a:off x="208546" y="237186"/>
            <a:ext cx="9877845" cy="523220"/>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a:noFill/>
                </a:ln>
                <a:solidFill>
                  <a:srgbClr val="15397E"/>
                </a:solidFill>
                <a:effectLst/>
                <a:uLnTx/>
                <a:uFillTx/>
                <a:ea typeface="+mj-ea"/>
                <a:cs typeface="Arial"/>
              </a:rPr>
              <a:t>View</a:t>
            </a:r>
            <a:r>
              <a:rPr kumimoji="0" lang="en-US" sz="2800" b="1" i="0" u="none" strike="noStrike" kern="0" cap="none" spc="-114" normalizeH="0" baseline="0" noProof="0" dirty="0">
                <a:ln>
                  <a:noFill/>
                </a:ln>
                <a:solidFill>
                  <a:srgbClr val="15397E"/>
                </a:solidFill>
                <a:effectLst/>
                <a:uLnTx/>
                <a:uFillTx/>
                <a:ea typeface="+mj-ea"/>
                <a:cs typeface="Arial"/>
              </a:rPr>
              <a:t> </a:t>
            </a:r>
            <a:r>
              <a:rPr kumimoji="0" lang="en-US" sz="2800" b="1" i="0" u="none" strike="noStrike" kern="0" cap="none" spc="-25" normalizeH="0" baseline="0" noProof="0" dirty="0">
                <a:ln>
                  <a:noFill/>
                </a:ln>
                <a:solidFill>
                  <a:srgbClr val="15397E"/>
                </a:solidFill>
                <a:effectLst/>
                <a:uLnTx/>
                <a:uFillTx/>
                <a:ea typeface="+mj-ea"/>
                <a:cs typeface="Arial"/>
              </a:rPr>
              <a:t>Your</a:t>
            </a:r>
            <a:r>
              <a:rPr kumimoji="0" lang="en-US" sz="2800" b="1" i="0" u="none" strike="noStrike" kern="0" cap="none" spc="-15" normalizeH="0" baseline="0" noProof="0" dirty="0">
                <a:ln>
                  <a:noFill/>
                </a:ln>
                <a:solidFill>
                  <a:srgbClr val="15397E"/>
                </a:solidFill>
                <a:effectLst/>
                <a:uLnTx/>
                <a:uFillTx/>
                <a:ea typeface="+mj-ea"/>
                <a:cs typeface="Arial"/>
              </a:rPr>
              <a:t> </a:t>
            </a:r>
            <a:r>
              <a:rPr kumimoji="0" lang="en-US" sz="2800" b="1" i="0" u="none" strike="noStrike" kern="0" cap="none" spc="0" normalizeH="0" baseline="0" noProof="0" dirty="0">
                <a:ln>
                  <a:noFill/>
                </a:ln>
                <a:solidFill>
                  <a:srgbClr val="15397E"/>
                </a:solidFill>
                <a:effectLst/>
                <a:uLnTx/>
                <a:uFillTx/>
                <a:ea typeface="+mj-ea"/>
                <a:cs typeface="Arial"/>
              </a:rPr>
              <a:t>Personal</a:t>
            </a:r>
            <a:r>
              <a:rPr kumimoji="0" lang="en-US" sz="2800" b="1" i="0" u="none" strike="noStrike" kern="0" cap="none" spc="45" normalizeH="0" baseline="0" noProof="0" dirty="0">
                <a:ln>
                  <a:noFill/>
                </a:ln>
                <a:solidFill>
                  <a:srgbClr val="15397E"/>
                </a:solidFill>
                <a:effectLst/>
                <a:uLnTx/>
                <a:uFillTx/>
                <a:ea typeface="+mj-ea"/>
                <a:cs typeface="Arial"/>
              </a:rPr>
              <a:t> </a:t>
            </a:r>
            <a:r>
              <a:rPr kumimoji="0" lang="en-US" sz="2800" b="1" i="0" u="none" strike="noStrike" kern="0" cap="none" spc="-10" normalizeH="0" baseline="0" noProof="0" dirty="0">
                <a:ln>
                  <a:noFill/>
                </a:ln>
                <a:solidFill>
                  <a:srgbClr val="15397E"/>
                </a:solidFill>
                <a:effectLst/>
                <a:uLnTx/>
                <a:uFillTx/>
                <a:ea typeface="+mj-ea"/>
                <a:cs typeface="Arial"/>
              </a:rPr>
              <a:t>Requirements</a:t>
            </a:r>
            <a:r>
              <a:rPr kumimoji="0" lang="en-US" sz="2800" b="1" i="0" u="none" strike="noStrike" kern="0" cap="none" spc="125" normalizeH="0" baseline="0" noProof="0" dirty="0">
                <a:ln>
                  <a:noFill/>
                </a:ln>
                <a:solidFill>
                  <a:srgbClr val="15397E"/>
                </a:solidFill>
                <a:effectLst/>
                <a:uLnTx/>
                <a:uFillTx/>
                <a:ea typeface="+mj-ea"/>
                <a:cs typeface="Arial"/>
              </a:rPr>
              <a:t> </a:t>
            </a:r>
            <a:r>
              <a:rPr kumimoji="0" lang="en-US" sz="2800" b="1" i="0" u="none" strike="noStrike" kern="0" cap="none" spc="0" normalizeH="0" baseline="0" noProof="0" dirty="0">
                <a:ln>
                  <a:noFill/>
                </a:ln>
                <a:solidFill>
                  <a:srgbClr val="15397E"/>
                </a:solidFill>
                <a:effectLst/>
                <a:uLnTx/>
                <a:uFillTx/>
                <a:ea typeface="+mj-ea"/>
                <a:cs typeface="Arial"/>
              </a:rPr>
              <a:t>via</a:t>
            </a:r>
            <a:r>
              <a:rPr kumimoji="0" lang="en-US" sz="2800" b="1" i="0" u="none" strike="noStrike" kern="0" cap="none" spc="-125" normalizeH="0" baseline="0" noProof="0" dirty="0">
                <a:ln>
                  <a:noFill/>
                </a:ln>
                <a:solidFill>
                  <a:srgbClr val="15397E"/>
                </a:solidFill>
                <a:effectLst/>
                <a:uLnTx/>
                <a:uFillTx/>
                <a:ea typeface="+mj-ea"/>
                <a:cs typeface="Arial"/>
              </a:rPr>
              <a:t> </a:t>
            </a:r>
            <a:r>
              <a:rPr kumimoji="0" lang="en-US" sz="2800" b="1" i="0" u="none" strike="noStrike" kern="0" cap="none" spc="0" normalizeH="0" baseline="0" noProof="0" dirty="0">
                <a:ln>
                  <a:noFill/>
                </a:ln>
                <a:solidFill>
                  <a:srgbClr val="15397E"/>
                </a:solidFill>
                <a:effectLst/>
                <a:uLnTx/>
                <a:uFillTx/>
                <a:ea typeface="+mj-ea"/>
                <a:cs typeface="Arial"/>
              </a:rPr>
              <a:t>the</a:t>
            </a:r>
            <a:r>
              <a:rPr kumimoji="0" lang="en-US" sz="2800" b="1" i="0" u="none" strike="noStrike" kern="0" cap="none" spc="-65" normalizeH="0" baseline="0" noProof="0" dirty="0">
                <a:ln>
                  <a:noFill/>
                </a:ln>
                <a:solidFill>
                  <a:srgbClr val="15397E"/>
                </a:solidFill>
                <a:effectLst/>
                <a:uLnTx/>
                <a:uFillTx/>
                <a:ea typeface="+mj-ea"/>
                <a:cs typeface="Arial"/>
              </a:rPr>
              <a:t> </a:t>
            </a:r>
            <a:r>
              <a:rPr kumimoji="0" lang="en-US" sz="2800" b="1" i="0" u="none" strike="noStrike" kern="0" cap="none" spc="-25" normalizeH="0" baseline="0" noProof="0" dirty="0">
                <a:ln>
                  <a:noFill/>
                </a:ln>
                <a:solidFill>
                  <a:srgbClr val="15397E"/>
                </a:solidFill>
                <a:effectLst/>
                <a:uLnTx/>
                <a:uFillTx/>
                <a:ea typeface="+mj-ea"/>
                <a:cs typeface="Arial"/>
              </a:rPr>
              <a:t>Web </a:t>
            </a:r>
            <a:r>
              <a:rPr kumimoji="0" lang="en-US" sz="2800" b="1" i="0" u="none" strike="noStrike" kern="0" cap="none" spc="-10" normalizeH="0" baseline="0" noProof="0" dirty="0">
                <a:ln>
                  <a:noFill/>
                </a:ln>
                <a:solidFill>
                  <a:srgbClr val="15397E"/>
                </a:solidFill>
                <a:effectLst/>
                <a:uLnTx/>
                <a:uFillTx/>
                <a:ea typeface="+mj-ea"/>
                <a:cs typeface="Arial"/>
              </a:rPr>
              <a:t>Portal</a:t>
            </a:r>
            <a:endParaRPr kumimoji="0" lang="en-US" sz="1800" b="0" i="0" u="none" strike="noStrike" kern="0" cap="none" spc="0" normalizeH="0" baseline="0" noProof="0" dirty="0">
              <a:ln>
                <a:noFill/>
              </a:ln>
              <a:solidFill>
                <a:sysClr val="windowText" lastClr="000000"/>
              </a:solidFill>
              <a:effectLst/>
              <a:uLnTx/>
              <a:uFillTx/>
            </a:endParaRPr>
          </a:p>
        </p:txBody>
      </p:sp>
      <p:sp>
        <p:nvSpPr>
          <p:cNvPr id="4" name="Rectangle 3">
            <a:extLst>
              <a:ext uri="{FF2B5EF4-FFF2-40B4-BE49-F238E27FC236}">
                <a16:creationId xmlns:a16="http://schemas.microsoft.com/office/drawing/2014/main" id="{D8D50A5C-63D9-44BD-9E21-875EFBE72C07}"/>
              </a:ext>
            </a:extLst>
          </p:cNvPr>
          <p:cNvSpPr/>
          <p:nvPr/>
        </p:nvSpPr>
        <p:spPr>
          <a:xfrm>
            <a:off x="208547" y="1168372"/>
            <a:ext cx="9464842" cy="1538883"/>
          </a:xfrm>
          <a:prstGeom prst="rect">
            <a:avLst/>
          </a:prstGeom>
        </p:spPr>
        <p:txBody>
          <a:bodyPr wrap="square">
            <a:spAutoFit/>
          </a:bodyPr>
          <a:lstStyle/>
          <a:p>
            <a:pPr marL="12700" lvl="0">
              <a:spcBef>
                <a:spcPts val="605"/>
              </a:spcBef>
            </a:pPr>
            <a:r>
              <a:rPr lang="en-US" sz="2000" b="1" kern="0" dirty="0">
                <a:solidFill>
                  <a:srgbClr val="6CC249"/>
                </a:solidFill>
                <a:cs typeface="Arial"/>
              </a:rPr>
              <a:t>Once</a:t>
            </a:r>
            <a:r>
              <a:rPr lang="en-US" sz="2000" b="1" kern="0" spc="-70" dirty="0">
                <a:solidFill>
                  <a:srgbClr val="6CC249"/>
                </a:solidFill>
                <a:cs typeface="Arial"/>
              </a:rPr>
              <a:t> </a:t>
            </a:r>
            <a:r>
              <a:rPr lang="en-US" sz="2000" b="1" kern="0" dirty="0">
                <a:solidFill>
                  <a:srgbClr val="6CC249"/>
                </a:solidFill>
                <a:cs typeface="Arial"/>
              </a:rPr>
              <a:t>registered,</a:t>
            </a:r>
            <a:r>
              <a:rPr lang="en-US" sz="2000" b="1" kern="0" spc="-60" dirty="0">
                <a:solidFill>
                  <a:srgbClr val="6CC249"/>
                </a:solidFill>
                <a:cs typeface="Arial"/>
              </a:rPr>
              <a:t> </a:t>
            </a:r>
            <a:r>
              <a:rPr lang="en-US" sz="2000" b="1" kern="0" dirty="0">
                <a:solidFill>
                  <a:srgbClr val="6CC249"/>
                </a:solidFill>
                <a:cs typeface="Arial"/>
              </a:rPr>
              <a:t>you</a:t>
            </a:r>
            <a:r>
              <a:rPr lang="en-US" sz="2000" b="1" kern="0" spc="-15" dirty="0">
                <a:solidFill>
                  <a:srgbClr val="6CC249"/>
                </a:solidFill>
                <a:cs typeface="Arial"/>
              </a:rPr>
              <a:t> </a:t>
            </a:r>
            <a:r>
              <a:rPr lang="en-US" sz="2000" b="1" kern="0" spc="-20" dirty="0">
                <a:solidFill>
                  <a:srgbClr val="6CC249"/>
                </a:solidFill>
                <a:cs typeface="Arial"/>
              </a:rPr>
              <a:t>can:</a:t>
            </a:r>
          </a:p>
          <a:p>
            <a:pPr marL="297815" lvl="0" indent="-285750">
              <a:spcBef>
                <a:spcPts val="405"/>
              </a:spcBef>
              <a:buClr>
                <a:srgbClr val="6CC249"/>
              </a:buClr>
              <a:buFont typeface="Wingdings" panose="05000000000000000000" pitchFamily="2" charset="2"/>
              <a:buChar char="v"/>
              <a:tabLst>
                <a:tab pos="297180" algn="l"/>
                <a:tab pos="297815" algn="l"/>
              </a:tabLst>
            </a:pPr>
            <a:r>
              <a:rPr lang="en-US" sz="1600" kern="0" dirty="0">
                <a:solidFill>
                  <a:srgbClr val="002060"/>
                </a:solidFill>
                <a:cs typeface="Arial"/>
              </a:rPr>
              <a:t>Check</a:t>
            </a:r>
            <a:r>
              <a:rPr lang="en-US" sz="1600" kern="0" spc="-30" dirty="0">
                <a:solidFill>
                  <a:srgbClr val="002060"/>
                </a:solidFill>
                <a:cs typeface="Arial"/>
              </a:rPr>
              <a:t> </a:t>
            </a:r>
            <a:r>
              <a:rPr lang="en-US" sz="1600" kern="0" dirty="0">
                <a:solidFill>
                  <a:srgbClr val="002060"/>
                </a:solidFill>
                <a:cs typeface="Arial"/>
              </a:rPr>
              <a:t>your</a:t>
            </a:r>
            <a:r>
              <a:rPr lang="en-US" sz="1600" kern="0" spc="-10" dirty="0">
                <a:solidFill>
                  <a:srgbClr val="002060"/>
                </a:solidFill>
                <a:cs typeface="Arial"/>
              </a:rPr>
              <a:t> compliance</a:t>
            </a:r>
            <a:r>
              <a:rPr lang="en-US" sz="1600" kern="0" spc="30" dirty="0">
                <a:solidFill>
                  <a:srgbClr val="002060"/>
                </a:solidFill>
                <a:cs typeface="Arial"/>
              </a:rPr>
              <a:t> </a:t>
            </a:r>
            <a:r>
              <a:rPr lang="en-US" sz="1600" kern="0" spc="-10" dirty="0">
                <a:solidFill>
                  <a:srgbClr val="002060"/>
                </a:solidFill>
                <a:cs typeface="Arial"/>
              </a:rPr>
              <a:t>status</a:t>
            </a:r>
            <a:endParaRPr lang="en-US" sz="1600" b="1" kern="0" dirty="0">
              <a:solidFill>
                <a:srgbClr val="002060"/>
              </a:solidFill>
              <a:cs typeface="Arial"/>
            </a:endParaRPr>
          </a:p>
          <a:p>
            <a:pPr marL="297815" lvl="0" indent="-285750">
              <a:spcBef>
                <a:spcPts val="405"/>
              </a:spcBef>
              <a:buClr>
                <a:srgbClr val="6CC249"/>
              </a:buClr>
              <a:buFont typeface="Wingdings" panose="05000000000000000000" pitchFamily="2" charset="2"/>
              <a:buChar char="v"/>
              <a:tabLst>
                <a:tab pos="297180" algn="l"/>
                <a:tab pos="297815" algn="l"/>
              </a:tabLst>
            </a:pPr>
            <a:r>
              <a:rPr lang="en-US" sz="1600" kern="0" dirty="0">
                <a:solidFill>
                  <a:srgbClr val="002060"/>
                </a:solidFill>
                <a:cs typeface="Arial"/>
              </a:rPr>
              <a:t>Click</a:t>
            </a:r>
            <a:r>
              <a:rPr lang="en-US" sz="1600" kern="0" spc="35" dirty="0">
                <a:solidFill>
                  <a:srgbClr val="002060"/>
                </a:solidFill>
                <a:cs typeface="Arial"/>
              </a:rPr>
              <a:t> </a:t>
            </a:r>
            <a:r>
              <a:rPr lang="en-US" sz="1600" kern="0" dirty="0">
                <a:solidFill>
                  <a:srgbClr val="002060"/>
                </a:solidFill>
                <a:cs typeface="Arial"/>
              </a:rPr>
              <a:t>on</a:t>
            </a:r>
            <a:r>
              <a:rPr lang="en-US" sz="1600" kern="0" spc="-35" dirty="0">
                <a:solidFill>
                  <a:srgbClr val="002060"/>
                </a:solidFill>
                <a:cs typeface="Arial"/>
              </a:rPr>
              <a:t> </a:t>
            </a:r>
            <a:r>
              <a:rPr lang="en-US" sz="1600" kern="0" dirty="0">
                <a:solidFill>
                  <a:srgbClr val="002060"/>
                </a:solidFill>
                <a:cs typeface="Arial"/>
              </a:rPr>
              <a:t>the</a:t>
            </a:r>
            <a:r>
              <a:rPr lang="en-US" sz="1600" kern="0" spc="-40" dirty="0">
                <a:solidFill>
                  <a:srgbClr val="002060"/>
                </a:solidFill>
                <a:cs typeface="Arial"/>
              </a:rPr>
              <a:t> </a:t>
            </a:r>
            <a:r>
              <a:rPr lang="en-US" sz="1600" kern="0" dirty="0">
                <a:solidFill>
                  <a:srgbClr val="002060"/>
                </a:solidFill>
                <a:cs typeface="Arial"/>
              </a:rPr>
              <a:t>“My</a:t>
            </a:r>
            <a:r>
              <a:rPr lang="en-US" sz="1600" kern="0" spc="-100" dirty="0">
                <a:solidFill>
                  <a:srgbClr val="002060"/>
                </a:solidFill>
                <a:cs typeface="Arial"/>
              </a:rPr>
              <a:t> </a:t>
            </a:r>
            <a:r>
              <a:rPr lang="en-US" sz="1600" kern="0" spc="-10" dirty="0">
                <a:solidFill>
                  <a:srgbClr val="002060"/>
                </a:solidFill>
                <a:cs typeface="Arial"/>
              </a:rPr>
              <a:t>Compliance</a:t>
            </a:r>
            <a:r>
              <a:rPr lang="en-US" sz="1600" kern="0" spc="165" dirty="0">
                <a:solidFill>
                  <a:srgbClr val="002060"/>
                </a:solidFill>
                <a:cs typeface="Arial"/>
              </a:rPr>
              <a:t> </a:t>
            </a:r>
            <a:r>
              <a:rPr lang="en-US" sz="1600" kern="0" dirty="0">
                <a:solidFill>
                  <a:srgbClr val="002060"/>
                </a:solidFill>
                <a:cs typeface="Arial"/>
              </a:rPr>
              <a:t>Status”</a:t>
            </a:r>
            <a:r>
              <a:rPr lang="en-US" sz="1600" kern="0" spc="-10" dirty="0">
                <a:solidFill>
                  <a:srgbClr val="002060"/>
                </a:solidFill>
                <a:cs typeface="Arial"/>
              </a:rPr>
              <a:t> </a:t>
            </a:r>
            <a:r>
              <a:rPr lang="en-US" sz="1600" kern="0" dirty="0">
                <a:solidFill>
                  <a:srgbClr val="002060"/>
                </a:solidFill>
                <a:cs typeface="Arial"/>
              </a:rPr>
              <a:t>drop-down</a:t>
            </a:r>
            <a:r>
              <a:rPr lang="en-US" sz="1600" kern="0" spc="-110" dirty="0">
                <a:solidFill>
                  <a:srgbClr val="002060"/>
                </a:solidFill>
                <a:cs typeface="Arial"/>
              </a:rPr>
              <a:t> </a:t>
            </a:r>
            <a:r>
              <a:rPr lang="en-US" sz="1600" kern="0" dirty="0">
                <a:solidFill>
                  <a:srgbClr val="002060"/>
                </a:solidFill>
                <a:cs typeface="Arial"/>
              </a:rPr>
              <a:t>to</a:t>
            </a:r>
            <a:r>
              <a:rPr lang="en-US" sz="1600" kern="0" spc="-105" dirty="0">
                <a:solidFill>
                  <a:srgbClr val="002060"/>
                </a:solidFill>
                <a:cs typeface="Arial"/>
              </a:rPr>
              <a:t> </a:t>
            </a:r>
            <a:r>
              <a:rPr lang="en-US" sz="1600" kern="0" dirty="0">
                <a:solidFill>
                  <a:srgbClr val="002060"/>
                </a:solidFill>
                <a:cs typeface="Arial"/>
              </a:rPr>
              <a:t>check</a:t>
            </a:r>
            <a:r>
              <a:rPr lang="en-US" sz="1600" kern="0" spc="35" dirty="0">
                <a:solidFill>
                  <a:srgbClr val="002060"/>
                </a:solidFill>
                <a:cs typeface="Arial"/>
              </a:rPr>
              <a:t> </a:t>
            </a:r>
            <a:r>
              <a:rPr lang="en-US" sz="1600" kern="0" dirty="0">
                <a:solidFill>
                  <a:srgbClr val="002060"/>
                </a:solidFill>
                <a:cs typeface="Arial"/>
              </a:rPr>
              <a:t>your</a:t>
            </a:r>
            <a:r>
              <a:rPr lang="en-US" sz="1600" kern="0" spc="65" dirty="0">
                <a:solidFill>
                  <a:srgbClr val="002060"/>
                </a:solidFill>
                <a:cs typeface="Arial"/>
              </a:rPr>
              <a:t> </a:t>
            </a:r>
            <a:r>
              <a:rPr lang="en-US" sz="1600" kern="0" dirty="0">
                <a:solidFill>
                  <a:srgbClr val="002060"/>
                </a:solidFill>
                <a:cs typeface="Arial"/>
              </a:rPr>
              <a:t>family</a:t>
            </a:r>
            <a:r>
              <a:rPr lang="en-US" sz="1600" kern="0" spc="40" dirty="0">
                <a:solidFill>
                  <a:srgbClr val="002060"/>
                </a:solidFill>
                <a:cs typeface="Arial"/>
              </a:rPr>
              <a:t> </a:t>
            </a:r>
            <a:r>
              <a:rPr lang="en-US" sz="1600" kern="0" spc="-10" dirty="0">
                <a:solidFill>
                  <a:srgbClr val="002060"/>
                </a:solidFill>
                <a:cs typeface="Arial"/>
              </a:rPr>
              <a:t>status</a:t>
            </a:r>
            <a:endParaRPr lang="en-US" sz="1600" b="1" kern="0" dirty="0">
              <a:solidFill>
                <a:srgbClr val="002060"/>
              </a:solidFill>
              <a:cs typeface="Arial"/>
            </a:endParaRPr>
          </a:p>
          <a:p>
            <a:pPr marL="297815" lvl="0" indent="-285750">
              <a:spcBef>
                <a:spcPts val="400"/>
              </a:spcBef>
              <a:buClr>
                <a:srgbClr val="6CC249"/>
              </a:buClr>
              <a:buFont typeface="Wingdings" panose="05000000000000000000" pitchFamily="2" charset="2"/>
              <a:buChar char="v"/>
              <a:tabLst>
                <a:tab pos="297180" algn="l"/>
                <a:tab pos="297815" algn="l"/>
              </a:tabLst>
            </a:pPr>
            <a:r>
              <a:rPr lang="en-US" sz="1600" kern="0" dirty="0">
                <a:solidFill>
                  <a:srgbClr val="002060"/>
                </a:solidFill>
                <a:cs typeface="Arial"/>
              </a:rPr>
              <a:t>If</a:t>
            </a:r>
            <a:r>
              <a:rPr lang="en-US" sz="1600" kern="0" spc="-60" dirty="0">
                <a:solidFill>
                  <a:srgbClr val="002060"/>
                </a:solidFill>
                <a:cs typeface="Arial"/>
              </a:rPr>
              <a:t> </a:t>
            </a:r>
            <a:r>
              <a:rPr lang="en-US" sz="1600" kern="0" spc="-10" dirty="0">
                <a:solidFill>
                  <a:srgbClr val="002060"/>
                </a:solidFill>
                <a:cs typeface="Arial"/>
              </a:rPr>
              <a:t>identified</a:t>
            </a:r>
            <a:r>
              <a:rPr lang="en-US" sz="1600" kern="0" spc="40" dirty="0">
                <a:solidFill>
                  <a:srgbClr val="002060"/>
                </a:solidFill>
                <a:cs typeface="Arial"/>
              </a:rPr>
              <a:t> </a:t>
            </a:r>
            <a:r>
              <a:rPr lang="en-US" sz="1600" kern="0" dirty="0">
                <a:solidFill>
                  <a:srgbClr val="002060"/>
                </a:solidFill>
                <a:cs typeface="Arial"/>
              </a:rPr>
              <a:t>with</a:t>
            </a:r>
            <a:r>
              <a:rPr lang="en-US" sz="1600" kern="0" spc="-105" dirty="0">
                <a:solidFill>
                  <a:srgbClr val="002060"/>
                </a:solidFill>
                <a:cs typeface="Arial"/>
              </a:rPr>
              <a:t> </a:t>
            </a:r>
            <a:r>
              <a:rPr lang="en-US" sz="1600" kern="0" dirty="0">
                <a:solidFill>
                  <a:srgbClr val="002060"/>
                </a:solidFill>
                <a:cs typeface="Arial"/>
              </a:rPr>
              <a:t>a</a:t>
            </a:r>
            <a:r>
              <a:rPr lang="en-US" sz="1600" kern="0" spc="-30" dirty="0">
                <a:solidFill>
                  <a:srgbClr val="002060"/>
                </a:solidFill>
                <a:cs typeface="Arial"/>
              </a:rPr>
              <a:t> </a:t>
            </a:r>
            <a:r>
              <a:rPr lang="en-US" sz="1600" kern="0" spc="-10" dirty="0">
                <a:solidFill>
                  <a:srgbClr val="002060"/>
                </a:solidFill>
                <a:cs typeface="Arial"/>
              </a:rPr>
              <a:t>chronic</a:t>
            </a:r>
            <a:r>
              <a:rPr lang="en-US" sz="1600" kern="0" spc="120" dirty="0">
                <a:solidFill>
                  <a:srgbClr val="002060"/>
                </a:solidFill>
                <a:cs typeface="Arial"/>
              </a:rPr>
              <a:t> </a:t>
            </a:r>
            <a:r>
              <a:rPr lang="en-US" sz="1600" kern="0" spc="-10" dirty="0">
                <a:solidFill>
                  <a:srgbClr val="002060"/>
                </a:solidFill>
                <a:cs typeface="Arial"/>
              </a:rPr>
              <a:t>condition,</a:t>
            </a:r>
            <a:r>
              <a:rPr lang="en-US" sz="1600" kern="0" spc="150" dirty="0">
                <a:solidFill>
                  <a:srgbClr val="002060"/>
                </a:solidFill>
                <a:cs typeface="Arial"/>
              </a:rPr>
              <a:t> </a:t>
            </a:r>
            <a:r>
              <a:rPr lang="en-US" sz="1600" kern="0" dirty="0">
                <a:solidFill>
                  <a:srgbClr val="002060"/>
                </a:solidFill>
                <a:cs typeface="Arial"/>
              </a:rPr>
              <a:t>click</a:t>
            </a:r>
            <a:r>
              <a:rPr lang="en-US" sz="1600" kern="0" spc="45" dirty="0">
                <a:solidFill>
                  <a:srgbClr val="002060"/>
                </a:solidFill>
                <a:cs typeface="Arial"/>
              </a:rPr>
              <a:t> </a:t>
            </a:r>
            <a:r>
              <a:rPr lang="en-US" sz="1600" kern="0" dirty="0">
                <a:solidFill>
                  <a:srgbClr val="002060"/>
                </a:solidFill>
                <a:cs typeface="Arial"/>
              </a:rPr>
              <a:t>“fix</a:t>
            </a:r>
            <a:r>
              <a:rPr lang="en-US" sz="1600" kern="0" spc="-90" dirty="0">
                <a:solidFill>
                  <a:srgbClr val="002060"/>
                </a:solidFill>
                <a:cs typeface="Arial"/>
              </a:rPr>
              <a:t> </a:t>
            </a:r>
            <a:r>
              <a:rPr lang="en-US" sz="1600" kern="0" dirty="0">
                <a:solidFill>
                  <a:srgbClr val="002060"/>
                </a:solidFill>
                <a:cs typeface="Arial"/>
              </a:rPr>
              <a:t>this” to</a:t>
            </a:r>
            <a:r>
              <a:rPr lang="en-US" sz="1600" kern="0" spc="-35" dirty="0">
                <a:solidFill>
                  <a:srgbClr val="002060"/>
                </a:solidFill>
                <a:cs typeface="Arial"/>
              </a:rPr>
              <a:t> </a:t>
            </a:r>
            <a:r>
              <a:rPr lang="en-US" sz="1600" kern="0" dirty="0">
                <a:solidFill>
                  <a:srgbClr val="002060"/>
                </a:solidFill>
                <a:cs typeface="Arial"/>
              </a:rPr>
              <a:t>take</a:t>
            </a:r>
            <a:r>
              <a:rPr lang="en-US" sz="1600" kern="0" spc="-100" dirty="0">
                <a:solidFill>
                  <a:srgbClr val="002060"/>
                </a:solidFill>
                <a:cs typeface="Arial"/>
              </a:rPr>
              <a:t> </a:t>
            </a:r>
            <a:r>
              <a:rPr lang="en-US" sz="1600" kern="0" dirty="0">
                <a:solidFill>
                  <a:srgbClr val="002060"/>
                </a:solidFill>
                <a:cs typeface="Arial"/>
              </a:rPr>
              <a:t>a</a:t>
            </a:r>
            <a:r>
              <a:rPr lang="en-US" sz="1600" kern="0" spc="35" dirty="0">
                <a:solidFill>
                  <a:srgbClr val="002060"/>
                </a:solidFill>
                <a:cs typeface="Arial"/>
              </a:rPr>
              <a:t> </a:t>
            </a:r>
            <a:r>
              <a:rPr lang="en-US" sz="1600" kern="0" dirty="0">
                <a:solidFill>
                  <a:srgbClr val="002060"/>
                </a:solidFill>
                <a:cs typeface="Arial"/>
              </a:rPr>
              <a:t>5-question</a:t>
            </a:r>
            <a:r>
              <a:rPr lang="en-US" sz="1600" kern="0" spc="50" dirty="0">
                <a:solidFill>
                  <a:srgbClr val="002060"/>
                </a:solidFill>
                <a:cs typeface="Arial"/>
              </a:rPr>
              <a:t> </a:t>
            </a:r>
            <a:r>
              <a:rPr lang="en-US" sz="1600" kern="0" dirty="0">
                <a:solidFill>
                  <a:srgbClr val="002060"/>
                </a:solidFill>
                <a:cs typeface="Arial"/>
              </a:rPr>
              <a:t>survey</a:t>
            </a:r>
            <a:r>
              <a:rPr lang="en-US" sz="1600" kern="0" spc="50" dirty="0">
                <a:solidFill>
                  <a:srgbClr val="002060"/>
                </a:solidFill>
                <a:cs typeface="Arial"/>
              </a:rPr>
              <a:t> </a:t>
            </a:r>
            <a:r>
              <a:rPr lang="en-US" sz="1600" kern="0" dirty="0">
                <a:solidFill>
                  <a:srgbClr val="002060"/>
                </a:solidFill>
                <a:cs typeface="Arial"/>
              </a:rPr>
              <a:t>or </a:t>
            </a:r>
            <a:r>
              <a:rPr lang="en-US" sz="1600" kern="0" spc="-20" dirty="0">
                <a:solidFill>
                  <a:srgbClr val="002060"/>
                </a:solidFill>
                <a:cs typeface="Arial"/>
              </a:rPr>
              <a:t>read</a:t>
            </a:r>
            <a:r>
              <a:rPr lang="en-US" sz="1600" b="1" kern="0" spc="-20" dirty="0">
                <a:solidFill>
                  <a:srgbClr val="002060"/>
                </a:solidFill>
                <a:cs typeface="Arial"/>
              </a:rPr>
              <a:t> </a:t>
            </a:r>
            <a:r>
              <a:rPr lang="en-US" sz="1600" kern="0" dirty="0">
                <a:solidFill>
                  <a:srgbClr val="002060"/>
                </a:solidFill>
                <a:cs typeface="Arial"/>
              </a:rPr>
              <a:t>a</a:t>
            </a:r>
            <a:r>
              <a:rPr lang="en-US" sz="1600" kern="0" spc="-40" dirty="0">
                <a:solidFill>
                  <a:srgbClr val="002060"/>
                </a:solidFill>
                <a:cs typeface="Arial"/>
              </a:rPr>
              <a:t> </a:t>
            </a:r>
            <a:r>
              <a:rPr lang="en-US" sz="1600" kern="0" dirty="0">
                <a:solidFill>
                  <a:srgbClr val="002060"/>
                </a:solidFill>
                <a:cs typeface="Arial"/>
              </a:rPr>
              <a:t>fact</a:t>
            </a:r>
            <a:r>
              <a:rPr lang="en-US" sz="1600" kern="0" spc="-60" dirty="0">
                <a:solidFill>
                  <a:srgbClr val="002060"/>
                </a:solidFill>
                <a:cs typeface="Arial"/>
              </a:rPr>
              <a:t> </a:t>
            </a:r>
            <a:r>
              <a:rPr lang="en-US" sz="1600" kern="0" dirty="0">
                <a:solidFill>
                  <a:srgbClr val="002060"/>
                </a:solidFill>
                <a:cs typeface="Arial"/>
              </a:rPr>
              <a:t>sheet</a:t>
            </a:r>
            <a:r>
              <a:rPr lang="en-US" sz="1600" kern="0" spc="10" dirty="0">
                <a:solidFill>
                  <a:srgbClr val="002060"/>
                </a:solidFill>
                <a:cs typeface="Arial"/>
              </a:rPr>
              <a:t> </a:t>
            </a:r>
            <a:r>
              <a:rPr lang="en-US" sz="1600" kern="0" dirty="0">
                <a:solidFill>
                  <a:srgbClr val="002060"/>
                </a:solidFill>
                <a:cs typeface="Arial"/>
              </a:rPr>
              <a:t>to</a:t>
            </a:r>
            <a:r>
              <a:rPr lang="en-US" sz="1600" kern="0" spc="-30" dirty="0">
                <a:solidFill>
                  <a:srgbClr val="002060"/>
                </a:solidFill>
                <a:cs typeface="Arial"/>
              </a:rPr>
              <a:t> </a:t>
            </a:r>
            <a:r>
              <a:rPr lang="en-US" sz="1600" kern="0" dirty="0">
                <a:solidFill>
                  <a:srgbClr val="002060"/>
                </a:solidFill>
                <a:cs typeface="Arial"/>
              </a:rPr>
              <a:t>complete</a:t>
            </a:r>
            <a:r>
              <a:rPr lang="en-US" sz="1600" kern="0" spc="-25" dirty="0">
                <a:solidFill>
                  <a:srgbClr val="002060"/>
                </a:solidFill>
                <a:cs typeface="Arial"/>
              </a:rPr>
              <a:t> </a:t>
            </a:r>
            <a:r>
              <a:rPr lang="en-US" sz="1600" kern="0" dirty="0">
                <a:solidFill>
                  <a:srgbClr val="002060"/>
                </a:solidFill>
                <a:cs typeface="Arial"/>
              </a:rPr>
              <a:t>the</a:t>
            </a:r>
            <a:r>
              <a:rPr lang="en-US" sz="1600" kern="0" spc="40" dirty="0">
                <a:solidFill>
                  <a:srgbClr val="002060"/>
                </a:solidFill>
                <a:cs typeface="Arial"/>
              </a:rPr>
              <a:t> </a:t>
            </a:r>
            <a:r>
              <a:rPr lang="en-US" sz="1600" kern="0" spc="-10" dirty="0">
                <a:solidFill>
                  <a:srgbClr val="002060"/>
                </a:solidFill>
                <a:cs typeface="Arial"/>
              </a:rPr>
              <a:t>requirement</a:t>
            </a:r>
            <a:r>
              <a:rPr lang="en-US" sz="1600" kern="0" spc="155" dirty="0">
                <a:solidFill>
                  <a:srgbClr val="002060"/>
                </a:solidFill>
                <a:cs typeface="Arial"/>
              </a:rPr>
              <a:t> </a:t>
            </a:r>
            <a:r>
              <a:rPr lang="en-US" sz="1600" kern="0" spc="-10" dirty="0">
                <a:solidFill>
                  <a:srgbClr val="002060"/>
                </a:solidFill>
                <a:cs typeface="Arial"/>
              </a:rPr>
              <a:t>online</a:t>
            </a:r>
            <a:endParaRPr lang="en-US" sz="1600" b="1" kern="0" dirty="0">
              <a:solidFill>
                <a:srgbClr val="002060"/>
              </a:solidFill>
              <a:cs typeface="Arial"/>
            </a:endParaRPr>
          </a:p>
        </p:txBody>
      </p:sp>
    </p:spTree>
    <p:extLst>
      <p:ext uri="{BB962C8B-B14F-4D97-AF65-F5344CB8AC3E}">
        <p14:creationId xmlns:p14="http://schemas.microsoft.com/office/powerpoint/2010/main" val="1400649385"/>
      </p:ext>
    </p:ext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erson holding a phone&#10;&#10;Description automatically generated with medium confidence">
            <a:extLst>
              <a:ext uri="{FF2B5EF4-FFF2-40B4-BE49-F238E27FC236}">
                <a16:creationId xmlns:a16="http://schemas.microsoft.com/office/drawing/2014/main" id="{0CD8DE7E-EA1E-40D8-9A3A-28539B6ED05E}"/>
              </a:ext>
            </a:extLst>
          </p:cNvPr>
          <p:cNvPicPr>
            <a:picLocks noChangeAspect="1"/>
          </p:cNvPicPr>
          <p:nvPr/>
        </p:nvPicPr>
        <p:blipFill rotWithShape="1">
          <a:blip r:embed="rId3">
            <a:extLst>
              <a:ext uri="{28A0092B-C50C-407E-A947-70E740481C1C}">
                <a14:useLocalDpi xmlns:a14="http://schemas.microsoft.com/office/drawing/2010/main" val="0"/>
              </a:ext>
            </a:extLst>
          </a:blip>
          <a:srcRect t="14401" b="29328"/>
          <a:stretch/>
        </p:blipFill>
        <p:spPr>
          <a:xfrm>
            <a:off x="0" y="0"/>
            <a:ext cx="12192000" cy="2899954"/>
          </a:xfrm>
          <a:prstGeom prst="rect">
            <a:avLst/>
          </a:prstGeom>
        </p:spPr>
      </p:pic>
      <p:sp>
        <p:nvSpPr>
          <p:cNvPr id="10" name="Rectangle 9">
            <a:extLst>
              <a:ext uri="{FF2B5EF4-FFF2-40B4-BE49-F238E27FC236}">
                <a16:creationId xmlns:a16="http://schemas.microsoft.com/office/drawing/2014/main" id="{5D442C49-DE8B-45AA-951D-4FF0988E247B}"/>
              </a:ext>
            </a:extLst>
          </p:cNvPr>
          <p:cNvSpPr/>
          <p:nvPr/>
        </p:nvSpPr>
        <p:spPr>
          <a:xfrm>
            <a:off x="0" y="1"/>
            <a:ext cx="12192000" cy="2899954"/>
          </a:xfrm>
          <a:prstGeom prst="rect">
            <a:avLst/>
          </a:prstGeom>
          <a:solidFill>
            <a:srgbClr val="1B2B69">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defRPr/>
            </a:pPr>
            <a:endParaRPr lang="en-US" sz="100" dirty="0">
              <a:solidFill>
                <a:prstClr val="white"/>
              </a:solidFill>
              <a:latin typeface="Arial"/>
            </a:endParaRPr>
          </a:p>
        </p:txBody>
      </p:sp>
      <p:sp>
        <p:nvSpPr>
          <p:cNvPr id="15" name="Title 1">
            <a:extLst>
              <a:ext uri="{FF2B5EF4-FFF2-40B4-BE49-F238E27FC236}">
                <a16:creationId xmlns:a16="http://schemas.microsoft.com/office/drawing/2014/main" id="{8505C720-FC50-4129-8E90-DB0CD38EC44A}"/>
              </a:ext>
            </a:extLst>
          </p:cNvPr>
          <p:cNvSpPr>
            <a:spLocks noGrp="1"/>
          </p:cNvSpPr>
          <p:nvPr>
            <p:ph type="title"/>
          </p:nvPr>
        </p:nvSpPr>
        <p:spPr>
          <a:xfrm>
            <a:off x="1981199" y="1131227"/>
            <a:ext cx="8229600" cy="914400"/>
          </a:xfrm>
        </p:spPr>
        <p:txBody>
          <a:bodyPr/>
          <a:lstStyle/>
          <a:p>
            <a:pPr algn="ctr"/>
            <a:r>
              <a:rPr lang="en-US" sz="2800" b="1" dirty="0">
                <a:solidFill>
                  <a:schemeClr val="bg1"/>
                </a:solidFill>
                <a:effectLst>
                  <a:outerShdw blurRad="38100" dist="38100" dir="2700000" algn="tl">
                    <a:srgbClr val="000000">
                      <a:alpha val="43137"/>
                    </a:srgbClr>
                  </a:outerShdw>
                </a:effectLst>
                <a:latin typeface="+mn-lt"/>
              </a:rPr>
              <a:t>We are here when you need us…</a:t>
            </a:r>
          </a:p>
        </p:txBody>
      </p:sp>
      <p:sp>
        <p:nvSpPr>
          <p:cNvPr id="16" name="Slide Number Placeholder 1">
            <a:extLst>
              <a:ext uri="{FF2B5EF4-FFF2-40B4-BE49-F238E27FC236}">
                <a16:creationId xmlns:a16="http://schemas.microsoft.com/office/drawing/2014/main" id="{DF32DD7A-BFB0-4177-8E7D-D6C04B4836DD}"/>
              </a:ext>
            </a:extLst>
          </p:cNvPr>
          <p:cNvSpPr>
            <a:spLocks noGrp="1"/>
          </p:cNvSpPr>
          <p:nvPr>
            <p:ph type="sldNum" sz="quarter" idx="11"/>
          </p:nvPr>
        </p:nvSpPr>
        <p:spPr>
          <a:xfrm>
            <a:off x="1981200" y="6173486"/>
            <a:ext cx="2133600" cy="258763"/>
          </a:xfrm>
          <a:prstGeom prst="rect">
            <a:avLst/>
          </a:prstGeom>
        </p:spPr>
        <p:txBody>
          <a:bodyPr/>
          <a:lstStyle>
            <a:lvl1pPr algn="l">
              <a:defRPr sz="1100" b="1">
                <a:solidFill>
                  <a:schemeClr val="bg1"/>
                </a:solidFill>
                <a:latin typeface="+mj-lt"/>
              </a:defRPr>
            </a:lvl1pPr>
          </a:lstStyle>
          <a:p>
            <a:pPr fontAlgn="base">
              <a:spcBef>
                <a:spcPct val="0"/>
              </a:spcBef>
              <a:spcAft>
                <a:spcPct val="0"/>
              </a:spcAft>
              <a:defRPr/>
            </a:pPr>
            <a:fld id="{9E4BDB96-090D-4C45-8E42-302AC2E36EF9}" type="slidenum">
              <a:rPr lang="en-US" sz="1050" b="0">
                <a:solidFill>
                  <a:prstClr val="white"/>
                </a:solidFill>
                <a:latin typeface="Franklin Gothic Book" panose="020B0503020102020204" pitchFamily="34" charset="0"/>
                <a:cs typeface="Arial" charset="0"/>
              </a:rPr>
              <a:pPr fontAlgn="base">
                <a:spcBef>
                  <a:spcPct val="0"/>
                </a:spcBef>
                <a:spcAft>
                  <a:spcPct val="0"/>
                </a:spcAft>
                <a:defRPr/>
              </a:pPr>
              <a:t>8</a:t>
            </a:fld>
            <a:endParaRPr lang="en-US" sz="1050" b="0" dirty="0">
              <a:solidFill>
                <a:prstClr val="white"/>
              </a:solidFill>
              <a:latin typeface="Franklin Gothic Book" panose="020B0503020102020204" pitchFamily="34" charset="0"/>
              <a:cs typeface="Arial" charset="0"/>
            </a:endParaRPr>
          </a:p>
        </p:txBody>
      </p:sp>
      <p:sp>
        <p:nvSpPr>
          <p:cNvPr id="7" name="Rectangle 6">
            <a:extLst>
              <a:ext uri="{FF2B5EF4-FFF2-40B4-BE49-F238E27FC236}">
                <a16:creationId xmlns:a16="http://schemas.microsoft.com/office/drawing/2014/main" id="{48881A8A-0A64-49B6-8D93-5CBA6CCB163E}"/>
              </a:ext>
            </a:extLst>
          </p:cNvPr>
          <p:cNvSpPr/>
          <p:nvPr/>
        </p:nvSpPr>
        <p:spPr>
          <a:xfrm>
            <a:off x="239484" y="2967335"/>
            <a:ext cx="8003179" cy="646331"/>
          </a:xfrm>
          <a:prstGeom prst="rect">
            <a:avLst/>
          </a:prstGeom>
        </p:spPr>
        <p:txBody>
          <a:bodyPr wrap="square">
            <a:spAutoFit/>
          </a:bodyPr>
          <a:lstStyle/>
          <a:p>
            <a:pPr marL="298450" indent="-285750">
              <a:lnSpc>
                <a:spcPct val="100000"/>
              </a:lnSpc>
              <a:spcBef>
                <a:spcPts val="100"/>
              </a:spcBef>
              <a:buFont typeface="Wingdings" panose="05000000000000000000" pitchFamily="2" charset="2"/>
              <a:buChar char="v"/>
            </a:pPr>
            <a:r>
              <a:rPr lang="en-US" b="1" dirty="0">
                <a:solidFill>
                  <a:srgbClr val="002060"/>
                </a:solidFill>
                <a:cs typeface="Arial"/>
              </a:rPr>
              <a:t>Contact</a:t>
            </a:r>
            <a:r>
              <a:rPr lang="en-US" b="1" spc="-75" dirty="0">
                <a:solidFill>
                  <a:srgbClr val="002060"/>
                </a:solidFill>
                <a:cs typeface="Arial"/>
              </a:rPr>
              <a:t> </a:t>
            </a:r>
            <a:r>
              <a:rPr lang="en-US" b="1" dirty="0">
                <a:solidFill>
                  <a:srgbClr val="002060"/>
                </a:solidFill>
                <a:cs typeface="Arial"/>
              </a:rPr>
              <a:t>our</a:t>
            </a:r>
            <a:r>
              <a:rPr lang="en-US" b="1" spc="-15" dirty="0">
                <a:solidFill>
                  <a:srgbClr val="002060"/>
                </a:solidFill>
                <a:cs typeface="Arial"/>
              </a:rPr>
              <a:t> </a:t>
            </a:r>
            <a:r>
              <a:rPr lang="en-US" b="1" dirty="0">
                <a:solidFill>
                  <a:srgbClr val="002060"/>
                </a:solidFill>
                <a:cs typeface="Arial"/>
              </a:rPr>
              <a:t>call</a:t>
            </a:r>
            <a:r>
              <a:rPr lang="en-US" b="1" spc="-114" dirty="0">
                <a:solidFill>
                  <a:srgbClr val="002060"/>
                </a:solidFill>
                <a:cs typeface="Arial"/>
              </a:rPr>
              <a:t> </a:t>
            </a:r>
            <a:r>
              <a:rPr lang="en-US" b="1" dirty="0">
                <a:solidFill>
                  <a:srgbClr val="002060"/>
                </a:solidFill>
                <a:cs typeface="Arial"/>
              </a:rPr>
              <a:t>center</a:t>
            </a:r>
            <a:r>
              <a:rPr lang="en-US" b="1" spc="-15" dirty="0">
                <a:solidFill>
                  <a:srgbClr val="002060"/>
                </a:solidFill>
                <a:cs typeface="Arial"/>
              </a:rPr>
              <a:t> </a:t>
            </a:r>
            <a:r>
              <a:rPr lang="en-US" b="1" dirty="0">
                <a:solidFill>
                  <a:srgbClr val="002060"/>
                </a:solidFill>
                <a:cs typeface="Arial"/>
              </a:rPr>
              <a:t>to</a:t>
            </a:r>
            <a:r>
              <a:rPr lang="en-US" b="1" spc="-65" dirty="0">
                <a:solidFill>
                  <a:srgbClr val="002060"/>
                </a:solidFill>
                <a:cs typeface="Arial"/>
              </a:rPr>
              <a:t> </a:t>
            </a:r>
            <a:r>
              <a:rPr lang="en-US" b="1" dirty="0">
                <a:solidFill>
                  <a:srgbClr val="002060"/>
                </a:solidFill>
                <a:cs typeface="Arial"/>
              </a:rPr>
              <a:t>receive</a:t>
            </a:r>
            <a:r>
              <a:rPr lang="en-US" b="1" spc="100" dirty="0">
                <a:solidFill>
                  <a:srgbClr val="002060"/>
                </a:solidFill>
                <a:cs typeface="Arial"/>
              </a:rPr>
              <a:t> </a:t>
            </a:r>
            <a:r>
              <a:rPr lang="en-US" b="1" dirty="0">
                <a:solidFill>
                  <a:srgbClr val="002060"/>
                </a:solidFill>
                <a:cs typeface="Arial"/>
              </a:rPr>
              <a:t>guided</a:t>
            </a:r>
            <a:r>
              <a:rPr lang="en-US" b="1" spc="-65" dirty="0">
                <a:solidFill>
                  <a:srgbClr val="002060"/>
                </a:solidFill>
                <a:cs typeface="Arial"/>
              </a:rPr>
              <a:t> </a:t>
            </a:r>
            <a:r>
              <a:rPr lang="en-US" b="1" dirty="0">
                <a:solidFill>
                  <a:srgbClr val="002060"/>
                </a:solidFill>
                <a:cs typeface="Arial"/>
              </a:rPr>
              <a:t>support</a:t>
            </a:r>
            <a:r>
              <a:rPr lang="en-US" b="1" spc="-65" dirty="0">
                <a:solidFill>
                  <a:srgbClr val="002060"/>
                </a:solidFill>
                <a:cs typeface="Arial"/>
              </a:rPr>
              <a:t> </a:t>
            </a:r>
            <a:r>
              <a:rPr lang="en-US" b="1" dirty="0">
                <a:solidFill>
                  <a:srgbClr val="002060"/>
                </a:solidFill>
                <a:cs typeface="Arial"/>
              </a:rPr>
              <a:t>at</a:t>
            </a:r>
            <a:r>
              <a:rPr lang="en-US" b="1" spc="140" dirty="0">
                <a:solidFill>
                  <a:srgbClr val="002060"/>
                </a:solidFill>
                <a:cs typeface="Arial"/>
              </a:rPr>
              <a:t> </a:t>
            </a:r>
            <a:r>
              <a:rPr lang="en-US" b="1" spc="-10" dirty="0">
                <a:solidFill>
                  <a:srgbClr val="92D050"/>
                </a:solidFill>
                <a:cs typeface="Arial"/>
              </a:rPr>
              <a:t>1.877.687.1448</a:t>
            </a:r>
            <a:endParaRPr lang="en-US" b="1" dirty="0">
              <a:solidFill>
                <a:srgbClr val="92D050"/>
              </a:solidFill>
              <a:cs typeface="Arial"/>
            </a:endParaRPr>
          </a:p>
          <a:p>
            <a:pPr marL="12700">
              <a:lnSpc>
                <a:spcPct val="100000"/>
              </a:lnSpc>
              <a:spcBef>
                <a:spcPts val="5"/>
              </a:spcBef>
            </a:pPr>
            <a:r>
              <a:rPr lang="en-US" b="1" spc="-10" dirty="0">
                <a:solidFill>
                  <a:srgbClr val="002060"/>
                </a:solidFill>
                <a:cs typeface="Arial"/>
              </a:rPr>
              <a:t>     Monday-</a:t>
            </a:r>
            <a:r>
              <a:rPr lang="en-US" b="1" dirty="0">
                <a:solidFill>
                  <a:srgbClr val="002060"/>
                </a:solidFill>
                <a:cs typeface="Arial"/>
              </a:rPr>
              <a:t>Thursday</a:t>
            </a:r>
            <a:r>
              <a:rPr lang="en-US" b="1" spc="35" dirty="0">
                <a:solidFill>
                  <a:srgbClr val="002060"/>
                </a:solidFill>
                <a:cs typeface="Arial"/>
              </a:rPr>
              <a:t> </a:t>
            </a:r>
            <a:r>
              <a:rPr lang="en-US" b="1" dirty="0">
                <a:solidFill>
                  <a:srgbClr val="002060"/>
                </a:solidFill>
                <a:cs typeface="Arial"/>
              </a:rPr>
              <a:t>8am</a:t>
            </a:r>
            <a:r>
              <a:rPr lang="en-US" b="1" spc="5" dirty="0">
                <a:solidFill>
                  <a:srgbClr val="002060"/>
                </a:solidFill>
                <a:cs typeface="Arial"/>
              </a:rPr>
              <a:t> </a:t>
            </a:r>
            <a:r>
              <a:rPr lang="en-US" b="1" dirty="0">
                <a:solidFill>
                  <a:srgbClr val="002060"/>
                </a:solidFill>
                <a:cs typeface="Arial"/>
              </a:rPr>
              <a:t>–</a:t>
            </a:r>
            <a:r>
              <a:rPr lang="en-US" b="1" spc="5" dirty="0">
                <a:solidFill>
                  <a:srgbClr val="002060"/>
                </a:solidFill>
                <a:cs typeface="Arial"/>
              </a:rPr>
              <a:t> </a:t>
            </a:r>
            <a:r>
              <a:rPr lang="en-US" b="1" dirty="0">
                <a:solidFill>
                  <a:srgbClr val="002060"/>
                </a:solidFill>
                <a:cs typeface="Arial"/>
              </a:rPr>
              <a:t>6pm</a:t>
            </a:r>
            <a:r>
              <a:rPr lang="en-US" b="1" spc="-75" dirty="0">
                <a:solidFill>
                  <a:srgbClr val="002060"/>
                </a:solidFill>
                <a:cs typeface="Arial"/>
              </a:rPr>
              <a:t> </a:t>
            </a:r>
            <a:r>
              <a:rPr lang="en-US" b="1" dirty="0">
                <a:solidFill>
                  <a:srgbClr val="002060"/>
                </a:solidFill>
                <a:cs typeface="Arial"/>
              </a:rPr>
              <a:t>and</a:t>
            </a:r>
            <a:r>
              <a:rPr lang="en-US" b="1" spc="-5" dirty="0">
                <a:solidFill>
                  <a:srgbClr val="002060"/>
                </a:solidFill>
                <a:cs typeface="Arial"/>
              </a:rPr>
              <a:t> </a:t>
            </a:r>
            <a:r>
              <a:rPr lang="en-US" b="1" dirty="0">
                <a:solidFill>
                  <a:srgbClr val="002060"/>
                </a:solidFill>
                <a:cs typeface="Arial"/>
              </a:rPr>
              <a:t>Friday</a:t>
            </a:r>
            <a:r>
              <a:rPr lang="en-US" b="1" spc="-50" dirty="0">
                <a:solidFill>
                  <a:srgbClr val="002060"/>
                </a:solidFill>
                <a:cs typeface="Arial"/>
              </a:rPr>
              <a:t> </a:t>
            </a:r>
            <a:r>
              <a:rPr lang="en-US" b="1" dirty="0">
                <a:solidFill>
                  <a:srgbClr val="002060"/>
                </a:solidFill>
                <a:cs typeface="Arial"/>
              </a:rPr>
              <a:t>8am</a:t>
            </a:r>
            <a:r>
              <a:rPr lang="en-US" b="1" spc="-30" dirty="0">
                <a:solidFill>
                  <a:srgbClr val="002060"/>
                </a:solidFill>
                <a:cs typeface="Arial"/>
              </a:rPr>
              <a:t> </a:t>
            </a:r>
            <a:r>
              <a:rPr lang="en-US" b="1" dirty="0">
                <a:solidFill>
                  <a:srgbClr val="002060"/>
                </a:solidFill>
                <a:cs typeface="Arial"/>
              </a:rPr>
              <a:t>–</a:t>
            </a:r>
            <a:r>
              <a:rPr lang="en-US" b="1" spc="5" dirty="0">
                <a:solidFill>
                  <a:srgbClr val="002060"/>
                </a:solidFill>
                <a:cs typeface="Arial"/>
              </a:rPr>
              <a:t> </a:t>
            </a:r>
            <a:r>
              <a:rPr lang="en-US" b="1" spc="-25" dirty="0">
                <a:solidFill>
                  <a:srgbClr val="002060"/>
                </a:solidFill>
                <a:cs typeface="Arial"/>
              </a:rPr>
              <a:t>5pm</a:t>
            </a:r>
            <a:endParaRPr lang="en-US" b="1" dirty="0">
              <a:solidFill>
                <a:srgbClr val="002060"/>
              </a:solidFill>
              <a:cs typeface="Arial"/>
            </a:endParaRPr>
          </a:p>
        </p:txBody>
      </p:sp>
      <p:sp>
        <p:nvSpPr>
          <p:cNvPr id="8" name="Rectangle 7">
            <a:extLst>
              <a:ext uri="{FF2B5EF4-FFF2-40B4-BE49-F238E27FC236}">
                <a16:creationId xmlns:a16="http://schemas.microsoft.com/office/drawing/2014/main" id="{C298DD0A-762A-425D-99AB-77FCADB58E8A}"/>
              </a:ext>
            </a:extLst>
          </p:cNvPr>
          <p:cNvSpPr/>
          <p:nvPr/>
        </p:nvSpPr>
        <p:spPr>
          <a:xfrm>
            <a:off x="239483" y="3682117"/>
            <a:ext cx="7493728" cy="646331"/>
          </a:xfrm>
          <a:prstGeom prst="rect">
            <a:avLst/>
          </a:prstGeom>
        </p:spPr>
        <p:txBody>
          <a:bodyPr wrap="square">
            <a:spAutoFit/>
          </a:bodyPr>
          <a:lstStyle/>
          <a:p>
            <a:pPr marL="298450" indent="-285750">
              <a:lnSpc>
                <a:spcPct val="100000"/>
              </a:lnSpc>
              <a:buFont typeface="Wingdings" panose="05000000000000000000" pitchFamily="2" charset="2"/>
              <a:buChar char="v"/>
            </a:pPr>
            <a:r>
              <a:rPr lang="en-US" b="1" spc="-45" dirty="0">
                <a:solidFill>
                  <a:srgbClr val="002060"/>
                </a:solidFill>
                <a:cs typeface="Arial"/>
              </a:rPr>
              <a:t>You</a:t>
            </a:r>
            <a:r>
              <a:rPr lang="en-US" b="1" spc="10" dirty="0">
                <a:solidFill>
                  <a:srgbClr val="002060"/>
                </a:solidFill>
                <a:cs typeface="Arial"/>
              </a:rPr>
              <a:t> </a:t>
            </a:r>
            <a:r>
              <a:rPr lang="en-US" b="1" dirty="0">
                <a:solidFill>
                  <a:srgbClr val="002060"/>
                </a:solidFill>
                <a:cs typeface="Arial"/>
              </a:rPr>
              <a:t>can</a:t>
            </a:r>
            <a:r>
              <a:rPr lang="en-US" b="1" spc="-60" dirty="0">
                <a:solidFill>
                  <a:srgbClr val="002060"/>
                </a:solidFill>
                <a:cs typeface="Arial"/>
              </a:rPr>
              <a:t> </a:t>
            </a:r>
            <a:r>
              <a:rPr lang="en-US" b="1" dirty="0">
                <a:solidFill>
                  <a:srgbClr val="002060"/>
                </a:solidFill>
                <a:cs typeface="Arial"/>
              </a:rPr>
              <a:t>also</a:t>
            </a:r>
            <a:r>
              <a:rPr lang="en-US" b="1" spc="-60" dirty="0">
                <a:solidFill>
                  <a:srgbClr val="002060"/>
                </a:solidFill>
                <a:cs typeface="Arial"/>
              </a:rPr>
              <a:t> </a:t>
            </a:r>
            <a:r>
              <a:rPr lang="en-US" b="1" dirty="0">
                <a:solidFill>
                  <a:srgbClr val="002060"/>
                </a:solidFill>
                <a:cs typeface="Arial"/>
              </a:rPr>
              <a:t>contact</a:t>
            </a:r>
            <a:r>
              <a:rPr lang="en-US" b="1" spc="-145" dirty="0">
                <a:solidFill>
                  <a:srgbClr val="002060"/>
                </a:solidFill>
                <a:cs typeface="Arial"/>
              </a:rPr>
              <a:t> </a:t>
            </a:r>
            <a:r>
              <a:rPr lang="en-US" b="1" dirty="0">
                <a:solidFill>
                  <a:srgbClr val="002060"/>
                </a:solidFill>
                <a:cs typeface="Arial"/>
              </a:rPr>
              <a:t>a</a:t>
            </a:r>
            <a:r>
              <a:rPr lang="en-US" b="1" spc="15" dirty="0">
                <a:solidFill>
                  <a:srgbClr val="002060"/>
                </a:solidFill>
                <a:cs typeface="Arial"/>
              </a:rPr>
              <a:t> </a:t>
            </a:r>
            <a:r>
              <a:rPr lang="en-US" b="1" dirty="0">
                <a:solidFill>
                  <a:srgbClr val="002060"/>
                </a:solidFill>
                <a:cs typeface="Arial"/>
              </a:rPr>
              <a:t>customer</a:t>
            </a:r>
            <a:r>
              <a:rPr lang="en-US" b="1" spc="-175" dirty="0">
                <a:solidFill>
                  <a:srgbClr val="002060"/>
                </a:solidFill>
                <a:cs typeface="Arial"/>
              </a:rPr>
              <a:t> </a:t>
            </a:r>
            <a:r>
              <a:rPr lang="en-US" b="1" dirty="0">
                <a:solidFill>
                  <a:srgbClr val="002060"/>
                </a:solidFill>
                <a:cs typeface="Arial"/>
              </a:rPr>
              <a:t>service</a:t>
            </a:r>
            <a:r>
              <a:rPr lang="en-US" b="1" spc="15" dirty="0">
                <a:solidFill>
                  <a:srgbClr val="002060"/>
                </a:solidFill>
                <a:cs typeface="Arial"/>
              </a:rPr>
              <a:t> </a:t>
            </a:r>
            <a:r>
              <a:rPr lang="en-US" b="1" dirty="0">
                <a:solidFill>
                  <a:srgbClr val="002060"/>
                </a:solidFill>
                <a:cs typeface="Arial"/>
              </a:rPr>
              <a:t>representative</a:t>
            </a:r>
            <a:r>
              <a:rPr lang="en-US" b="1" spc="15" dirty="0">
                <a:solidFill>
                  <a:srgbClr val="002060"/>
                </a:solidFill>
                <a:cs typeface="Arial"/>
              </a:rPr>
              <a:t> </a:t>
            </a:r>
            <a:r>
              <a:rPr lang="en-US" b="1" dirty="0">
                <a:solidFill>
                  <a:srgbClr val="002060"/>
                </a:solidFill>
                <a:cs typeface="Arial"/>
              </a:rPr>
              <a:t>via</a:t>
            </a:r>
            <a:r>
              <a:rPr lang="en-US" b="1" spc="100" dirty="0">
                <a:solidFill>
                  <a:srgbClr val="002060"/>
                </a:solidFill>
                <a:cs typeface="Arial"/>
              </a:rPr>
              <a:t> </a:t>
            </a:r>
            <a:r>
              <a:rPr lang="en-US" b="1" dirty="0">
                <a:solidFill>
                  <a:srgbClr val="002060"/>
                </a:solidFill>
                <a:cs typeface="Arial"/>
              </a:rPr>
              <a:t>email</a:t>
            </a:r>
            <a:r>
              <a:rPr lang="en-US" b="1" spc="-110" dirty="0">
                <a:solidFill>
                  <a:srgbClr val="002060"/>
                </a:solidFill>
                <a:cs typeface="Arial"/>
              </a:rPr>
              <a:t> </a:t>
            </a:r>
            <a:r>
              <a:rPr lang="en-US" b="1" spc="-25" dirty="0">
                <a:solidFill>
                  <a:srgbClr val="002060"/>
                </a:solidFill>
                <a:cs typeface="Arial"/>
              </a:rPr>
              <a:t>at</a:t>
            </a:r>
            <a:r>
              <a:rPr lang="en-US" b="1" dirty="0">
                <a:solidFill>
                  <a:srgbClr val="002060"/>
                </a:solidFill>
                <a:cs typeface="Arial"/>
              </a:rPr>
              <a:t> </a:t>
            </a:r>
            <a:r>
              <a:rPr lang="en-US" b="1" spc="-10" dirty="0">
                <a:solidFill>
                  <a:srgbClr val="92D050"/>
                </a:solidFill>
                <a:cs typeface="Arial"/>
                <a:hlinkClick r:id="rId4">
                  <a:extLst>
                    <a:ext uri="{A12FA001-AC4F-418D-AE19-62706E023703}">
                      <ahyp:hlinkClr xmlns:ahyp="http://schemas.microsoft.com/office/drawing/2018/hyperlinkcolor" val="tx"/>
                    </a:ext>
                  </a:extLst>
                </a:hlinkClick>
              </a:rPr>
              <a:t>HEPQuestions@Connect2YourHealth.com.</a:t>
            </a:r>
            <a:endParaRPr lang="en-US" b="1" dirty="0">
              <a:solidFill>
                <a:srgbClr val="92D050"/>
              </a:solidFill>
              <a:cs typeface="Arial"/>
            </a:endParaRPr>
          </a:p>
        </p:txBody>
      </p:sp>
      <p:sp>
        <p:nvSpPr>
          <p:cNvPr id="9" name="Rectangle 8">
            <a:extLst>
              <a:ext uri="{FF2B5EF4-FFF2-40B4-BE49-F238E27FC236}">
                <a16:creationId xmlns:a16="http://schemas.microsoft.com/office/drawing/2014/main" id="{B1B3F372-E926-4BB4-97B7-0984240EC092}"/>
              </a:ext>
            </a:extLst>
          </p:cNvPr>
          <p:cNvSpPr/>
          <p:nvPr/>
        </p:nvSpPr>
        <p:spPr>
          <a:xfrm>
            <a:off x="239483" y="4560326"/>
            <a:ext cx="3350276" cy="369332"/>
          </a:xfrm>
          <a:prstGeom prst="rect">
            <a:avLst/>
          </a:prstGeom>
        </p:spPr>
        <p:txBody>
          <a:bodyPr wrap="none">
            <a:spAutoFit/>
          </a:bodyPr>
          <a:lstStyle/>
          <a:p>
            <a:pPr marL="298450" indent="-285750">
              <a:lnSpc>
                <a:spcPct val="100000"/>
              </a:lnSpc>
              <a:buFont typeface="Wingdings" panose="05000000000000000000" pitchFamily="2" charset="2"/>
              <a:buChar char="v"/>
            </a:pPr>
            <a:r>
              <a:rPr lang="en-US" b="1" dirty="0">
                <a:solidFill>
                  <a:srgbClr val="002060"/>
                </a:solidFill>
                <a:cs typeface="Arial"/>
              </a:rPr>
              <a:t>Fax</a:t>
            </a:r>
            <a:r>
              <a:rPr lang="en-US" b="1" spc="75" dirty="0">
                <a:solidFill>
                  <a:srgbClr val="002060"/>
                </a:solidFill>
                <a:cs typeface="Arial"/>
              </a:rPr>
              <a:t> </a:t>
            </a:r>
            <a:r>
              <a:rPr lang="en-US" b="1" dirty="0">
                <a:solidFill>
                  <a:srgbClr val="002060"/>
                </a:solidFill>
                <a:cs typeface="Arial"/>
              </a:rPr>
              <a:t>number:</a:t>
            </a:r>
            <a:r>
              <a:rPr lang="en-US" b="1" spc="-120" dirty="0">
                <a:solidFill>
                  <a:srgbClr val="002060"/>
                </a:solidFill>
                <a:cs typeface="Arial"/>
              </a:rPr>
              <a:t> </a:t>
            </a:r>
            <a:r>
              <a:rPr lang="en-US" b="1" dirty="0">
                <a:solidFill>
                  <a:srgbClr val="92D050"/>
                </a:solidFill>
                <a:cs typeface="Arial"/>
              </a:rPr>
              <a:t>855-</a:t>
            </a:r>
            <a:r>
              <a:rPr lang="en-US" b="1" spc="-10" dirty="0">
                <a:solidFill>
                  <a:srgbClr val="92D050"/>
                </a:solidFill>
                <a:cs typeface="Arial"/>
              </a:rPr>
              <a:t>207-</a:t>
            </a:r>
            <a:r>
              <a:rPr lang="en-US" b="1" spc="-20" dirty="0">
                <a:solidFill>
                  <a:srgbClr val="92D050"/>
                </a:solidFill>
                <a:cs typeface="Arial"/>
              </a:rPr>
              <a:t>1640</a:t>
            </a:r>
            <a:endParaRPr lang="en-US" b="1" dirty="0">
              <a:solidFill>
                <a:srgbClr val="92D050"/>
              </a:solidFill>
              <a:cs typeface="Arial"/>
            </a:endParaRPr>
          </a:p>
        </p:txBody>
      </p:sp>
      <p:sp>
        <p:nvSpPr>
          <p:cNvPr id="11" name="Rectangle 10">
            <a:extLst>
              <a:ext uri="{FF2B5EF4-FFF2-40B4-BE49-F238E27FC236}">
                <a16:creationId xmlns:a16="http://schemas.microsoft.com/office/drawing/2014/main" id="{5DFD1BD0-C8E9-475F-9032-5C34718F58D0}"/>
              </a:ext>
            </a:extLst>
          </p:cNvPr>
          <p:cNvSpPr/>
          <p:nvPr/>
        </p:nvSpPr>
        <p:spPr>
          <a:xfrm>
            <a:off x="239483" y="5210534"/>
            <a:ext cx="6096000" cy="646331"/>
          </a:xfrm>
          <a:prstGeom prst="rect">
            <a:avLst/>
          </a:prstGeom>
        </p:spPr>
        <p:txBody>
          <a:bodyPr>
            <a:spAutoFit/>
          </a:bodyPr>
          <a:lstStyle/>
          <a:p>
            <a:pPr marL="298450" marR="716280" indent="-285750">
              <a:lnSpc>
                <a:spcPct val="100000"/>
              </a:lnSpc>
              <a:buFont typeface="Wingdings" panose="05000000000000000000" pitchFamily="2" charset="2"/>
              <a:buChar char="v"/>
            </a:pPr>
            <a:r>
              <a:rPr lang="en-US" b="1" spc="-45" dirty="0">
                <a:solidFill>
                  <a:srgbClr val="002060"/>
                </a:solidFill>
                <a:cs typeface="Arial"/>
              </a:rPr>
              <a:t>You</a:t>
            </a:r>
            <a:r>
              <a:rPr lang="en-US" b="1" spc="-15" dirty="0">
                <a:solidFill>
                  <a:srgbClr val="002060"/>
                </a:solidFill>
                <a:cs typeface="Arial"/>
              </a:rPr>
              <a:t> </a:t>
            </a:r>
            <a:r>
              <a:rPr lang="en-US" b="1" dirty="0">
                <a:solidFill>
                  <a:srgbClr val="002060"/>
                </a:solidFill>
                <a:cs typeface="Arial"/>
              </a:rPr>
              <a:t>can</a:t>
            </a:r>
            <a:r>
              <a:rPr lang="en-US" b="1" spc="-85" dirty="0">
                <a:solidFill>
                  <a:srgbClr val="002060"/>
                </a:solidFill>
                <a:cs typeface="Arial"/>
              </a:rPr>
              <a:t> </a:t>
            </a:r>
            <a:r>
              <a:rPr lang="en-US" b="1" dirty="0">
                <a:solidFill>
                  <a:srgbClr val="002060"/>
                </a:solidFill>
                <a:cs typeface="Arial"/>
              </a:rPr>
              <a:t>log</a:t>
            </a:r>
            <a:r>
              <a:rPr lang="en-US" b="1" spc="-10" dirty="0">
                <a:solidFill>
                  <a:srgbClr val="002060"/>
                </a:solidFill>
                <a:cs typeface="Arial"/>
              </a:rPr>
              <a:t> </a:t>
            </a:r>
            <a:r>
              <a:rPr lang="en-US" b="1" dirty="0">
                <a:solidFill>
                  <a:srgbClr val="002060"/>
                </a:solidFill>
                <a:cs typeface="Arial"/>
              </a:rPr>
              <a:t>onto</a:t>
            </a:r>
            <a:r>
              <a:rPr lang="en-US" b="1" spc="-45" dirty="0">
                <a:solidFill>
                  <a:srgbClr val="002060"/>
                </a:solidFill>
                <a:cs typeface="Arial"/>
              </a:rPr>
              <a:t> </a:t>
            </a:r>
            <a:r>
              <a:rPr lang="en-US" b="1" spc="-20" dirty="0">
                <a:solidFill>
                  <a:srgbClr val="92D050"/>
                </a:solidFill>
                <a:cs typeface="Arial"/>
              </a:rPr>
              <a:t>CTHEP.com</a:t>
            </a:r>
            <a:r>
              <a:rPr lang="en-US" b="1" spc="-10" dirty="0">
                <a:solidFill>
                  <a:srgbClr val="92D050"/>
                </a:solidFill>
                <a:cs typeface="Arial"/>
              </a:rPr>
              <a:t> </a:t>
            </a:r>
            <a:r>
              <a:rPr lang="en-US" b="1" dirty="0">
                <a:solidFill>
                  <a:srgbClr val="002060"/>
                </a:solidFill>
                <a:cs typeface="Arial"/>
              </a:rPr>
              <a:t>and</a:t>
            </a:r>
            <a:r>
              <a:rPr lang="en-US" b="1" spc="-10" dirty="0">
                <a:solidFill>
                  <a:srgbClr val="002060"/>
                </a:solidFill>
                <a:cs typeface="Arial"/>
              </a:rPr>
              <a:t> </a:t>
            </a:r>
            <a:r>
              <a:rPr lang="en-US" b="1" dirty="0">
                <a:solidFill>
                  <a:srgbClr val="002060"/>
                </a:solidFill>
                <a:cs typeface="Arial"/>
              </a:rPr>
              <a:t>register</a:t>
            </a:r>
            <a:r>
              <a:rPr lang="en-US" b="1" spc="-114" dirty="0">
                <a:solidFill>
                  <a:srgbClr val="002060"/>
                </a:solidFill>
                <a:cs typeface="Arial"/>
              </a:rPr>
              <a:t> </a:t>
            </a:r>
            <a:r>
              <a:rPr lang="en-US" b="1" dirty="0">
                <a:solidFill>
                  <a:srgbClr val="002060"/>
                </a:solidFill>
                <a:cs typeface="Arial"/>
              </a:rPr>
              <a:t>60</a:t>
            </a:r>
            <a:r>
              <a:rPr lang="en-US" b="1" spc="-85" dirty="0">
                <a:solidFill>
                  <a:srgbClr val="002060"/>
                </a:solidFill>
                <a:cs typeface="Arial"/>
              </a:rPr>
              <a:t> </a:t>
            </a:r>
            <a:r>
              <a:rPr lang="en-US" b="1" dirty="0">
                <a:solidFill>
                  <a:srgbClr val="002060"/>
                </a:solidFill>
                <a:cs typeface="Arial"/>
              </a:rPr>
              <a:t>days</a:t>
            </a:r>
            <a:r>
              <a:rPr lang="en-US" b="1" spc="20" dirty="0">
                <a:solidFill>
                  <a:srgbClr val="002060"/>
                </a:solidFill>
                <a:cs typeface="Arial"/>
              </a:rPr>
              <a:t> </a:t>
            </a:r>
            <a:r>
              <a:rPr lang="en-US" b="1" dirty="0">
                <a:solidFill>
                  <a:srgbClr val="002060"/>
                </a:solidFill>
                <a:cs typeface="Arial"/>
              </a:rPr>
              <a:t>from</a:t>
            </a:r>
            <a:r>
              <a:rPr lang="en-US" b="1" spc="5" dirty="0">
                <a:solidFill>
                  <a:srgbClr val="002060"/>
                </a:solidFill>
                <a:cs typeface="Arial"/>
              </a:rPr>
              <a:t> </a:t>
            </a:r>
            <a:r>
              <a:rPr lang="en-US" b="1" spc="-20" dirty="0">
                <a:solidFill>
                  <a:srgbClr val="002060"/>
                </a:solidFill>
                <a:cs typeface="Arial"/>
              </a:rPr>
              <a:t>your </a:t>
            </a:r>
            <a:r>
              <a:rPr lang="en-US" b="1" dirty="0">
                <a:solidFill>
                  <a:srgbClr val="002060"/>
                </a:solidFill>
                <a:cs typeface="Arial"/>
              </a:rPr>
              <a:t>insurance</a:t>
            </a:r>
            <a:r>
              <a:rPr lang="en-US" b="1" spc="-150" dirty="0">
                <a:solidFill>
                  <a:srgbClr val="002060"/>
                </a:solidFill>
                <a:cs typeface="Arial"/>
              </a:rPr>
              <a:t> </a:t>
            </a:r>
            <a:r>
              <a:rPr lang="en-US" b="1" dirty="0">
                <a:solidFill>
                  <a:srgbClr val="002060"/>
                </a:solidFill>
                <a:cs typeface="Arial"/>
              </a:rPr>
              <a:t>effective</a:t>
            </a:r>
            <a:r>
              <a:rPr lang="en-US" b="1" spc="10" dirty="0">
                <a:solidFill>
                  <a:srgbClr val="002060"/>
                </a:solidFill>
                <a:cs typeface="Arial"/>
              </a:rPr>
              <a:t> </a:t>
            </a:r>
            <a:r>
              <a:rPr lang="en-US" b="1" spc="-20" dirty="0">
                <a:solidFill>
                  <a:srgbClr val="002060"/>
                </a:solidFill>
                <a:cs typeface="Arial"/>
              </a:rPr>
              <a:t>date</a:t>
            </a:r>
            <a:endParaRPr lang="en-US" b="1" dirty="0">
              <a:solidFill>
                <a:srgbClr val="002060"/>
              </a:solidFill>
              <a:cs typeface="Arial"/>
            </a:endParaRPr>
          </a:p>
        </p:txBody>
      </p:sp>
    </p:spTree>
    <p:extLst>
      <p:ext uri="{BB962C8B-B14F-4D97-AF65-F5344CB8AC3E}">
        <p14:creationId xmlns:p14="http://schemas.microsoft.com/office/powerpoint/2010/main" val="2648081264"/>
      </p:ext>
    </p:ext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a:extLst>
              <a:ext uri="{FF2B5EF4-FFF2-40B4-BE49-F238E27FC236}">
                <a16:creationId xmlns:a16="http://schemas.microsoft.com/office/drawing/2014/main" id="{6CC589D0-26E5-4621-AD80-94F7B58B842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84526" y="3326676"/>
            <a:ext cx="1682659" cy="950593"/>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C22FCFAA-8BBC-401C-893C-6D7836F77BA7}"/>
              </a:ext>
            </a:extLst>
          </p:cNvPr>
          <p:cNvSpPr/>
          <p:nvPr/>
        </p:nvSpPr>
        <p:spPr>
          <a:xfrm>
            <a:off x="3743121" y="1863970"/>
            <a:ext cx="3268844" cy="830997"/>
          </a:xfrm>
          <a:prstGeom prst="rect">
            <a:avLst/>
          </a:prstGeom>
        </p:spPr>
        <p:txBody>
          <a:bodyPr wrap="none">
            <a:spAutoFit/>
          </a:bodyPr>
          <a:lstStyle/>
          <a:p>
            <a:pPr lvl="0" algn="ctr" fontAlgn="base">
              <a:spcBef>
                <a:spcPct val="20000"/>
              </a:spcBef>
              <a:spcAft>
                <a:spcPct val="0"/>
              </a:spcAft>
            </a:pPr>
            <a:r>
              <a:rPr lang="en-US" altLang="en-US" sz="4800" b="1" dirty="0">
                <a:solidFill>
                  <a:srgbClr val="00205B"/>
                </a:solidFill>
                <a:latin typeface="Arial" panose="020B0604020202020204" pitchFamily="34" charset="0"/>
                <a:cs typeface="Arial" panose="020B0604020202020204" pitchFamily="34" charset="0"/>
              </a:rPr>
              <a:t>Thank you</a:t>
            </a:r>
          </a:p>
        </p:txBody>
      </p:sp>
      <p:sp>
        <p:nvSpPr>
          <p:cNvPr id="5" name="Rectangle 4">
            <a:extLst>
              <a:ext uri="{FF2B5EF4-FFF2-40B4-BE49-F238E27FC236}">
                <a16:creationId xmlns:a16="http://schemas.microsoft.com/office/drawing/2014/main" id="{C35F87E7-C1A5-4210-BB60-D4465A62762D}"/>
              </a:ext>
            </a:extLst>
          </p:cNvPr>
          <p:cNvSpPr/>
          <p:nvPr/>
        </p:nvSpPr>
        <p:spPr>
          <a:xfrm>
            <a:off x="3847036" y="5264966"/>
            <a:ext cx="3426772" cy="830997"/>
          </a:xfrm>
          <a:prstGeom prst="rect">
            <a:avLst/>
          </a:prstGeom>
        </p:spPr>
        <p:txBody>
          <a:bodyPr wrap="none">
            <a:spAutoFit/>
          </a:bodyPr>
          <a:lstStyle/>
          <a:p>
            <a:pPr lvl="0" algn="ctr" fontAlgn="base">
              <a:spcBef>
                <a:spcPct val="0"/>
              </a:spcBef>
              <a:spcAft>
                <a:spcPct val="0"/>
              </a:spcAft>
              <a:defRPr/>
            </a:pPr>
            <a:r>
              <a:rPr lang="en-US" sz="4800" b="1" dirty="0">
                <a:solidFill>
                  <a:prstClr val="white"/>
                </a:solidFill>
                <a:latin typeface="Arial" panose="020B0604020202020204" pitchFamily="34" charset="0"/>
                <a:cs typeface="Arial" panose="020B0604020202020204" pitchFamily="34" charset="0"/>
              </a:rPr>
              <a:t>Live Q &amp; A </a:t>
            </a:r>
          </a:p>
        </p:txBody>
      </p:sp>
    </p:spTree>
    <p:extLst>
      <p:ext uri="{BB962C8B-B14F-4D97-AF65-F5344CB8AC3E}">
        <p14:creationId xmlns:p14="http://schemas.microsoft.com/office/powerpoint/2010/main" val="1490485898"/>
      </p:ext>
    </p:extLst>
  </p:cSld>
  <p:clrMapOvr>
    <a:masterClrMapping/>
  </p:clrMapOvr>
</p:sld>
</file>

<file path=ppt/theme/theme1.xml><?xml version="1.0" encoding="utf-8"?>
<a:theme xmlns:a="http://schemas.openxmlformats.org/drawingml/2006/main" name="CMSI 2017 PPT Template Green">
  <a:themeElements>
    <a:clrScheme name="ConnectiCare">
      <a:dk1>
        <a:sysClr val="windowText" lastClr="000000"/>
      </a:dk1>
      <a:lt1>
        <a:sysClr val="window" lastClr="FFFFFF"/>
      </a:lt1>
      <a:dk2>
        <a:srgbClr val="9E9889"/>
      </a:dk2>
      <a:lt2>
        <a:srgbClr val="EEECE1"/>
      </a:lt2>
      <a:accent1>
        <a:srgbClr val="1B2B69"/>
      </a:accent1>
      <a:accent2>
        <a:srgbClr val="0E57A7"/>
      </a:accent2>
      <a:accent3>
        <a:srgbClr val="D70031"/>
      </a:accent3>
      <a:accent4>
        <a:srgbClr val="71B649"/>
      </a:accent4>
      <a:accent5>
        <a:srgbClr val="DAE563"/>
      </a:accent5>
      <a:accent6>
        <a:srgbClr val="738B72"/>
      </a:accent6>
      <a:hlink>
        <a:srgbClr val="92D4E8"/>
      </a:hlink>
      <a:folHlink>
        <a:srgbClr val="BFF0FF"/>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itle Layout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1176</TotalTime>
  <Words>551</Words>
  <Application>Microsoft Office PowerPoint</Application>
  <PresentationFormat>Widescreen</PresentationFormat>
  <Paragraphs>65</Paragraphs>
  <Slides>9</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9</vt:i4>
      </vt:variant>
    </vt:vector>
  </HeadingPairs>
  <TitlesOfParts>
    <vt:vector size="16" baseType="lpstr">
      <vt:lpstr>Arial</vt:lpstr>
      <vt:lpstr>Calibri</vt:lpstr>
      <vt:lpstr>Franklin Gothic Book</vt:lpstr>
      <vt:lpstr>Verdana</vt:lpstr>
      <vt:lpstr>Wingdings</vt:lpstr>
      <vt:lpstr>CMSI 2017 PPT Template Green</vt:lpstr>
      <vt:lpstr>Title Layouts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We are here when you need us…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Pike (Belanger), April</dc:creator>
  <cp:lastModifiedBy>Pike (Belanger), April</cp:lastModifiedBy>
  <cp:revision>3</cp:revision>
  <dcterms:created xsi:type="dcterms:W3CDTF">2022-03-29T20:04:11Z</dcterms:created>
  <dcterms:modified xsi:type="dcterms:W3CDTF">2022-03-30T16:17:28Z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f8942f8-c117-47e7-bc77-70c202e2b376_Enabled">
    <vt:lpwstr>true</vt:lpwstr>
  </property>
  <property fmtid="{D5CDD505-2E9C-101B-9397-08002B2CF9AE}" pid="3" name="MSIP_Label_bf8942f8-c117-47e7-bc77-70c202e2b376_SetDate">
    <vt:lpwstr>2022-03-29T20:04:11Z</vt:lpwstr>
  </property>
  <property fmtid="{D5CDD505-2E9C-101B-9397-08002B2CF9AE}" pid="4" name="MSIP_Label_bf8942f8-c117-47e7-bc77-70c202e2b376_Method">
    <vt:lpwstr>Standard</vt:lpwstr>
  </property>
  <property fmtid="{D5CDD505-2E9C-101B-9397-08002B2CF9AE}" pid="5" name="MSIP_Label_bf8942f8-c117-47e7-bc77-70c202e2b376_Name">
    <vt:lpwstr>EH_internal</vt:lpwstr>
  </property>
  <property fmtid="{D5CDD505-2E9C-101B-9397-08002B2CF9AE}" pid="6" name="MSIP_Label_bf8942f8-c117-47e7-bc77-70c202e2b376_SiteId">
    <vt:lpwstr>4d55f0a0-4558-46f1-8c2f-a278fa378cbd</vt:lpwstr>
  </property>
  <property fmtid="{D5CDD505-2E9C-101B-9397-08002B2CF9AE}" pid="7" name="MSIP_Label_bf8942f8-c117-47e7-bc77-70c202e2b376_ActionId">
    <vt:lpwstr>c0ea6ad2-c336-4a8e-bb8e-e5aa21fcf59b</vt:lpwstr>
  </property>
  <property fmtid="{D5CDD505-2E9C-101B-9397-08002B2CF9AE}" pid="8" name="MSIP_Label_bf8942f8-c117-47e7-bc77-70c202e2b376_ContentBits">
    <vt:lpwstr>0</vt:lpwstr>
  </property>
</Properties>
</file>