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2.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13.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0" r:id="rId1"/>
    <p:sldMasterId id="2147484494" r:id="rId2"/>
    <p:sldMasterId id="2147484521" r:id="rId3"/>
    <p:sldMasterId id="2147484575" r:id="rId4"/>
    <p:sldMasterId id="2147484602" r:id="rId5"/>
    <p:sldMasterId id="2147484710" r:id="rId6"/>
    <p:sldMasterId id="2147484737" r:id="rId7"/>
    <p:sldMasterId id="2147484781" r:id="rId8"/>
    <p:sldMasterId id="2147484802" r:id="rId9"/>
    <p:sldMasterId id="2147484846" r:id="rId10"/>
    <p:sldMasterId id="2147484877" r:id="rId11"/>
    <p:sldMasterId id="2147484906" r:id="rId12"/>
    <p:sldMasterId id="2147484932" r:id="rId13"/>
    <p:sldMasterId id="2147484990" r:id="rId14"/>
  </p:sldMasterIdLst>
  <p:notesMasterIdLst>
    <p:notesMasterId r:id="rId35"/>
  </p:notesMasterIdLst>
  <p:handoutMasterIdLst>
    <p:handoutMasterId r:id="rId36"/>
  </p:handoutMasterIdLst>
  <p:sldIdLst>
    <p:sldId id="1073" r:id="rId15"/>
    <p:sldId id="1074" r:id="rId16"/>
    <p:sldId id="1087" r:id="rId17"/>
    <p:sldId id="1062" r:id="rId18"/>
    <p:sldId id="1075" r:id="rId19"/>
    <p:sldId id="1076" r:id="rId20"/>
    <p:sldId id="1088" r:id="rId21"/>
    <p:sldId id="1078" r:id="rId22"/>
    <p:sldId id="1079" r:id="rId23"/>
    <p:sldId id="1080" r:id="rId24"/>
    <p:sldId id="1081" r:id="rId25"/>
    <p:sldId id="1082" r:id="rId26"/>
    <p:sldId id="1083" r:id="rId27"/>
    <p:sldId id="1050" r:id="rId28"/>
    <p:sldId id="1084" r:id="rId29"/>
    <p:sldId id="1085" r:id="rId30"/>
    <p:sldId id="1086" r:id="rId31"/>
    <p:sldId id="1055" r:id="rId32"/>
    <p:sldId id="1056" r:id="rId33"/>
    <p:sldId id="1058" r:id="rId34"/>
  </p:sldIdLst>
  <p:sldSz cx="9144000" cy="5143500" type="screen16x9"/>
  <p:notesSz cx="6858000" cy="9144000"/>
  <p:custDataLst>
    <p:tags r:id="rId37"/>
  </p:custDataLst>
  <p:defaultTex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24" userDrawn="1">
          <p15:clr>
            <a:srgbClr val="A4A3A4"/>
          </p15:clr>
        </p15:guide>
        <p15:guide id="2" pos="4056" userDrawn="1">
          <p15:clr>
            <a:srgbClr val="A4A3A4"/>
          </p15:clr>
        </p15:guide>
        <p15:guide id="3" pos="864" userDrawn="1">
          <p15:clr>
            <a:srgbClr val="A4A3A4"/>
          </p15:clr>
        </p15:guide>
        <p15:guide id="4" orient="horz" pos="7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D6AD2C-0F63-F36D-4C7E-706AF9BD33E5}" name="Nosal, Betsy" initials="NB" userId="S::Betsy.Nosal@ct.gov::e88cced5-531a-4527-bc3e-9297ea3c2f54" providerId="AD"/>
  <p188:author id="{E113B741-B52B-EB41-B737-89D7C0A5386A}" name="Van Buren, Tyler" initials="VT" userId="S::tyler.vanburen@ct.gov::5f45b6e3-cd40-4de3-a2ea-ec42ff8c0891" providerId="AD"/>
  <p188:author id="{95662C5D-6DC8-20B1-9148-E77B1F098961}" name="Nosal, Betsy" initials="NB" userId="S::betsy.nosal@ct.gov::e88cced5-531a-4527-bc3e-9297ea3c2f54" providerId="AD"/>
  <p188:author id="{25F7D4FC-9DD8-0517-E7CC-BA8407224B6B}" name="Cellillie, Tracy" initials="CT" userId="S::Tracy.Cellillie@ct.gov::131a2ed7-f965-4588-9cdf-b973457f50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ecky Price" initials="BP" lastIdx="8" clrIdx="6">
    <p:extLst>
      <p:ext uri="{19B8F6BF-5375-455C-9EA6-DF929625EA0E}">
        <p15:presenceInfo xmlns:p15="http://schemas.microsoft.com/office/powerpoint/2012/main" userId="Becky Price" providerId="None"/>
      </p:ext>
    </p:extLst>
  </p:cmAuthor>
  <p:cmAuthor id="1" name="Microsoft Office User" initials="Office" lastIdx="1" clrIdx="0"/>
  <p:cmAuthor id="8" name="Correia, Brian M" initials="CBM" lastIdx="9" clrIdx="7">
    <p:extLst>
      <p:ext uri="{19B8F6BF-5375-455C-9EA6-DF929625EA0E}">
        <p15:presenceInfo xmlns:p15="http://schemas.microsoft.com/office/powerpoint/2012/main" userId="S-1-5-21-1777081478-1322062499-644039835-1947989" providerId="AD"/>
      </p:ext>
    </p:extLst>
  </p:cmAuthor>
  <p:cmAuthor id="2" name="Grunwald, Nicole      B4MKT" initials="GNB" lastIdx="44" clrIdx="1">
    <p:extLst>
      <p:ext uri="{19B8F6BF-5375-455C-9EA6-DF929625EA0E}">
        <p15:presenceInfo xmlns:p15="http://schemas.microsoft.com/office/powerpoint/2012/main" userId="S-1-5-21-1777081478-1322062499-644039835-1044557" providerId="AD"/>
      </p:ext>
    </p:extLst>
  </p:cmAuthor>
  <p:cmAuthor id="3" name="Gomes, David A      B4MKT" initials="GDAB" lastIdx="7" clrIdx="2">
    <p:extLst>
      <p:ext uri="{19B8F6BF-5375-455C-9EA6-DF929625EA0E}">
        <p15:presenceInfo xmlns:p15="http://schemas.microsoft.com/office/powerpoint/2012/main" userId="S-1-5-21-1777081478-1322062499-644039835-1132282" providerId="AD"/>
      </p:ext>
    </p:extLst>
  </p:cmAuthor>
  <p:cmAuthor id="4" name="Susan Laires" initials="SL" lastIdx="1" clrIdx="3">
    <p:extLst>
      <p:ext uri="{19B8F6BF-5375-455C-9EA6-DF929625EA0E}">
        <p15:presenceInfo xmlns:p15="http://schemas.microsoft.com/office/powerpoint/2012/main" userId="42b7816804787826" providerId="Windows Live"/>
      </p:ext>
    </p:extLst>
  </p:cmAuthor>
  <p:cmAuthor id="5" name="Vanasse, Taylor A      B4MKT" initials="VTAB" lastIdx="3" clrIdx="4">
    <p:extLst>
      <p:ext uri="{19B8F6BF-5375-455C-9EA6-DF929625EA0E}">
        <p15:presenceInfo xmlns:p15="http://schemas.microsoft.com/office/powerpoint/2012/main" userId="S-1-5-21-1777081478-1322062499-644039835-1215176" providerId="AD"/>
      </p:ext>
    </p:extLst>
  </p:cmAuthor>
  <p:cmAuthor id="6" name="Gavrilescu, Alissa      300" initials="GA3" lastIdx="11" clrIdx="5">
    <p:extLst>
      <p:ext uri="{19B8F6BF-5375-455C-9EA6-DF929625EA0E}">
        <p15:presenceInfo xmlns:p15="http://schemas.microsoft.com/office/powerpoint/2012/main" userId="S-1-5-21-1777081478-1322062499-644039835-1415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20"/>
    <a:srgbClr val="C4D92E"/>
    <a:srgbClr val="FFFFFF"/>
    <a:srgbClr val="C3D600"/>
    <a:srgbClr val="FCB534"/>
    <a:srgbClr val="FF00FF"/>
    <a:srgbClr val="5DD4FF"/>
    <a:srgbClr val="000000"/>
    <a:srgbClr val="FCB53D"/>
    <a:srgbClr val="EEB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A34CA-150B-4394-8335-EE64155096DD}" v="1" dt="2022-03-31T18:02:19.243"/>
    <p1510:client id="{A2615FE7-8FEA-89BA-BE74-8BC8CACBE4A1}" v="4" dt="2022-03-31T15:53:08.380"/>
    <p1510:client id="{3322C440-542D-7DAA-A62A-A2998FBB6817}" v="2" dt="2022-03-31T15:49:05.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78829" autoAdjust="0"/>
  </p:normalViewPr>
  <p:slideViewPr>
    <p:cSldViewPr snapToGrid="0">
      <p:cViewPr varScale="1">
        <p:scale>
          <a:sx n="73" d="100"/>
          <a:sy n="73" d="100"/>
        </p:scale>
        <p:origin x="1044" y="52"/>
      </p:cViewPr>
      <p:guideLst>
        <p:guide orient="horz" pos="924"/>
        <p:guide pos="4056"/>
        <p:guide pos="864"/>
        <p:guide orient="horz" pos="7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gs" Target="tags/tag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r>
              <a:rPr lang="en-US"/>
              <a:t>Name of Deck/Section</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ea typeface="MS PGothic" pitchFamily="34" charset="-128"/>
              </a:defRPr>
            </a:lvl1pPr>
          </a:lstStyle>
          <a:p>
            <a:fld id="{370AD719-A5CC-4EAA-B319-63CA2EB82D34}" type="datetime1">
              <a:rPr lang="en-US" altLang="en-US"/>
              <a:pPr/>
              <a:t>4/6/2022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ea typeface="MS PGothic" pitchFamily="34" charset="-128"/>
              </a:defRPr>
            </a:lvl1pPr>
          </a:lstStyle>
          <a:p>
            <a:fld id="{E4BB9F89-8D2A-4F13-8073-A3C588A4F3CA}" type="slidenum">
              <a:rPr lang="en-US" altLang="en-US"/>
              <a:pPr/>
              <a:t>‹#›</a:t>
            </a:fld>
            <a:endParaRPr lang="en-US" altLang="en-US"/>
          </a:p>
        </p:txBody>
      </p:sp>
    </p:spTree>
    <p:extLst>
      <p:ext uri="{BB962C8B-B14F-4D97-AF65-F5344CB8AC3E}">
        <p14:creationId xmlns:p14="http://schemas.microsoft.com/office/powerpoint/2010/main" val="125235466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itchFamily="34" charset="-128"/>
                <a:cs typeface="Arial" panose="020B0604020202020204" pitchFamily="34" charset="0"/>
              </a:defRPr>
            </a:lvl1pPr>
          </a:lstStyle>
          <a:p>
            <a:pPr>
              <a:defRPr/>
            </a:pPr>
            <a:r>
              <a:rPr lang="en-US"/>
              <a:t>Name of Deck/Section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S PGothic" pitchFamily="34" charset="-128"/>
                <a:cs typeface="Arial" panose="020B0604020202020204" pitchFamily="34" charset="0"/>
              </a:defRPr>
            </a:lvl1pPr>
          </a:lstStyle>
          <a:p>
            <a:fld id="{6E30FF4F-E39C-4EAF-A8BC-25F286F58CE1}" type="datetime1">
              <a:rPr lang="en-US" altLang="en-US" smtClean="0"/>
              <a:pPr/>
              <a:t>4/6/2022</a:t>
            </a:fld>
            <a:endParaRPr lang="en-US" altLang="en-US"/>
          </a:p>
        </p:txBody>
      </p:sp>
      <p:sp>
        <p:nvSpPr>
          <p:cNvPr id="4" name="Slide Image Placeholder 3"/>
          <p:cNvSpPr>
            <a:spLocks noGrp="1" noRot="1" noChangeAspect="1"/>
          </p:cNvSpPr>
          <p:nvPr>
            <p:ph type="sldImg" idx="2"/>
          </p:nvPr>
        </p:nvSpPr>
        <p:spPr>
          <a:xfrm>
            <a:off x="381000" y="685800"/>
            <a:ext cx="4047067" cy="22764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381000" y="3124199"/>
            <a:ext cx="6096000" cy="5596467"/>
          </a:xfrm>
          <a:prstGeom prst="rect">
            <a:avLst/>
          </a:prstGeom>
        </p:spPr>
        <p:txBody>
          <a:bodyPr vert="horz" wrap="square" lIns="91440" tIns="45720" rIns="91440" bIns="45720" numCol="1" anchor="t" anchorCtr="0" compatLnSpc="1">
            <a:prstTxWarp prst="textNoShape">
              <a:avLst/>
            </a:prstTxWarp>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8467"/>
            <a:ext cx="2971800" cy="243947"/>
          </a:xfrm>
          <a:prstGeom prst="rect">
            <a:avLst/>
          </a:prstGeom>
        </p:spPr>
        <p:txBody>
          <a:bodyPr vert="horz" wrap="square" lIns="91440" tIns="45720" rIns="91440" bIns="45720" numCol="1" anchor="b" anchorCtr="0" compatLnSpc="1">
            <a:prstTxWarp prst="textNoShape">
              <a:avLst/>
            </a:prstTxWarp>
          </a:bodyPr>
          <a:lstStyle>
            <a:lvl1pPr>
              <a:defRPr sz="1200">
                <a:solidFill>
                  <a:srgbClr val="7F7F7F"/>
                </a:solidFill>
                <a:latin typeface="Arial" panose="020B0604020202020204" pitchFamily="34" charset="0"/>
                <a:ea typeface="ＭＳ Ｐゴシック" pitchFamily="34" charset="-128"/>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898467"/>
            <a:ext cx="2971800" cy="243947"/>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latin typeface="Arial" panose="020B0604020202020204" pitchFamily="34" charset="0"/>
                <a:ea typeface="MS PGothic" pitchFamily="34" charset="-128"/>
                <a:cs typeface="Arial" panose="020B0604020202020204" pitchFamily="34" charset="0"/>
              </a:defRPr>
            </a:lvl1pPr>
          </a:lstStyle>
          <a:p>
            <a:fld id="{DECE3B9E-6574-462E-B6D1-39C8693FFF93}" type="slidenum">
              <a:rPr lang="en-US" altLang="en-US" smtClean="0"/>
              <a:pPr/>
              <a:t>‹#›</a:t>
            </a:fld>
            <a:endParaRPr lang="en-US" altLang="en-US"/>
          </a:p>
        </p:txBody>
      </p:sp>
    </p:spTree>
    <p:extLst>
      <p:ext uri="{BB962C8B-B14F-4D97-AF65-F5344CB8AC3E}">
        <p14:creationId xmlns:p14="http://schemas.microsoft.com/office/powerpoint/2010/main" val="2821096663"/>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ts val="0"/>
      </a:spcBef>
      <a:spcAft>
        <a:spcPct val="0"/>
      </a:spcAft>
      <a:defRPr sz="1000" kern="1200">
        <a:solidFill>
          <a:schemeClr val="tx1"/>
        </a:solidFill>
        <a:latin typeface="Arial" panose="020B0604020202020204" pitchFamily="34" charset="0"/>
        <a:ea typeface="MS PGothic" pitchFamily="34" charset="-128"/>
        <a:cs typeface="Arial" panose="020B0604020202020204" pitchFamily="34" charset="0"/>
      </a:defRPr>
    </a:lvl1pPr>
    <a:lvl2pPr marL="457200" algn="l" defTabSz="457200" rtl="0" eaLnBrk="0" fontAlgn="base" hangingPunct="0">
      <a:spcBef>
        <a:spcPts val="0"/>
      </a:spcBef>
      <a:spcAft>
        <a:spcPct val="0"/>
      </a:spcAft>
      <a:defRPr sz="1000" kern="1200">
        <a:solidFill>
          <a:schemeClr val="tx1"/>
        </a:solidFill>
        <a:latin typeface="+mn-lt"/>
        <a:ea typeface="MS PGothic" pitchFamily="34" charset="-128"/>
        <a:cs typeface="ＭＳ Ｐゴシック" pitchFamily="-84" charset="-128"/>
      </a:defRPr>
    </a:lvl2pPr>
    <a:lvl3pPr marL="914400" algn="l" defTabSz="457200" rtl="0" eaLnBrk="0" fontAlgn="base" hangingPunct="0">
      <a:spcBef>
        <a:spcPts val="0"/>
      </a:spcBef>
      <a:spcAft>
        <a:spcPct val="0"/>
      </a:spcAft>
      <a:defRPr sz="10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ts val="0"/>
      </a:spcBef>
      <a:spcAft>
        <a:spcPct val="0"/>
      </a:spcAft>
      <a:defRPr sz="10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ts val="0"/>
      </a:spcBef>
      <a:spcAft>
        <a:spcPct val="0"/>
      </a:spcAft>
      <a:defRPr sz="10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a:t>Welcome to our presentation</a:t>
            </a:r>
            <a:r>
              <a:rPr lang="en-US" baseline="0"/>
              <a:t> where we’ll be providing information about your dental plan options for the 2022 plan year. </a:t>
            </a:r>
            <a:endParaRPr lang="en-US"/>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a:t>
            </a:fld>
            <a:endParaRPr lang="en-US" altLang="en-US"/>
          </a:p>
        </p:txBody>
      </p:sp>
    </p:spTree>
    <p:extLst>
      <p:ext uri="{BB962C8B-B14F-4D97-AF65-F5344CB8AC3E}">
        <p14:creationId xmlns:p14="http://schemas.microsoft.com/office/powerpoint/2010/main" val="232151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20725"/>
            <a:ext cx="4246563" cy="2389188"/>
          </a:xfrm>
        </p:spPr>
      </p:sp>
      <p:sp>
        <p:nvSpPr>
          <p:cNvPr id="3" name="Notes Placeholder 2"/>
          <p:cNvSpPr>
            <a:spLocks noGrp="1"/>
          </p:cNvSpPr>
          <p:nvPr>
            <p:ph type="body" idx="1"/>
          </p:nvPr>
        </p:nvSpPr>
        <p:spPr/>
        <p:txBody>
          <a:bodyPr/>
          <a:lstStyle/>
          <a:p>
            <a:r>
              <a:rPr lang="en-US" dirty="0"/>
              <a:t>The Cigna Dental</a:t>
            </a:r>
            <a:r>
              <a:rPr lang="en-US" baseline="0" dirty="0"/>
              <a:t> Oral Health Integration Program is available to customers with one of 14 qualifying medical conditions. It reimburses enrolled customers for the costs associated with certain dental services which may help them manage their condition. </a:t>
            </a:r>
          </a:p>
          <a:p>
            <a:endParaRPr lang="en-US" baseline="0" dirty="0"/>
          </a:p>
          <a:p>
            <a:r>
              <a:rPr lang="en-US" baseline="0" dirty="0"/>
              <a:t>Members with active dental benefits through Cigna can enroll through their </a:t>
            </a:r>
            <a:r>
              <a:rPr lang="en-US" baseline="0" dirty="0" err="1"/>
              <a:t>myCigna</a:t>
            </a:r>
            <a:r>
              <a:rPr lang="en-US" baseline="0" dirty="0"/>
              <a:t> account. </a:t>
            </a:r>
            <a:r>
              <a:rPr lang="en-US" sz="1000" i="0" kern="1200" baseline="0" dirty="0">
                <a:solidFill>
                  <a:schemeClr val="tx1"/>
                </a:solidFill>
                <a:effectLst/>
                <a:latin typeface="Arial" panose="020B0604020202020204" pitchFamily="34" charset="0"/>
                <a:ea typeface="MS PGothic" pitchFamily="34" charset="-128"/>
                <a:cs typeface="Arial" panose="020B0604020202020204" pitchFamily="34" charset="0"/>
              </a:rPr>
              <a:t>G</a:t>
            </a:r>
            <a:r>
              <a:rPr lang="en-US" sz="1000" i="0" kern="1200" dirty="0">
                <a:solidFill>
                  <a:schemeClr val="tx1"/>
                </a:solidFill>
                <a:effectLst/>
                <a:latin typeface="Arial" panose="020B0604020202020204" pitchFamily="34" charset="0"/>
                <a:ea typeface="MS PGothic" pitchFamily="34" charset="-128"/>
                <a:cs typeface="Arial" panose="020B0604020202020204" pitchFamily="34" charset="0"/>
              </a:rPr>
              <a:t>o to </a:t>
            </a:r>
            <a:r>
              <a:rPr lang="en-US" sz="1000" i="0" u="sng" kern="1200" dirty="0">
                <a:solidFill>
                  <a:schemeClr val="tx1"/>
                </a:solidFill>
                <a:effectLst/>
                <a:latin typeface="Arial" panose="020B0604020202020204" pitchFamily="34" charset="0"/>
                <a:ea typeface="MS PGothic" pitchFamily="34" charset="-128"/>
                <a:cs typeface="Arial" panose="020B0604020202020204" pitchFamily="34" charset="0"/>
              </a:rPr>
              <a:t>http://</a:t>
            </a:r>
            <a:r>
              <a:rPr lang="en-US" sz="1000" i="0" u="sng" kern="1200" dirty="0" err="1">
                <a:solidFill>
                  <a:schemeClr val="tx1"/>
                </a:solidFill>
                <a:effectLst/>
                <a:latin typeface="Arial" panose="020B0604020202020204" pitchFamily="34" charset="0"/>
                <a:ea typeface="MS PGothic" pitchFamily="34" charset="-128"/>
                <a:cs typeface="Arial" panose="020B0604020202020204" pitchFamily="34" charset="0"/>
              </a:rPr>
              <a:t>www.stateofct.cigna.com</a:t>
            </a:r>
            <a:r>
              <a:rPr lang="en-US" sz="1000" i="0" kern="1200" dirty="0">
                <a:solidFill>
                  <a:schemeClr val="tx1"/>
                </a:solidFill>
                <a:effectLst/>
                <a:latin typeface="Arial" panose="020B0604020202020204" pitchFamily="34" charset="0"/>
                <a:ea typeface="MS PGothic" pitchFamily="34" charset="-128"/>
                <a:cs typeface="Arial" panose="020B0604020202020204" pitchFamily="34" charset="0"/>
              </a:rPr>
              <a:t> and click on ‘Programs and Services’ to learn more about qualifying conditions and how to register for the Oral Health Integration Program.</a:t>
            </a:r>
          </a:p>
          <a:p>
            <a:endParaRPr lang="en-US" dirty="0"/>
          </a:p>
        </p:txBody>
      </p:sp>
      <p:sp>
        <p:nvSpPr>
          <p:cNvPr id="4" name="Header Placeholder 3"/>
          <p:cNvSpPr>
            <a:spLocks noGrp="1"/>
          </p:cNvSpPr>
          <p:nvPr>
            <p:ph type="hdr" sz="quarter"/>
          </p:nvPr>
        </p:nvSpPr>
        <p:spPr/>
        <p:txBody>
          <a:bodyPr/>
          <a:lstStyle/>
          <a:p>
            <a:pPr>
              <a:defRPr/>
            </a:pPr>
            <a:r>
              <a:rPr lang="en-US">
                <a:solidFill>
                  <a:prstClr val="black"/>
                </a:solidFill>
              </a:rPr>
              <a:t>DRAFT NATIONAL 2021 MARKET MESSAGE – DENTAL TALKING POINTS Last Updated 10/11/2019</a:t>
            </a:r>
          </a:p>
        </p:txBody>
      </p:sp>
      <p:sp>
        <p:nvSpPr>
          <p:cNvPr id="5" name="Slide Number Placeholder 4"/>
          <p:cNvSpPr>
            <a:spLocks noGrp="1"/>
          </p:cNvSpPr>
          <p:nvPr>
            <p:ph type="sldNum" sz="quarter" idx="5"/>
          </p:nvPr>
        </p:nvSpPr>
        <p:spPr/>
        <p:txBody>
          <a:bodyPr/>
          <a:lstStyle/>
          <a:p>
            <a:fld id="{DECE3B9E-6574-462E-B6D1-39C8693FFF93}"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178756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dirty="0"/>
              <a:t>Cigna Healthy Rewards</a:t>
            </a:r>
            <a:r>
              <a:rPr lang="en-US" baseline="0" dirty="0"/>
              <a:t> is a no-additional-cost discount program that can save you money on a variety of services and products. You can access details on your </a:t>
            </a:r>
            <a:r>
              <a:rPr lang="en-US" baseline="0" dirty="0" err="1"/>
              <a:t>myCigna</a:t>
            </a:r>
            <a:r>
              <a:rPr lang="en-US" baseline="0" dirty="0"/>
              <a:t> account. Note: this is a value-added discount program and it’s not part of your dental plan benefits. This means you would pay for the cost of the discounted services you are interested in.</a:t>
            </a:r>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12</a:t>
            </a:fld>
            <a:endParaRPr lang="en-US" altLang="en-US"/>
          </a:p>
        </p:txBody>
      </p:sp>
    </p:spTree>
    <p:extLst>
      <p:ext uri="{BB962C8B-B14F-4D97-AF65-F5344CB8AC3E}">
        <p14:creationId xmlns:p14="http://schemas.microsoft.com/office/powerpoint/2010/main" val="38363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a:t>Cigna is here</a:t>
            </a:r>
            <a:r>
              <a:rPr lang="en-US" baseline="0"/>
              <a:t> for you anytime, day or night. Let’s go over some of the things you can get help with.</a:t>
            </a:r>
            <a:endParaRPr lang="en-US"/>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13</a:t>
            </a:fld>
            <a:endParaRPr lang="en-US" altLang="en-US"/>
          </a:p>
        </p:txBody>
      </p:sp>
    </p:spTree>
    <p:extLst>
      <p:ext uri="{BB962C8B-B14F-4D97-AF65-F5344CB8AC3E}">
        <p14:creationId xmlns:p14="http://schemas.microsoft.com/office/powerpoint/2010/main" val="3007318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511175" y="715963"/>
            <a:ext cx="6369050" cy="358298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bwMode="auto">
          <a:xfrm>
            <a:off x="1003858" y="4539189"/>
            <a:ext cx="5867131" cy="477106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r>
              <a:rPr lang="en-US" dirty="0">
                <a:latin typeface="Calibri" charset="0"/>
                <a:ea typeface="ＭＳ Ｐゴシック" charset="0"/>
                <a:cs typeface="ＭＳ Ｐゴシック" charset="0"/>
              </a:rPr>
              <a:t>Here are all the</a:t>
            </a:r>
            <a:r>
              <a:rPr lang="en-US" baseline="0" dirty="0">
                <a:latin typeface="Calibri" charset="0"/>
                <a:ea typeface="ＭＳ Ｐゴシック" charset="0"/>
                <a:cs typeface="ＭＳ Ｐゴシック" charset="0"/>
              </a:rPr>
              <a:t> ways we can help you make the most of your plan benefits. And once your benefits are active, we encourage you to activate your </a:t>
            </a:r>
            <a:r>
              <a:rPr lang="en-US" baseline="0" dirty="0" err="1">
                <a:latin typeface="Calibri" charset="0"/>
                <a:ea typeface="ＭＳ Ｐゴシック" charset="0"/>
                <a:cs typeface="ＭＳ Ｐゴシック" charset="0"/>
              </a:rPr>
              <a:t>myCigna</a:t>
            </a:r>
            <a:r>
              <a:rPr lang="en-US" baseline="0" dirty="0">
                <a:latin typeface="Calibri" charset="0"/>
                <a:ea typeface="ＭＳ Ｐゴシック" charset="0"/>
                <a:cs typeface="ＭＳ Ｐゴシック" charset="0"/>
              </a:rPr>
              <a:t> account (if you haven’t already). You’ll get access to real-time information and tools that can help make it easy to find care, save money and stay healthier overall. The detailed information available to you on your </a:t>
            </a:r>
            <a:r>
              <a:rPr lang="en-US" baseline="0" dirty="0" err="1">
                <a:latin typeface="Calibri" charset="0"/>
                <a:ea typeface="ＭＳ Ｐゴシック" charset="0"/>
                <a:cs typeface="ＭＳ Ｐゴシック" charset="0"/>
              </a:rPr>
              <a:t>myCigna</a:t>
            </a:r>
            <a:r>
              <a:rPr lang="en-US" baseline="0" dirty="0">
                <a:latin typeface="Calibri" charset="0"/>
                <a:ea typeface="ＭＳ Ｐゴシック" charset="0"/>
                <a:cs typeface="ＭＳ Ｐゴシック" charset="0"/>
              </a:rPr>
              <a:t> account is not shown on the public directory, so be sure to register and use your account. The login for the web and app versions are the same.</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5121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it comes to choosing which dentist to use for your care or the care of your dependents, one size</a:t>
            </a:r>
            <a:r>
              <a:rPr lang="en-US" baseline="0"/>
              <a:t> doesn’t fit all. </a:t>
            </a:r>
            <a:r>
              <a:rPr lang="en-US"/>
              <a:t>That’s why we provide robust information about our network dentists that can help you make choices based on specific factors that are important to you, your unique health needs, and your preferred healthcare experience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You can choose providers based on a myriad of factors including specific requirements</a:t>
            </a:r>
            <a:r>
              <a:rPr lang="en-US" baseline="0"/>
              <a:t> important to you.</a:t>
            </a:r>
            <a:r>
              <a:rPr lang="en-US"/>
              <a:t> For</a:t>
            </a:r>
            <a:r>
              <a:rPr lang="en-US" baseline="0"/>
              <a:t> example:</a:t>
            </a:r>
            <a:r>
              <a:rPr lang="en-US"/>
              <a:t> </a:t>
            </a:r>
          </a:p>
          <a:p>
            <a:r>
              <a:rPr lang="en-US"/>
              <a:t>“Does the dentist speak my language?”</a:t>
            </a:r>
          </a:p>
          <a:p>
            <a:r>
              <a:rPr lang="en-US"/>
              <a:t>“Does the dentist offer hours that work for my crazy schedule?”</a:t>
            </a:r>
          </a:p>
          <a:p>
            <a:r>
              <a:rPr lang="en-US"/>
              <a:t>“Does the office have a kid-friendly waiting area that can keep my child entertained while s/he waits to see the dentist?”</a:t>
            </a:r>
          </a:p>
          <a:p>
            <a:r>
              <a:rPr lang="en-US"/>
              <a:t>“Is the office easily accessible for my husband who uses a wheelchair?”</a:t>
            </a:r>
          </a:p>
          <a:p>
            <a:r>
              <a:rPr lang="en-US"/>
              <a:t>“What kind of technology does the dentist use?”</a:t>
            </a:r>
          </a:p>
          <a:p>
            <a:r>
              <a:rPr lang="en-US"/>
              <a:t>“Is the dentist affordable?”</a:t>
            </a:r>
          </a:p>
          <a:p>
            <a:r>
              <a:rPr lang="en-US"/>
              <a:t> </a:t>
            </a:r>
            <a:endParaRPr lang="en-US">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Brighter Score</a:t>
            </a:r>
            <a:r>
              <a:rPr lang="en-US"/>
              <a:t> – this score is a quick and easy way to find dentists who offer the best mix of three important factors: affordability (based on how they have contracted with us, the score ranges from 1 – least affordable – to 10, most affordable – does not apply to DHMO providers), professional history (how many years has the dentist been practicing, what types of post-grad education have they undergone) and patient experience (feedback from patients who received services from that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Verified patient reviews</a:t>
            </a:r>
            <a:r>
              <a:rPr lang="en-US"/>
              <a:t> – “straight from the horse’s mouth” reviews from people who have been in that dentist’s chair, interacted with that dentist’s staff and experienced what that dentist’s office has to offer. Parents considering a pediatric dentist for their three-year-old might choose a provider that costs a little more if they are able to read reviews from other parents that praise the dentist on his or her patience, kindness and gentle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 view into the office experience </a:t>
            </a:r>
            <a:r>
              <a:rPr lang="en-US"/>
              <a:t>– knowing that a provider has a kid-friendly environment or that the office is easy to get to for people with disabilities can help determine whether a network dentist will work for your specific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Know before you go</a:t>
            </a:r>
            <a:r>
              <a:rPr lang="en-US"/>
              <a:t>– for some people, the cost for services may be the most important factor in choosing a dentist. The plan- and dentist-specific treatment cost information on </a:t>
            </a:r>
            <a:r>
              <a:rPr lang="en-US" err="1"/>
              <a:t>myCigna</a:t>
            </a:r>
            <a:r>
              <a:rPr lang="en-US"/>
              <a:t> gives</a:t>
            </a:r>
            <a:r>
              <a:rPr lang="en-US" baseline="0"/>
              <a:t> you p</a:t>
            </a:r>
            <a:r>
              <a:rPr lang="en-US"/>
              <a:t>lan-specific costs for hundreds of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b="1"/>
          </a:p>
        </p:txBody>
      </p:sp>
      <p:sp>
        <p:nvSpPr>
          <p:cNvPr id="4" name="Slide Number Placeholder 3"/>
          <p:cNvSpPr>
            <a:spLocks noGrp="1"/>
          </p:cNvSpPr>
          <p:nvPr>
            <p:ph type="sldNum" sz="quarter" idx="5"/>
          </p:nvPr>
        </p:nvSpPr>
        <p:spPr/>
        <p:txBody>
          <a:bodyPr/>
          <a:lstStyle/>
          <a:p>
            <a:pPr>
              <a:defRPr/>
            </a:pPr>
            <a:fld id="{DEBD1D9A-DF3C-4139-96AF-36F54EB03EA7}"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65012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dirty="0" err="1"/>
              <a:t>myCigna</a:t>
            </a:r>
            <a:r>
              <a:rPr lang="en-US" dirty="0"/>
              <a:t> is</a:t>
            </a:r>
            <a:r>
              <a:rPr lang="en-US" baseline="0" dirty="0"/>
              <a:t> available online or through the app. When you activate your account, you’ll get access to plan-specific information that can help you make the most of your plan benefits. You can find network dentists, review costs, view and download claim information (for Basic and Enhanced Plan customers), connect with a licensed dentist through Cigna Dental Virtual Care – and more.</a:t>
            </a:r>
            <a:endParaRPr lang="en-US" dirty="0"/>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16</a:t>
            </a:fld>
            <a:endParaRPr lang="en-US" altLang="en-US"/>
          </a:p>
        </p:txBody>
      </p:sp>
    </p:spTree>
    <p:extLst>
      <p:ext uri="{BB962C8B-B14F-4D97-AF65-F5344CB8AC3E}">
        <p14:creationId xmlns:p14="http://schemas.microsoft.com/office/powerpoint/2010/main" val="8258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18</a:t>
            </a:fld>
            <a:endParaRPr lang="en-US" altLang="en-US"/>
          </a:p>
        </p:txBody>
      </p:sp>
    </p:spTree>
    <p:extLst>
      <p:ext uri="{BB962C8B-B14F-4D97-AF65-F5344CB8AC3E}">
        <p14:creationId xmlns:p14="http://schemas.microsoft.com/office/powerpoint/2010/main" val="425658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19</a:t>
            </a:fld>
            <a:endParaRPr lang="en-US" altLang="en-US"/>
          </a:p>
        </p:txBody>
      </p:sp>
    </p:spTree>
    <p:extLst>
      <p:ext uri="{BB962C8B-B14F-4D97-AF65-F5344CB8AC3E}">
        <p14:creationId xmlns:p14="http://schemas.microsoft.com/office/powerpoint/2010/main" val="698804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20</a:t>
            </a:fld>
            <a:endParaRPr lang="en-US" altLang="en-US"/>
          </a:p>
        </p:txBody>
      </p:sp>
    </p:spTree>
    <p:extLst>
      <p:ext uri="{BB962C8B-B14F-4D97-AF65-F5344CB8AC3E}">
        <p14:creationId xmlns:p14="http://schemas.microsoft.com/office/powerpoint/2010/main" val="111185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a:t>This year you once again have four different plans to choose from. Each</a:t>
            </a:r>
            <a:r>
              <a:rPr lang="en-US" baseline="0"/>
              <a:t> plan has different levels of coverage and out-of-pocket costs, but they all cover common types of care, such as the examples included on screen. All plan options also cover services through Cigna Dental Virtual Care which is available on your </a:t>
            </a:r>
            <a:r>
              <a:rPr lang="en-US" baseline="0" err="1"/>
              <a:t>myCigna</a:t>
            </a:r>
            <a:r>
              <a:rPr lang="en-US" baseline="0"/>
              <a:t> account. And all Cigna dental customers with one of 14 medical conditions such as diabetes, heart disease, pregnancy and more are eligible to enroll in the Cigna Dental Oral Health Integration Program. This program reimburses enrolled customers for certain covered dental services that may help manage certain medical conditions. You can get more information about which medical conditions are covered by visiting the State of Connecticut enrollment site at Cigna.com/</a:t>
            </a:r>
            <a:r>
              <a:rPr lang="en-US" baseline="0" err="1"/>
              <a:t>stateofct</a:t>
            </a:r>
            <a:endParaRPr lang="en-US"/>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2</a:t>
            </a:fld>
            <a:endParaRPr lang="en-US" altLang="en-US"/>
          </a:p>
        </p:txBody>
      </p:sp>
    </p:spTree>
    <p:extLst>
      <p:ext uri="{BB962C8B-B14F-4D97-AF65-F5344CB8AC3E}">
        <p14:creationId xmlns:p14="http://schemas.microsoft.com/office/powerpoint/2010/main" val="222889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dirty="0"/>
              <a:t>Before</a:t>
            </a:r>
            <a:r>
              <a:rPr lang="en-US" baseline="0" dirty="0"/>
              <a:t> we jump into the plan overviews, there is one important update that affects all of your plan options. Effective July 1, 2022, the dependent age limit will change to 26 years of age. The current age limit is 19. This means if you have dependents age 26 or younger, they can be enrolled on your plan. </a:t>
            </a:r>
            <a:r>
              <a:rPr lang="en-US" sz="1000" kern="1200" dirty="0">
                <a:solidFill>
                  <a:schemeClr val="tx1"/>
                </a:solidFill>
                <a:effectLst/>
                <a:latin typeface="Arial" panose="020B0604020202020204" pitchFamily="34" charset="0"/>
                <a:ea typeface="MS PGothic" pitchFamily="34" charset="-128"/>
                <a:cs typeface="Arial" panose="020B0604020202020204" pitchFamily="34" charset="0"/>
              </a:rPr>
              <a:t>Dental coverage ends at the end of the calendar year in which the dependent turns age 26. If your dependent turns 26 in October, their coverage would end on December 31, even though your plan year goes through June 30th of the next year. This is just like your medical and pharmacy dependent age coverage. </a:t>
            </a:r>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3</a:t>
            </a:fld>
            <a:endParaRPr lang="en-US" altLang="en-US"/>
          </a:p>
        </p:txBody>
      </p:sp>
    </p:spTree>
    <p:extLst>
      <p:ext uri="{BB962C8B-B14F-4D97-AF65-F5344CB8AC3E}">
        <p14:creationId xmlns:p14="http://schemas.microsoft.com/office/powerpoint/2010/main" val="30252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9038" y="554038"/>
            <a:ext cx="4843462" cy="2724150"/>
          </a:xfrm>
        </p:spPr>
      </p:sp>
      <p:sp>
        <p:nvSpPr>
          <p:cNvPr id="3" name="Notes Placeholder 2"/>
          <p:cNvSpPr>
            <a:spLocks noGrp="1"/>
          </p:cNvSpPr>
          <p:nvPr>
            <p:ph type="body" idx="1"/>
          </p:nvPr>
        </p:nvSpPr>
        <p:spPr>
          <a:xfrm>
            <a:off x="550900" y="3443386"/>
            <a:ext cx="8814365" cy="4505155"/>
          </a:xfrm>
        </p:spPr>
        <p:txBody>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sz="1000" dirty="0">
                <a:solidFill>
                  <a:srgbClr val="2C2C2C"/>
                </a:solidFill>
                <a:latin typeface="Arial Narrow" panose="020B0606020202030204" pitchFamily="34" charset="0"/>
                <a:ea typeface="MS PGothic" pitchFamily="34" charset="-128"/>
              </a:rPr>
              <a:t>The basic plan has no annual deductible or annual dollar maximum on covered services</a:t>
            </a:r>
            <a:r>
              <a:rPr lang="en-US" sz="1000" baseline="0" dirty="0">
                <a:solidFill>
                  <a:srgbClr val="2C2C2C"/>
                </a:solidFill>
                <a:latin typeface="Arial Narrow" panose="020B0606020202030204" pitchFamily="34" charset="0"/>
                <a:ea typeface="MS PGothic" pitchFamily="34" charset="-128"/>
              </a:rPr>
              <a:t>. Your out-of-pocket costs are based on coinsurance. This means you pay a percentage of the allowed cost for covered services. Because dentists may charge different amounts for the same type of services, your final cost can vary depending on which dentist you use. You’ll save by using a network dentist because they have agreed to reduce their fees for Cigna customers.</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r>
              <a:rPr lang="en-US" sz="1000" b="0" i="0" kern="1200" dirty="0">
                <a:solidFill>
                  <a:schemeClr val="tx1"/>
                </a:solidFill>
                <a:effectLst/>
                <a:latin typeface="Arial" panose="020B0604020202020204" pitchFamily="34" charset="0"/>
                <a:ea typeface="MS PGothic" pitchFamily="34" charset="-128"/>
                <a:cs typeface="Arial" panose="020B0604020202020204" pitchFamily="34" charset="0"/>
              </a:rPr>
              <a:t>Anesthesia is excluded under the Basic plan but may be considered under the State of Connecticut medical plan. Filing a pre-treatment estimate can help you understand what services will be covered and what your out-of-pocket costs will be. You can also contact a Health Navigator for assistance.</a:t>
            </a:r>
            <a:endParaRPr lang="en-US" sz="1000" b="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r>
              <a:rPr lang="en-US" sz="1000" baseline="0" dirty="0">
                <a:solidFill>
                  <a:srgbClr val="2C2C2C"/>
                </a:solidFill>
                <a:latin typeface="Arial Narrow" panose="020B0606020202030204" pitchFamily="34" charset="0"/>
                <a:ea typeface="MS PGothic" pitchFamily="34" charset="-128"/>
              </a:rPr>
              <a:t>Here is an example of how your final costs can vary for the same service with different dentists. Let’s say the service you’re getting is covered at 80%, which means you pay 20%. You can see how, depending on what the dentist charges, your final costs may be different, as they are calculated based on a percentage of the fee charged.</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p:txBody>
      </p:sp>
      <p:sp>
        <p:nvSpPr>
          <p:cNvPr id="4" name="Header Placeholder 3"/>
          <p:cNvSpPr>
            <a:spLocks noGrp="1"/>
          </p:cNvSpPr>
          <p:nvPr>
            <p:ph type="hdr" sz="quarter" idx="10"/>
          </p:nvPr>
        </p:nvSpPr>
        <p:spPr/>
        <p:txBody>
          <a:bodyPr/>
          <a:lstStyle/>
          <a:p>
            <a:pPr>
              <a:defRPr/>
            </a:pPr>
            <a:r>
              <a:rPr lang="en-US"/>
              <a:t>DRAFT NATIONAL 2021 MARKET MESSAGE – DENTAL TALKING POINTS Last Updated 10/11/2019</a:t>
            </a:r>
          </a:p>
        </p:txBody>
      </p:sp>
      <p:sp>
        <p:nvSpPr>
          <p:cNvPr id="6" name="Slide Number Placeholder 5"/>
          <p:cNvSpPr>
            <a:spLocks noGrp="1"/>
          </p:cNvSpPr>
          <p:nvPr>
            <p:ph type="sldNum" sz="quarter" idx="12"/>
          </p:nvPr>
        </p:nvSpPr>
        <p:spPr/>
        <p:txBody>
          <a:bodyPr/>
          <a:lstStyle/>
          <a:p>
            <a:fld id="{DECE3B9E-6574-462E-B6D1-39C8693FFF93}" type="slidenum">
              <a:rPr lang="en-US" altLang="en-US" smtClean="0"/>
              <a:pPr/>
              <a:t>4</a:t>
            </a:fld>
            <a:endParaRPr lang="en-US" altLang="en-US"/>
          </a:p>
        </p:txBody>
      </p:sp>
    </p:spTree>
    <p:extLst>
      <p:ext uri="{BB962C8B-B14F-4D97-AF65-F5344CB8AC3E}">
        <p14:creationId xmlns:p14="http://schemas.microsoft.com/office/powerpoint/2010/main" val="108654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9038" y="554038"/>
            <a:ext cx="4843462" cy="2724150"/>
          </a:xfrm>
        </p:spPr>
      </p:sp>
      <p:sp>
        <p:nvSpPr>
          <p:cNvPr id="3" name="Notes Placeholder 2"/>
          <p:cNvSpPr>
            <a:spLocks noGrp="1"/>
          </p:cNvSpPr>
          <p:nvPr>
            <p:ph type="body" idx="1"/>
          </p:nvPr>
        </p:nvSpPr>
        <p:spPr>
          <a:xfrm>
            <a:off x="550900" y="3443386"/>
            <a:ext cx="8814365" cy="4505155"/>
          </a:xfrm>
        </p:spPr>
        <p:txBody>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sz="1000" baseline="0" dirty="0">
                <a:solidFill>
                  <a:srgbClr val="2C2C2C"/>
                </a:solidFill>
                <a:latin typeface="Arial Narrow" panose="020B0606020202030204" pitchFamily="34" charset="0"/>
                <a:ea typeface="MS PGothic" pitchFamily="34" charset="-128"/>
              </a:rPr>
              <a:t>The Enhanced plan has an annual deductible of $25 if enrolled as an individual or $75 if you’re enrolling any dependents. The plan also has an annual dollar maximum, which applies to most services – the only exceptions are for surgical implants which have a $500 annual max and orthodontics which have a $1,500 lifetime max. Once you reach any plan maximum, you’re responsible for paying 100% of the charges. Like the Basic Plan, your costs are based on coinsurance which is a percentage of the allowed cost for covered services. Because of this, your final costs can vary depending on which dentist you use. You’ll save by choosing a network dentist because they have agreed to reduce their fees for Cigna customers. </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r>
              <a:rPr lang="en-US" sz="1000" baseline="0" dirty="0">
                <a:solidFill>
                  <a:srgbClr val="2C2C2C"/>
                </a:solidFill>
                <a:latin typeface="Arial Narrow" panose="020B0606020202030204" pitchFamily="34" charset="0"/>
                <a:ea typeface="MS PGothic" pitchFamily="34" charset="-128"/>
              </a:rPr>
              <a:t>Additionally, network dentists cannot balance bill you. Balance billing happens when the amount Cigna allows for a covered service is less than what a dentist normally charges. Network dentists cannot balance bill you, but out-of-network dentists can. Here’s an example of how this works. The orange column represents and in-network dentist and the gray column and out-of-network dentist.. You can see what their usual fees are for this example, and the allowed amount. For network dentists, the allowed amount is the fee they have agreed to accept from Cigna customers. For out-of-network dentists, the allowed amount is based on the “maximum allowable charge”. This amount is determined by looking at what 90% of the dentists in your area charge for the same. You pay 20% of the allowed amount, and network dentists can’t charge you for the difference between their usual fee and the allowed amount. However, out-of-network dentists CAN charge you for the difference, which you can see here in this example. </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r>
              <a:rPr lang="en-US" sz="1000" baseline="0" dirty="0">
                <a:solidFill>
                  <a:srgbClr val="2C2C2C"/>
                </a:solidFill>
                <a:latin typeface="Arial Narrow" panose="020B0606020202030204" pitchFamily="34" charset="0"/>
                <a:ea typeface="MS PGothic" pitchFamily="34" charset="-128"/>
              </a:rPr>
              <a:t>There are some important things you need to know about this plan. </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r>
              <a:rPr lang="en-US" sz="1000" baseline="0" dirty="0">
                <a:solidFill>
                  <a:srgbClr val="2C2C2C"/>
                </a:solidFill>
                <a:latin typeface="Arial Narrow" panose="020B0606020202030204" pitchFamily="34" charset="0"/>
                <a:ea typeface="MS PGothic" pitchFamily="34" charset="-128"/>
              </a:rPr>
              <a:t>Orthodontics is covered at 50%, but only up to the lifetime maximum of $1,500. You pay the other 50% plus any amount over the max. If you choose to use invisible aligners, they must be provided by a local orthodontist who performs regular exams to monitor progress. The plan does not cover mail-order or similar types of care. Additionally, you’re responsible for the costs over and above what traditional metal braces cost. Here’s an example. </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a:p>
            <a:pPr marL="0" marR="0" lvl="0" indent="0" algn="l" defTabSz="457200" rtl="0" eaLnBrk="0" fontAlgn="base" latinLnBrk="0" hangingPunct="0">
              <a:lnSpc>
                <a:spcPct val="100000"/>
              </a:lnSpc>
              <a:spcBef>
                <a:spcPts val="0"/>
              </a:spcBef>
              <a:spcAft>
                <a:spcPct val="0"/>
              </a:spcAft>
              <a:buClrTx/>
              <a:buSzTx/>
              <a:buFontTx/>
              <a:buNone/>
              <a:tabLst/>
              <a:defRPr/>
            </a:pPr>
            <a:r>
              <a:rPr lang="en-US" sz="1000" baseline="0" dirty="0">
                <a:solidFill>
                  <a:srgbClr val="2C2C2C"/>
                </a:solidFill>
                <a:latin typeface="Arial Narrow" panose="020B0606020202030204" pitchFamily="34" charset="0"/>
                <a:ea typeface="MS PGothic" pitchFamily="34" charset="-128"/>
              </a:rPr>
              <a:t>Surgical implants have a $500 annual maximum. That means once the plan has paid that amount, you’re responsible for all charges until the end of the plan year. Here’s an example.</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sz="1000" baseline="0" dirty="0">
              <a:solidFill>
                <a:srgbClr val="2C2C2C"/>
              </a:solidFill>
              <a:latin typeface="Arial Narrow" panose="020B0606020202030204" pitchFamily="34" charset="0"/>
              <a:ea typeface="MS PGothic" pitchFamily="34" charset="-128"/>
            </a:endParaRPr>
          </a:p>
        </p:txBody>
      </p:sp>
      <p:sp>
        <p:nvSpPr>
          <p:cNvPr id="4" name="Header Placeholder 3"/>
          <p:cNvSpPr>
            <a:spLocks noGrp="1"/>
          </p:cNvSpPr>
          <p:nvPr>
            <p:ph type="hdr" sz="quarter" idx="10"/>
          </p:nvPr>
        </p:nvSpPr>
        <p:spPr/>
        <p:txBody>
          <a:bodyPr/>
          <a:lstStyle/>
          <a:p>
            <a:pPr>
              <a:defRPr/>
            </a:pPr>
            <a:r>
              <a:rPr lang="en-US"/>
              <a:t>DRAFT NATIONAL 2021 MARKET MESSAGE – DENTAL TALKING POINTS Last Updated 10/11/2019</a:t>
            </a:r>
          </a:p>
        </p:txBody>
      </p:sp>
      <p:sp>
        <p:nvSpPr>
          <p:cNvPr id="6" name="Slide Number Placeholder 5"/>
          <p:cNvSpPr>
            <a:spLocks noGrp="1"/>
          </p:cNvSpPr>
          <p:nvPr>
            <p:ph type="sldNum" sz="quarter" idx="12"/>
          </p:nvPr>
        </p:nvSpPr>
        <p:spPr/>
        <p:txBody>
          <a:bodyPr/>
          <a:lstStyle/>
          <a:p>
            <a:fld id="{DECE3B9E-6574-462E-B6D1-39C8693FFF93}" type="slidenum">
              <a:rPr lang="en-US" altLang="en-US" smtClean="0"/>
              <a:pPr/>
              <a:t>5</a:t>
            </a:fld>
            <a:endParaRPr lang="en-US" altLang="en-US"/>
          </a:p>
        </p:txBody>
      </p:sp>
    </p:spTree>
    <p:extLst>
      <p:ext uri="{BB962C8B-B14F-4D97-AF65-F5344CB8AC3E}">
        <p14:creationId xmlns:p14="http://schemas.microsoft.com/office/powerpoint/2010/main" val="107315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dirty="0"/>
              <a:t>The Total Care DHMO and Cigna Dental Care DHMO have </a:t>
            </a:r>
            <a:r>
              <a:rPr lang="en-US" baseline="0" dirty="0"/>
              <a:t>some features that may reduce your costs for a variety of services, including some not covered by the Basic or Enhanced Plans. </a:t>
            </a:r>
          </a:p>
          <a:p>
            <a:endParaRPr lang="en-US" baseline="0" dirty="0"/>
          </a:p>
          <a:p>
            <a:r>
              <a:rPr lang="en-US" baseline="0" dirty="0"/>
              <a:t>On these plans, there is no deductible or annual dollar maximum. The only difference between the two DHMO options is how your costs are calculated. Total Care DHMO uses coinsurance (like the Basic and Enhanced plans, except on the Total Care DHMO, your coinsurance is less than the Enhanced Plan) and Cigna Dental Care DHMO uses copays. </a:t>
            </a:r>
          </a:p>
          <a:p>
            <a:endParaRPr lang="en-US" baseline="0" dirty="0"/>
          </a:p>
          <a:p>
            <a:r>
              <a:rPr lang="en-US" baseline="0" dirty="0"/>
              <a:t>In order for services to be covered, though, you must use a dentist in the plan network. There may be exceptions for emergencies and where required by state law – you can get details in the plan documents or by calling Cigna. You’ll also need to choose a primary dentist who will perform all care and refer you to network specialists if necessary. However, you can see a network orthodontist without a referral and children under the age of 13 can use network pediatric dental specialists without a referral. </a:t>
            </a:r>
          </a:p>
          <a:p>
            <a:endParaRPr lang="en-US" baseline="0" dirty="0"/>
          </a:p>
          <a:p>
            <a:r>
              <a:rPr lang="en-US" baseline="0" dirty="0"/>
              <a:t>You can change your primary dentist anytime, and each of your enrolled dependents can have their own primary dentist, including children under 13 who can use a pediatric dentist as their primary provider. </a:t>
            </a:r>
          </a:p>
          <a:p>
            <a:endParaRPr lang="en-US" baseline="0" dirty="0"/>
          </a:p>
          <a:p>
            <a:r>
              <a:rPr lang="en-US" baseline="0" dirty="0"/>
              <a:t>These plans also cover some services that aren’t covered on the Basic or Enhanced Plans. Some examples include teeth whitening, fluoride for all ages (vs. basic/enhanced plans which have an age limit), surgical implants with a limit of one per year (unlike $500 limit on Enhanced plan), custom fabricated athletic mouth guards, sealants for all ages and all teeth (enhanced/basic plans have an age limit and only cover back teeth). And the plan covers orthodontics with no dollar maximum.</a:t>
            </a:r>
          </a:p>
          <a:p>
            <a:endParaRPr lang="en-US" baseline="0" dirty="0"/>
          </a:p>
          <a:p>
            <a:r>
              <a:rPr lang="en-US" baseline="0" dirty="0"/>
              <a:t>There are some things you should know about this plan. As I just mentioned, this plan only covers care when performed by a dentist in the plan network. You can also use the Cigna Dental Virtual Care service through your </a:t>
            </a:r>
            <a:r>
              <a:rPr lang="en-US" baseline="0" dirty="0" err="1"/>
              <a:t>myCigna</a:t>
            </a:r>
            <a:r>
              <a:rPr lang="en-US" baseline="0" dirty="0"/>
              <a:t> account. You don’t need a referral and there’s no additional cost to consult with a dentist virtually. </a:t>
            </a:r>
          </a:p>
          <a:p>
            <a:endParaRPr lang="en-US" baseline="0" dirty="0"/>
          </a:p>
          <a:p>
            <a:r>
              <a:rPr lang="en-US" baseline="0" dirty="0"/>
              <a:t>Another highlight for people interested in surgical implants – the plan covers one implant per year with no dollar maximum. This means you pay your coinsurance or copay amount for the cost of the service, without any dollar maximums like on the Enhanced Plan.</a:t>
            </a:r>
          </a:p>
          <a:p>
            <a:endParaRPr lang="en-US" baseline="0" dirty="0"/>
          </a:p>
          <a:p>
            <a:r>
              <a:rPr lang="en-US" baseline="0" dirty="0"/>
              <a:t>For those interested in orthodontia coverage, this plan covers it and you can use invisible aligners through your network orthodontist. The plan will cover its share of the costs for traditional metal braces, and you will be responsible for the remaining amount which includes your coinsurance plus any additional fees for the invisible aligners. </a:t>
            </a:r>
            <a:endParaRPr lang="en-US" dirty="0"/>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6</a:t>
            </a:fld>
            <a:endParaRPr lang="en-US" altLang="en-US"/>
          </a:p>
        </p:txBody>
      </p:sp>
    </p:spTree>
    <p:extLst>
      <p:ext uri="{BB962C8B-B14F-4D97-AF65-F5344CB8AC3E}">
        <p14:creationId xmlns:p14="http://schemas.microsoft.com/office/powerpoint/2010/main" val="41626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xfrm>
            <a:off x="415925" y="698500"/>
            <a:ext cx="6192838"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Rectangle 3"/>
          <p:cNvSpPr>
            <a:spLocks noGrp="1" noChangeArrowheads="1"/>
          </p:cNvSpPr>
          <p:nvPr>
            <p:ph type="body" idx="1"/>
          </p:nvPr>
        </p:nvSpPr>
        <p:spPr bwMode="auto">
          <a:xfrm>
            <a:off x="701040" y="4414177"/>
            <a:ext cx="5608320" cy="41833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b="0" i="0" kern="1200" baseline="0" dirty="0">
                <a:solidFill>
                  <a:schemeClr val="tx1"/>
                </a:solidFill>
                <a:effectLst/>
                <a:latin typeface="Arial" panose="020B0604020202020204" pitchFamily="34" charset="0"/>
                <a:ea typeface="MS PGothic" pitchFamily="34" charset="-128"/>
                <a:cs typeface="Arial" panose="020B0604020202020204" pitchFamily="34" charset="0"/>
              </a:rPr>
              <a:t>C</a:t>
            </a:r>
            <a:r>
              <a:rPr lang="en-US" sz="1000" b="0" i="0" kern="1200" dirty="0">
                <a:solidFill>
                  <a:schemeClr val="tx1"/>
                </a:solidFill>
                <a:effectLst/>
                <a:latin typeface="Arial" panose="020B0604020202020204" pitchFamily="34" charset="0"/>
                <a:ea typeface="MS PGothic" pitchFamily="34" charset="-128"/>
                <a:cs typeface="Arial" panose="020B0604020202020204" pitchFamily="34" charset="0"/>
              </a:rPr>
              <a:t>opays and coinsurance differ across plans. </a:t>
            </a:r>
            <a:r>
              <a:rPr lang="en-US" b="0" dirty="0">
                <a:ea typeface="MS PGothic" charset="0"/>
                <a:cs typeface="MS PGothic" charset="0"/>
              </a:rPr>
              <a:t>Here’s a</a:t>
            </a:r>
            <a:r>
              <a:rPr lang="en-US" b="0" baseline="0" dirty="0">
                <a:ea typeface="MS PGothic" charset="0"/>
                <a:cs typeface="MS PGothic" charset="0"/>
              </a:rPr>
              <a:t> comparison of  how they break down across some of the more common types of care. This grid is also available on the enrollment microsite at </a:t>
            </a:r>
            <a:r>
              <a:rPr lang="en-US" b="0" u="sng" baseline="0" dirty="0" err="1">
                <a:ea typeface="MS PGothic" charset="0"/>
                <a:cs typeface="MS PGothic" charset="0"/>
              </a:rPr>
              <a:t>cigna.com</a:t>
            </a:r>
            <a:r>
              <a:rPr lang="en-US" b="0" u="sng" baseline="0" dirty="0">
                <a:ea typeface="MS PGothic" charset="0"/>
                <a:cs typeface="MS PGothic" charset="0"/>
              </a:rPr>
              <a:t>/</a:t>
            </a:r>
            <a:r>
              <a:rPr lang="en-US" b="0" u="sng" baseline="0" dirty="0" err="1">
                <a:ea typeface="MS PGothic" charset="0"/>
                <a:cs typeface="MS PGothic" charset="0"/>
              </a:rPr>
              <a:t>stateofct</a:t>
            </a:r>
            <a:r>
              <a:rPr lang="en-US" b="0" baseline="0" dirty="0">
                <a:ea typeface="MS PGothic" charset="0"/>
                <a:cs typeface="MS PGothic" charset="0"/>
              </a:rPr>
              <a:t>. </a:t>
            </a:r>
          </a:p>
          <a:p>
            <a:endParaRPr lang="en-US" sz="1000" b="0" i="0" kern="1200" baseline="0" dirty="0">
              <a:solidFill>
                <a:schemeClr val="tx1"/>
              </a:solidFill>
              <a:effectLst/>
              <a:latin typeface="Arial" panose="020B0604020202020204" pitchFamily="34" charset="0"/>
              <a:ea typeface="MS PGothic" charset="0"/>
              <a:cs typeface="Arial" panose="020B0604020202020204" pitchFamily="34" charset="0"/>
            </a:endParaRPr>
          </a:p>
          <a:p>
            <a:r>
              <a:rPr lang="en-US" sz="1000" b="0" i="0" kern="1200" dirty="0">
                <a:solidFill>
                  <a:schemeClr val="tx1"/>
                </a:solidFill>
                <a:effectLst/>
                <a:latin typeface="Arial" panose="020B0604020202020204" pitchFamily="34" charset="0"/>
                <a:ea typeface="MS PGothic" pitchFamily="34" charset="-128"/>
                <a:cs typeface="Arial" panose="020B0604020202020204" pitchFamily="34" charset="0"/>
              </a:rPr>
              <a:t>To learn more about how each plan could impact your out-of-pocket costs, visit </a:t>
            </a:r>
            <a:r>
              <a:rPr lang="en-US" sz="1000" b="0" i="0" u="sng" kern="1200" dirty="0" err="1">
                <a:solidFill>
                  <a:schemeClr val="tx1"/>
                </a:solidFill>
                <a:effectLst/>
                <a:latin typeface="Arial" panose="020B0604020202020204" pitchFamily="34" charset="0"/>
                <a:ea typeface="MS PGothic" pitchFamily="34" charset="-128"/>
                <a:cs typeface="Arial" panose="020B0604020202020204" pitchFamily="34" charset="0"/>
              </a:rPr>
              <a:t>carecompass.ct.gov</a:t>
            </a:r>
            <a:r>
              <a:rPr lang="en-US" sz="1000" b="0" i="0" u="sng" kern="1200" dirty="0">
                <a:solidFill>
                  <a:schemeClr val="tx1"/>
                </a:solidFill>
                <a:effectLst/>
                <a:latin typeface="Arial" panose="020B0604020202020204" pitchFamily="34" charset="0"/>
                <a:ea typeface="MS PGothic" pitchFamily="34" charset="-128"/>
                <a:cs typeface="Arial" panose="020B0604020202020204" pitchFamily="34" charset="0"/>
              </a:rPr>
              <a:t>/dental</a:t>
            </a:r>
            <a:r>
              <a:rPr lang="en-US" sz="1000" b="0" i="0" kern="1200" dirty="0">
                <a:solidFill>
                  <a:schemeClr val="tx1"/>
                </a:solidFill>
                <a:effectLst/>
                <a:latin typeface="Arial" panose="020B0604020202020204" pitchFamily="34" charset="0"/>
                <a:ea typeface="MS PGothic" pitchFamily="34" charset="-128"/>
                <a:cs typeface="Arial" panose="020B0604020202020204" pitchFamily="34" charset="0"/>
              </a:rPr>
              <a:t>. Under ‘Forms &amp; Documents,’ you’ll find the Active Employee Health Planner chart that offers more details. </a:t>
            </a:r>
            <a:r>
              <a:rPr lang="en-US" b="0" baseline="0" dirty="0">
                <a:ea typeface="MS PGothic" charset="0"/>
                <a:cs typeface="MS PGothic" charset="0"/>
              </a:rPr>
              <a:t>You can also compare costs for each plan option by using </a:t>
            </a:r>
            <a:r>
              <a:rPr lang="en-US" sz="1000" b="0" i="0" kern="1200" dirty="0">
                <a:solidFill>
                  <a:schemeClr val="tx1"/>
                </a:solidFill>
                <a:effectLst/>
                <a:latin typeface="Arial" panose="020B0604020202020204" pitchFamily="34" charset="0"/>
                <a:ea typeface="MS PGothic" pitchFamily="34" charset="-128"/>
                <a:cs typeface="Arial" panose="020B0604020202020204" pitchFamily="34" charset="0"/>
              </a:rPr>
              <a:t>Cigna Decision Guide Tool </a:t>
            </a:r>
            <a:r>
              <a:rPr lang="en-US" b="0" baseline="0" dirty="0">
                <a:ea typeface="MS PGothic" charset="0"/>
                <a:cs typeface="MS PGothic" charset="0"/>
              </a:rPr>
              <a:t>on your enrollment site. Just answer a few quick questions for a summary of how each plan covers the services you need</a:t>
            </a:r>
            <a:r>
              <a:rPr lang="en-US" sz="1000" b="0" i="0" kern="1200" baseline="0" dirty="0">
                <a:solidFill>
                  <a:schemeClr val="tx1"/>
                </a:solidFill>
                <a:effectLst/>
                <a:latin typeface="Arial" panose="020B0604020202020204" pitchFamily="34" charset="0"/>
                <a:ea typeface="MS PGothic" pitchFamily="34" charset="-128"/>
                <a:cs typeface="Arial" panose="020B0604020202020204" pitchFamily="34" charset="0"/>
              </a:rPr>
              <a:t>.</a:t>
            </a:r>
            <a:endParaRPr lang="en-US" altLang="ja-JP" b="0" dirty="0">
              <a:ea typeface="MS PGothic" charset="0"/>
              <a:cs typeface="MS PGothic" charset="0"/>
            </a:endParaRPr>
          </a:p>
        </p:txBody>
      </p:sp>
    </p:spTree>
    <p:extLst>
      <p:ext uri="{BB962C8B-B14F-4D97-AF65-F5344CB8AC3E}">
        <p14:creationId xmlns:p14="http://schemas.microsoft.com/office/powerpoint/2010/main" val="369699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r>
              <a:rPr lang="en-US" dirty="0"/>
              <a:t>Before we move on to the next section,</a:t>
            </a:r>
            <a:r>
              <a:rPr lang="en-US" baseline="0" dirty="0"/>
              <a:t> I want to point out some things to consider/remember. If you are currently enrolled in the Basic or Enhanced Plan, you may be using a dentist who participates in the DHMO plan network. You can search the network directories on the enrollment microsite. If you are using a dentist who participates in the DHMO network, you may be able to save money by switching plans and you could continue seeing the same dentist. </a:t>
            </a:r>
          </a:p>
          <a:p>
            <a:endParaRPr lang="en-US" baseline="0" dirty="0"/>
          </a:p>
          <a:p>
            <a:r>
              <a:rPr lang="en-US" baseline="0" dirty="0"/>
              <a:t>The Enhanced plan has a $3,000 annual maximum – when comparing plans, be sure to think about what types of care you and your family may need in the coming year. Many types of dental services can be expensive – these can quickly use up annual dollar maximums. </a:t>
            </a:r>
          </a:p>
          <a:p>
            <a:endParaRPr lang="en-US" baseline="0" dirty="0"/>
          </a:p>
          <a:p>
            <a:r>
              <a:rPr lang="en-US" baseline="0" dirty="0"/>
              <a:t>The Basic plan does not cover some types of services – be sure to review plan options carefully to be sure you have the coverage you need. You can get more information using the decision guide.</a:t>
            </a:r>
            <a:endParaRPr lang="en-US" dirty="0"/>
          </a:p>
        </p:txBody>
      </p:sp>
      <p:sp>
        <p:nvSpPr>
          <p:cNvPr id="4" name="Header Placeholder 3"/>
          <p:cNvSpPr>
            <a:spLocks noGrp="1"/>
          </p:cNvSpPr>
          <p:nvPr>
            <p:ph type="hdr" sz="quarter" idx="10"/>
          </p:nvPr>
        </p:nvSpPr>
        <p:spPr/>
        <p:txBody>
          <a:bodyPr/>
          <a:lstStyle/>
          <a:p>
            <a:pPr>
              <a:defRPr/>
            </a:pPr>
            <a:r>
              <a:rPr lang="en-US"/>
              <a:t>Name of Deck/Section</a:t>
            </a:r>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8</a:t>
            </a:fld>
            <a:endParaRPr lang="en-US" altLang="en-US"/>
          </a:p>
        </p:txBody>
      </p:sp>
    </p:spTree>
    <p:extLst>
      <p:ext uri="{BB962C8B-B14F-4D97-AF65-F5344CB8AC3E}">
        <p14:creationId xmlns:p14="http://schemas.microsoft.com/office/powerpoint/2010/main" val="349896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endParaRPr lang="en-US" baseline="0" dirty="0"/>
          </a:p>
          <a:p>
            <a:r>
              <a:rPr lang="en-US" baseline="0" dirty="0"/>
              <a:t>We all know that urgent dental concerns like a toothache, chipped tooth, infection and other oral health issues don’t always happen during regular dentist office hours. So when you have an urgent dental problem and can’t get to their regular dentist for relief, you could end up at the emergency room. And those visits are costly. In fact, the average national cost of a dental-related ER visit is $1,389 – and depending what medical plan you have and what hospital you use, your costs could higher or lower. </a:t>
            </a:r>
          </a:p>
          <a:p>
            <a:endParaRPr lang="en-US" baseline="0" dirty="0"/>
          </a:p>
          <a:p>
            <a:r>
              <a:rPr lang="en-US" baseline="0" dirty="0"/>
              <a:t>By connecting to a licensed dentist right when and where you need one, it can help eliminate the need for an expensive ER visit. Dentists can prescribe non-narcotic pain medications and antibiotics, and they can help guide care by letting you know when a situation is a true emergency that warrants a trip to the ER, or if it’s something that can wait until your regular dentist is available. </a:t>
            </a:r>
          </a:p>
          <a:p>
            <a:endParaRPr lang="en-US" baseline="0" dirty="0"/>
          </a:p>
          <a:p>
            <a:r>
              <a:rPr lang="en-US" baseline="0" dirty="0"/>
              <a:t>This service is convenient and easy to use – in 2021, 73% of the customers who used it avoided having to go to the ER.</a:t>
            </a:r>
            <a:endParaRPr lang="en-US" dirty="0"/>
          </a:p>
        </p:txBody>
      </p:sp>
      <p:sp>
        <p:nvSpPr>
          <p:cNvPr id="4" name="Header Placeholder 3"/>
          <p:cNvSpPr>
            <a:spLocks noGrp="1"/>
          </p:cNvSpPr>
          <p:nvPr>
            <p:ph type="hdr" sz="quarter"/>
          </p:nvPr>
        </p:nvSpPr>
        <p:spPr/>
        <p:txBody>
          <a:bodyPr/>
          <a:lstStyle/>
          <a:p>
            <a:pPr>
              <a:defRPr/>
            </a:pPr>
            <a:r>
              <a:rPr lang="en-US">
                <a:solidFill>
                  <a:prstClr val="black"/>
                </a:solidFill>
              </a:rPr>
              <a:t>Name of Deck/Section</a:t>
            </a:r>
          </a:p>
        </p:txBody>
      </p:sp>
      <p:sp>
        <p:nvSpPr>
          <p:cNvPr id="5" name="Slide Number Placeholder 4"/>
          <p:cNvSpPr>
            <a:spLocks noGrp="1"/>
          </p:cNvSpPr>
          <p:nvPr>
            <p:ph type="sldNum" sz="quarter" idx="5"/>
          </p:nvPr>
        </p:nvSpPr>
        <p:spPr/>
        <p:txBody>
          <a:bodyPr/>
          <a:lstStyle/>
          <a:p>
            <a:fld id="{DECE3B9E-6574-462E-B6D1-39C8693FFF93}"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3047069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11" name="Slide Number Placeholder 3">
            <a:extLst>
              <a:ext uri="{FF2B5EF4-FFF2-40B4-BE49-F238E27FC236}">
                <a16:creationId xmlns:a16="http://schemas.microsoft.com/office/drawing/2014/main" xmlns="" id="{9DE61DD1-603F-B541-9E41-99733F4977AC}"/>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pPr/>
              <a:t>‹#›</a:t>
            </a:fld>
            <a:endParaRPr lang="en-US"/>
          </a:p>
        </p:txBody>
      </p:sp>
      <p:pic>
        <p:nvPicPr>
          <p:cNvPr id="8" name="Picture 7">
            <a:extLst>
              <a:ext uri="{FF2B5EF4-FFF2-40B4-BE49-F238E27FC236}">
                <a16:creationId xmlns:a16="http://schemas.microsoft.com/office/drawing/2014/main" xmlns="" id="{50DE07CA-EBBF-944A-8F04-B6C3EE0E63C0}"/>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067902"/>
            <a:ext cx="991257" cy="323940"/>
          </a:xfrm>
          <a:prstGeom prst="rect">
            <a:avLst/>
          </a:prstGeom>
        </p:spPr>
      </p:pic>
      <p:sp>
        <p:nvSpPr>
          <p:cNvPr id="9" name="Rectangle 8">
            <a:extLst>
              <a:ext uri="{FF2B5EF4-FFF2-40B4-BE49-F238E27FC236}">
                <a16:creationId xmlns:a16="http://schemas.microsoft.com/office/drawing/2014/main" xmlns="" id="{D0D94417-23C5-B742-B05B-5D9C9462CCA1}"/>
              </a:ext>
            </a:extLst>
          </p:cNvPr>
          <p:cNvSpPr/>
          <p:nvPr userDrawn="1"/>
        </p:nvSpPr>
        <p:spPr>
          <a:xfrm>
            <a:off x="382470" y="4442641"/>
            <a:ext cx="2872542" cy="507831"/>
          </a:xfrm>
          <a:prstGeom prst="rect">
            <a:avLst/>
          </a:prstGeom>
        </p:spPr>
        <p:txBody>
          <a:bodyPr wrap="square">
            <a:spAutoFit/>
          </a:bodyPr>
          <a:lstStyle/>
          <a:p>
            <a:r>
              <a:rPr lang="en-US" sz="900" b="1"/>
              <a:t>Offered by Cigna Health and Life Insurance Company, Connecticut General Life Insurance Company or their affiliates.</a:t>
            </a:r>
          </a:p>
        </p:txBody>
      </p:sp>
    </p:spTree>
    <p:extLst>
      <p:ext uri="{BB962C8B-B14F-4D97-AF65-F5344CB8AC3E}">
        <p14:creationId xmlns:p14="http://schemas.microsoft.com/office/powerpoint/2010/main" val="13780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t>‹#›</a:t>
            </a:fld>
            <a:endParaRPr lang="en-US"/>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130235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3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8" name="Text Placeholder 17">
            <a:extLst>
              <a:ext uri="{FF2B5EF4-FFF2-40B4-BE49-F238E27FC236}">
                <a16:creationId xmlns:a16="http://schemas.microsoft.com/office/drawing/2014/main" xmlns="" id="{F1454827-B128-2541-87D3-DE032D9B139A}"/>
              </a:ext>
            </a:extLst>
          </p:cNvPr>
          <p:cNvSpPr>
            <a:spLocks noGrp="1"/>
          </p:cNvSpPr>
          <p:nvPr>
            <p:ph type="body" sz="quarter" idx="14" hasCustomPrompt="1"/>
          </p:nvPr>
        </p:nvSpPr>
        <p:spPr>
          <a:xfrm>
            <a:off x="165175"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2" name="Text Placeholder 17">
            <a:extLst>
              <a:ext uri="{FF2B5EF4-FFF2-40B4-BE49-F238E27FC236}">
                <a16:creationId xmlns:a16="http://schemas.microsoft.com/office/drawing/2014/main" xmlns="" id="{1E8B7CF4-D5D0-4B46-B7E8-A2B0435EAAA1}"/>
              </a:ext>
            </a:extLst>
          </p:cNvPr>
          <p:cNvSpPr>
            <a:spLocks noGrp="1"/>
          </p:cNvSpPr>
          <p:nvPr>
            <p:ph type="body" sz="quarter" idx="15" hasCustomPrompt="1"/>
          </p:nvPr>
        </p:nvSpPr>
        <p:spPr>
          <a:xfrm>
            <a:off x="521748" y="2324860"/>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3" name="Text Placeholder 17">
            <a:extLst>
              <a:ext uri="{FF2B5EF4-FFF2-40B4-BE49-F238E27FC236}">
                <a16:creationId xmlns:a16="http://schemas.microsoft.com/office/drawing/2014/main" xmlns="" id="{81B92273-63AB-8947-B013-3A975DCC9D62}"/>
              </a:ext>
            </a:extLst>
          </p:cNvPr>
          <p:cNvSpPr>
            <a:spLocks noGrp="1"/>
          </p:cNvSpPr>
          <p:nvPr>
            <p:ph type="body" sz="quarter" idx="16" hasCustomPrompt="1"/>
          </p:nvPr>
        </p:nvSpPr>
        <p:spPr>
          <a:xfrm>
            <a:off x="3507840" y="2348356"/>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4" name="Text Placeholder 17">
            <a:extLst>
              <a:ext uri="{FF2B5EF4-FFF2-40B4-BE49-F238E27FC236}">
                <a16:creationId xmlns:a16="http://schemas.microsoft.com/office/drawing/2014/main" xmlns="" id="{78E0CD1E-488D-954B-81B2-86FBBDB2EEC6}"/>
              </a:ext>
            </a:extLst>
          </p:cNvPr>
          <p:cNvSpPr>
            <a:spLocks noGrp="1"/>
          </p:cNvSpPr>
          <p:nvPr>
            <p:ph type="body" sz="quarter" idx="17" hasCustomPrompt="1"/>
          </p:nvPr>
        </p:nvSpPr>
        <p:spPr>
          <a:xfrm>
            <a:off x="6493932" y="2347062"/>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87445" y="400557"/>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2494792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sz="1350">
              <a:solidFill>
                <a:srgbClr val="000000"/>
              </a:solidFill>
              <a:latin typeface="Arial" panose="020B0604020202020204"/>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91E7340-C9FD-4572-AADF-37F536D32E8C}" type="slidenum">
              <a:rPr lang="en-US" sz="1350" smtClean="0">
                <a:solidFill>
                  <a:srgbClr val="000000"/>
                </a:solidFill>
                <a:latin typeface="Arial" panose="020B0604020202020204"/>
              </a:rPr>
              <a:pPr defTabSz="685800" fontAlgn="auto">
                <a:spcBef>
                  <a:spcPts val="0"/>
                </a:spcBef>
                <a:spcAft>
                  <a:spcPts val="0"/>
                </a:spcAft>
              </a:pPr>
              <a:t>‹#›</a:t>
            </a:fld>
            <a:endParaRPr lang="en-US" sz="1350">
              <a:solidFill>
                <a:srgbClr val="000000"/>
              </a:solidFill>
              <a:latin typeface="Arial" panose="020B0604020202020204"/>
            </a:endParaRPr>
          </a:p>
        </p:txBody>
      </p:sp>
    </p:spTree>
    <p:extLst>
      <p:ext uri="{BB962C8B-B14F-4D97-AF65-F5344CB8AC3E}">
        <p14:creationId xmlns:p14="http://schemas.microsoft.com/office/powerpoint/2010/main" val="4198089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DOUBL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2"/>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30677798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pic>
        <p:nvPicPr>
          <p:cNvPr id="10" name="Picture 9">
            <a:extLst>
              <a:ext uri="{FF2B5EF4-FFF2-40B4-BE49-F238E27FC236}">
                <a16:creationId xmlns:a16="http://schemas.microsoft.com/office/drawing/2014/main" xmlns="" id="{CAF174B5-A87C-3642-A0A6-8630F404DAD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309442"/>
            <a:ext cx="991257" cy="323940"/>
          </a:xfrm>
          <a:prstGeom prst="rect">
            <a:avLst/>
          </a:prstGeom>
        </p:spPr>
      </p:pic>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Rectangle 8">
            <a:extLst>
              <a:ext uri="{FF2B5EF4-FFF2-40B4-BE49-F238E27FC236}">
                <a16:creationId xmlns:a16="http://schemas.microsoft.com/office/drawing/2014/main" xmlns="" id="{D4D11334-CA83-7742-8CE8-1BED3F3CE90E}"/>
              </a:ext>
            </a:extLst>
          </p:cNvPr>
          <p:cNvSpPr/>
          <p:nvPr userDrawn="1"/>
        </p:nvSpPr>
        <p:spPr>
          <a:xfrm>
            <a:off x="360881" y="4696557"/>
            <a:ext cx="4572000" cy="400110"/>
          </a:xfrm>
          <a:prstGeom prst="rect">
            <a:avLst/>
          </a:prstGeom>
        </p:spPr>
        <p:txBody>
          <a:bodyPr>
            <a:spAutoFit/>
          </a:bodyPr>
          <a:lstStyle/>
          <a:p>
            <a:r>
              <a:rPr lang="en-US" sz="1000" b="1">
                <a:solidFill>
                  <a:srgbClr val="000000"/>
                </a:solidFill>
              </a:rPr>
              <a:t>Offered by Cigna Health and Life Insurance </a:t>
            </a:r>
            <a:br>
              <a:rPr lang="en-US" sz="1000" b="1">
                <a:solidFill>
                  <a:srgbClr val="000000"/>
                </a:solidFill>
              </a:rPr>
            </a:br>
            <a:r>
              <a:rPr lang="en-US" sz="1000" b="1">
                <a:solidFill>
                  <a:srgbClr val="000000"/>
                </a:solidFill>
              </a:rPr>
              <a:t>Company, or its affiliates.</a:t>
            </a:r>
          </a:p>
        </p:txBody>
      </p:sp>
    </p:spTree>
    <p:extLst>
      <p:ext uri="{BB962C8B-B14F-4D97-AF65-F5344CB8AC3E}">
        <p14:creationId xmlns:p14="http://schemas.microsoft.com/office/powerpoint/2010/main" val="30237518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48045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4"/>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33306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RGE PHOTO_3 CALLOU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3271315" y="2580287"/>
            <a:ext cx="5872685"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grpSp>
        <p:nvGrpSpPr>
          <p:cNvPr id="13" name="Group 12">
            <a:extLst>
              <a:ext uri="{FF2B5EF4-FFF2-40B4-BE49-F238E27FC236}">
                <a16:creationId xmlns:a16="http://schemas.microsoft.com/office/drawing/2014/main" xmlns="" id="{D217F37E-33D4-344B-93E9-A868C3612F5E}"/>
              </a:ext>
            </a:extLst>
          </p:cNvPr>
          <p:cNvGrpSpPr/>
          <p:nvPr userDrawn="1"/>
        </p:nvGrpSpPr>
        <p:grpSpPr>
          <a:xfrm>
            <a:off x="266700" y="2215296"/>
            <a:ext cx="3004615" cy="2219500"/>
            <a:chOff x="0" y="2700867"/>
            <a:chExt cx="4724400" cy="1486913"/>
          </a:xfrm>
        </p:grpSpPr>
        <p:sp>
          <p:nvSpPr>
            <p:cNvPr id="14" name="Rectangle 13">
              <a:extLst>
                <a:ext uri="{FF2B5EF4-FFF2-40B4-BE49-F238E27FC236}">
                  <a16:creationId xmlns:a16="http://schemas.microsoft.com/office/drawing/2014/main" xmlns="" id="{453056D0-42F1-2A4B-8F79-C13CA7A634C1}"/>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xmlns="" id="{A39FBFE1-DE4F-F045-AE8C-A7599E4B3985}"/>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4C5E0B79-3B89-D845-BEEA-2113A7DAC647}"/>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Text Placeholder 17">
            <a:extLst>
              <a:ext uri="{FF2B5EF4-FFF2-40B4-BE49-F238E27FC236}">
                <a16:creationId xmlns:a16="http://schemas.microsoft.com/office/drawing/2014/main" xmlns="" id="{A64A1CC4-ED12-384F-BE6F-68C0BDC21CBB}"/>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22" name="Title 1">
            <a:extLst>
              <a:ext uri="{FF2B5EF4-FFF2-40B4-BE49-F238E27FC236}">
                <a16:creationId xmlns:a16="http://schemas.microsoft.com/office/drawing/2014/main" xmlns="" id="{42E577F9-BF9D-D14C-A11E-69B1B4AF13E3}"/>
              </a:ext>
            </a:extLst>
          </p:cNvPr>
          <p:cNvSpPr>
            <a:spLocks noGrp="1"/>
          </p:cNvSpPr>
          <p:nvPr>
            <p:ph type="title" hasCustomPrompt="1"/>
          </p:nvPr>
        </p:nvSpPr>
        <p:spPr>
          <a:xfrm>
            <a:off x="274850" y="444616"/>
            <a:ext cx="3580017"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23" name="Text Placeholder 17">
            <a:extLst>
              <a:ext uri="{FF2B5EF4-FFF2-40B4-BE49-F238E27FC236}">
                <a16:creationId xmlns:a16="http://schemas.microsoft.com/office/drawing/2014/main" xmlns="" id="{143AEF22-52FC-434E-9690-EAF4DFF39821}"/>
              </a:ext>
            </a:extLst>
          </p:cNvPr>
          <p:cNvSpPr>
            <a:spLocks noGrp="1"/>
          </p:cNvSpPr>
          <p:nvPr>
            <p:ph type="body" sz="quarter" idx="15" hasCustomPrompt="1"/>
          </p:nvPr>
        </p:nvSpPr>
        <p:spPr>
          <a:xfrm>
            <a:off x="328803" y="2375709"/>
            <a:ext cx="3004615" cy="187373"/>
          </a:xfrm>
        </p:spPr>
        <p:txBody>
          <a:bodyPr>
            <a:noAutofit/>
          </a:bodyPr>
          <a:lstStyle>
            <a:lvl1pPr>
              <a:defRPr sz="2000" b="0">
                <a:solidFill>
                  <a:srgbClr val="000000"/>
                </a:solidFill>
              </a:defRPr>
            </a:lvl1pPr>
          </a:lstStyle>
          <a:p>
            <a:pPr lvl="0"/>
            <a:r>
              <a:rPr lang="en-US"/>
              <a:t>Callout copy here. </a:t>
            </a:r>
          </a:p>
        </p:txBody>
      </p:sp>
      <p:sp>
        <p:nvSpPr>
          <p:cNvPr id="24" name="Text Placeholder 17">
            <a:extLst>
              <a:ext uri="{FF2B5EF4-FFF2-40B4-BE49-F238E27FC236}">
                <a16:creationId xmlns:a16="http://schemas.microsoft.com/office/drawing/2014/main" xmlns="" id="{6BE20BB1-58CB-8147-AC6A-D591D74D8762}"/>
              </a:ext>
            </a:extLst>
          </p:cNvPr>
          <p:cNvSpPr>
            <a:spLocks noGrp="1"/>
          </p:cNvSpPr>
          <p:nvPr>
            <p:ph type="body" sz="quarter" idx="16" hasCustomPrompt="1"/>
          </p:nvPr>
        </p:nvSpPr>
        <p:spPr>
          <a:xfrm>
            <a:off x="327963" y="3141999"/>
            <a:ext cx="3004615" cy="187373"/>
          </a:xfrm>
        </p:spPr>
        <p:txBody>
          <a:bodyPr>
            <a:noAutofit/>
          </a:bodyPr>
          <a:lstStyle>
            <a:lvl1pPr>
              <a:defRPr sz="2000" b="0">
                <a:solidFill>
                  <a:srgbClr val="000000"/>
                </a:solidFill>
              </a:defRPr>
            </a:lvl1pPr>
          </a:lstStyle>
          <a:p>
            <a:pPr lvl="0"/>
            <a:r>
              <a:rPr lang="en-US"/>
              <a:t>Callout copy here. </a:t>
            </a:r>
          </a:p>
        </p:txBody>
      </p:sp>
      <p:sp>
        <p:nvSpPr>
          <p:cNvPr id="25" name="Text Placeholder 17">
            <a:extLst>
              <a:ext uri="{FF2B5EF4-FFF2-40B4-BE49-F238E27FC236}">
                <a16:creationId xmlns:a16="http://schemas.microsoft.com/office/drawing/2014/main" xmlns="" id="{D6453BA2-3A50-784D-9A98-CBD3294403B6}"/>
              </a:ext>
            </a:extLst>
          </p:cNvPr>
          <p:cNvSpPr>
            <a:spLocks noGrp="1"/>
          </p:cNvSpPr>
          <p:nvPr>
            <p:ph type="body" sz="quarter" idx="17" hasCustomPrompt="1"/>
          </p:nvPr>
        </p:nvSpPr>
        <p:spPr>
          <a:xfrm>
            <a:off x="342953" y="3940998"/>
            <a:ext cx="3004615" cy="187373"/>
          </a:xfrm>
        </p:spPr>
        <p:txBody>
          <a:bodyPr>
            <a:noAutofit/>
          </a:bodyPr>
          <a:lstStyle>
            <a:lvl1pPr>
              <a:defRPr sz="2000" b="0">
                <a:solidFill>
                  <a:srgbClr val="000000"/>
                </a:solidFill>
              </a:defRPr>
            </a:lvl1pPr>
          </a:lstStyle>
          <a:p>
            <a:pPr lvl="0"/>
            <a:r>
              <a:rPr lang="en-US"/>
              <a:t>Callout copy here. </a:t>
            </a:r>
          </a:p>
        </p:txBody>
      </p:sp>
      <p:sp>
        <p:nvSpPr>
          <p:cNvPr id="28" name="Text Placeholder 17">
            <a:extLst>
              <a:ext uri="{FF2B5EF4-FFF2-40B4-BE49-F238E27FC236}">
                <a16:creationId xmlns:a16="http://schemas.microsoft.com/office/drawing/2014/main" xmlns="" id="{85201581-DFCE-3840-9C04-F04AF21FD580}"/>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8" name="Slide Number Placeholder 3">
            <a:extLst>
              <a:ext uri="{FF2B5EF4-FFF2-40B4-BE49-F238E27FC236}">
                <a16:creationId xmlns:a16="http://schemas.microsoft.com/office/drawing/2014/main" xmlns="" id="{27DD2A2C-6297-B342-AE9B-43845B65E288}"/>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1223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47127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49033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710E0CBB-24C1-D14D-836B-F27395DF9F9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999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t>‹#›</a:t>
            </a:fld>
            <a:endParaRPr lang="en-US"/>
          </a:p>
        </p:txBody>
      </p:sp>
    </p:spTree>
    <p:extLst>
      <p:ext uri="{BB962C8B-B14F-4D97-AF65-F5344CB8AC3E}">
        <p14:creationId xmlns:p14="http://schemas.microsoft.com/office/powerpoint/2010/main" val="9186640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41E85DC5-DF3B-E84A-8991-30F686418773}"/>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23101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ARTNERSHIP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3F6FD3-63A1-814B-903E-583BB58F9A71}"/>
              </a:ext>
            </a:extLst>
          </p:cNvPr>
          <p:cNvSpPr txBox="1"/>
          <p:nvPr userDrawn="1"/>
        </p:nvSpPr>
        <p:spPr>
          <a:xfrm>
            <a:off x="-1246909" y="-731520"/>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29" name="Text Placeholder 17">
            <a:extLst>
              <a:ext uri="{FF2B5EF4-FFF2-40B4-BE49-F238E27FC236}">
                <a16:creationId xmlns:a16="http://schemas.microsoft.com/office/drawing/2014/main" xmlns="" id="{F01455F4-A67B-604B-B6FB-242ECF2633F4}"/>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30" name="Title 1">
            <a:extLst>
              <a:ext uri="{FF2B5EF4-FFF2-40B4-BE49-F238E27FC236}">
                <a16:creationId xmlns:a16="http://schemas.microsoft.com/office/drawing/2014/main" xmlns="" id="{8070D40E-D2F0-8841-8AD6-8D9BA51E1817}"/>
              </a:ext>
            </a:extLst>
          </p:cNvPr>
          <p:cNvSpPr>
            <a:spLocks noGrp="1"/>
          </p:cNvSpPr>
          <p:nvPr>
            <p:ph type="title" hasCustomPrompt="1"/>
          </p:nvPr>
        </p:nvSpPr>
        <p:spPr>
          <a:xfrm>
            <a:off x="287445" y="444101"/>
            <a:ext cx="3580017" cy="880241"/>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We’re in this</a:t>
            </a:r>
            <a:br>
              <a:rPr lang="en-US"/>
            </a:br>
            <a:r>
              <a:rPr lang="en-US"/>
              <a:t>with you</a:t>
            </a:r>
          </a:p>
        </p:txBody>
      </p:sp>
      <p:sp>
        <p:nvSpPr>
          <p:cNvPr id="6" name="Slide Number Placeholder 3">
            <a:extLst>
              <a:ext uri="{FF2B5EF4-FFF2-40B4-BE49-F238E27FC236}">
                <a16:creationId xmlns:a16="http://schemas.microsoft.com/office/drawing/2014/main" xmlns="" id="{64E6F423-6753-C444-A1D5-0E17EE8A6580}"/>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45785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4" y="1341263"/>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341263"/>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8" y="1341263"/>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9791482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2390598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1705531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41176538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86147"/>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12973571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1723637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2322228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90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5946032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861614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38284145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sz="900">
                <a:solidFill>
                  <a:schemeClr val="tx1">
                    <a:lumMod val="50000"/>
                    <a:lumOff val="50000"/>
                  </a:schemeClr>
                </a:solidFill>
              </a:defRPr>
            </a:lvl1pPr>
          </a:lstStyle>
          <a:p>
            <a:fld id="{E610E1DF-8D3F-4AD8-AE6B-6D4EC949FB90}" type="slidenum">
              <a:rPr lang="en-US" altLang="en-US" smtClean="0">
                <a:solidFill>
                  <a:srgbClr val="000000">
                    <a:lumMod val="50000"/>
                    <a:lumOff val="50000"/>
                  </a:srgbClr>
                </a:solidFill>
              </a:rPr>
              <a:pPr/>
              <a:t>‹#›</a:t>
            </a:fld>
            <a:endParaRPr lang="en-US" altLang="en-US">
              <a:solidFill>
                <a:srgbClr val="000000">
                  <a:lumMod val="50000"/>
                  <a:lumOff val="50000"/>
                </a:srgbClr>
              </a:solidFill>
            </a:endParaRPr>
          </a:p>
        </p:txBody>
      </p:sp>
      <p:sp>
        <p:nvSpPr>
          <p:cNvPr id="3" name="Rectangle 7"/>
          <p:cNvSpPr>
            <a:spLocks noGrp="1" noChangeArrowheads="1"/>
          </p:cNvSpPr>
          <p:nvPr>
            <p:ph type="ftr" sz="quarter" idx="11"/>
          </p:nvPr>
        </p:nvSpPr>
        <p:spPr>
          <a:ln/>
        </p:spPr>
        <p:txBody>
          <a:bodyPr/>
          <a:lstStyle>
            <a:lvl1pPr>
              <a:defRPr>
                <a:solidFill>
                  <a:schemeClr val="tx1">
                    <a:lumMod val="50000"/>
                    <a:lumOff val="50000"/>
                  </a:schemeClr>
                </a:solidFill>
              </a:defRPr>
            </a:lvl1pPr>
          </a:lstStyle>
          <a:p>
            <a:endParaRPr lang="en-US" altLang="en-US">
              <a:solidFill>
                <a:srgbClr val="000000">
                  <a:lumMod val="50000"/>
                  <a:lumOff val="50000"/>
                </a:srgbClr>
              </a:solidFill>
            </a:endParaRPr>
          </a:p>
        </p:txBody>
      </p:sp>
    </p:spTree>
    <p:extLst>
      <p:ext uri="{BB962C8B-B14F-4D97-AF65-F5344CB8AC3E}">
        <p14:creationId xmlns:p14="http://schemas.microsoft.com/office/powerpoint/2010/main" val="16404007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274398" y="193730"/>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74398" y="1820929"/>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0" tIns="0" rIns="0" bIns="0">
            <a:noAutofit/>
          </a:bodyPr>
          <a:lstStyle>
            <a:lvl1pPr marL="0" indent="0">
              <a:lnSpc>
                <a:spcPct val="90000"/>
              </a:lnSpc>
              <a:buNone/>
              <a:defRPr sz="1000" b="0">
                <a:solidFill>
                  <a:schemeClr val="tx1"/>
                </a:solidFill>
              </a:defRPr>
            </a:lvl1pPr>
            <a:lvl2pPr marL="192088" indent="-192088">
              <a:lnSpc>
                <a:spcPct val="90000"/>
              </a:lnSpc>
              <a:buSzPct val="70000"/>
              <a:buFont typeface="Wingdings" pitchFamily="2" charset="2"/>
              <a:buChar char="§"/>
              <a:tabLst/>
              <a:defRPr sz="1000" b="0">
                <a:solidFill>
                  <a:schemeClr val="tx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688147" y="2631444"/>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688147" y="357485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277312" y="357485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688147" y="41910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SzPct val="70000"/>
              <a:buFont typeface="Wingdings" pitchFamily="2" charset="2"/>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14956877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07552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4569"/>
            <a:ext cx="8710275" cy="840573"/>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635305"/>
            <a:ext cx="8710275" cy="1946777"/>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5" name="Content Placeholder 4">
            <a:extLst>
              <a:ext uri="{FF2B5EF4-FFF2-40B4-BE49-F238E27FC236}">
                <a16:creationId xmlns:a16="http://schemas.microsoft.com/office/drawing/2014/main" xmlns="" id="{D02E1EB4-8059-B24D-9557-48F85E02DD41}"/>
              </a:ext>
            </a:extLst>
          </p:cNvPr>
          <p:cNvSpPr>
            <a:spLocks noGrp="1"/>
          </p:cNvSpPr>
          <p:nvPr>
            <p:ph sz="quarter" idx="13"/>
          </p:nvPr>
        </p:nvSpPr>
        <p:spPr>
          <a:xfrm>
            <a:off x="457200"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xmlns="" id="{7985A0C2-175D-7943-8849-BEF1F1CBE941}"/>
              </a:ext>
            </a:extLst>
          </p:cNvPr>
          <p:cNvSpPr>
            <a:spLocks noGrp="1"/>
          </p:cNvSpPr>
          <p:nvPr>
            <p:ph sz="quarter" idx="14"/>
          </p:nvPr>
        </p:nvSpPr>
        <p:spPr>
          <a:xfrm>
            <a:off x="3295227"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xmlns="" id="{C63697E2-5DA2-DB43-9746-00F0EB905C76}"/>
              </a:ext>
            </a:extLst>
          </p:cNvPr>
          <p:cNvSpPr>
            <a:spLocks noGrp="1"/>
          </p:cNvSpPr>
          <p:nvPr>
            <p:ph sz="quarter" idx="15"/>
          </p:nvPr>
        </p:nvSpPr>
        <p:spPr>
          <a:xfrm>
            <a:off x="6133253" y="1872171"/>
            <a:ext cx="2559050" cy="2384425"/>
          </a:xfrm>
          <a:ln w="28575">
            <a:solidFill>
              <a:schemeClr val="accent1"/>
            </a:solidFill>
          </a:ln>
        </p:spPr>
        <p:txBody>
          <a:bodyPr lIns="182880" tIns="182880" rIns="182880" bIns="182880"/>
          <a:lstStyle>
            <a:lvl1pPr marL="0" indent="0">
              <a:buNone/>
              <a:defRPr/>
            </a:lvl1pPr>
            <a:lvl2pPr marL="173038" indent="-173038">
              <a:buSzPct val="70000"/>
              <a:buFont typeface="Wingdings" pitchFamily="2" charset="2"/>
              <a:buChar char="§"/>
              <a:tabLst/>
              <a:defRPr sz="1400"/>
            </a:lvl2pPr>
            <a:lvl3pPr marL="344488" indent="-171450">
              <a:buSzPct val="70000"/>
              <a:buFont typeface="Wingdings" pitchFamily="2" charset="2"/>
              <a:buChar char="§"/>
              <a:tabLst/>
              <a:defRPr sz="1400"/>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74927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3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8" name="Text Placeholder 17">
            <a:extLst>
              <a:ext uri="{FF2B5EF4-FFF2-40B4-BE49-F238E27FC236}">
                <a16:creationId xmlns:a16="http://schemas.microsoft.com/office/drawing/2014/main" xmlns="" id="{F1454827-B128-2541-87D3-DE032D9B139A}"/>
              </a:ext>
            </a:extLst>
          </p:cNvPr>
          <p:cNvSpPr>
            <a:spLocks noGrp="1"/>
          </p:cNvSpPr>
          <p:nvPr>
            <p:ph type="body" sz="quarter" idx="14" hasCustomPrompt="1"/>
          </p:nvPr>
        </p:nvSpPr>
        <p:spPr>
          <a:xfrm>
            <a:off x="165175"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2" name="Text Placeholder 17">
            <a:extLst>
              <a:ext uri="{FF2B5EF4-FFF2-40B4-BE49-F238E27FC236}">
                <a16:creationId xmlns:a16="http://schemas.microsoft.com/office/drawing/2014/main" xmlns="" id="{1E8B7CF4-D5D0-4B46-B7E8-A2B0435EAAA1}"/>
              </a:ext>
            </a:extLst>
          </p:cNvPr>
          <p:cNvSpPr>
            <a:spLocks noGrp="1"/>
          </p:cNvSpPr>
          <p:nvPr>
            <p:ph type="body" sz="quarter" idx="15" hasCustomPrompt="1"/>
          </p:nvPr>
        </p:nvSpPr>
        <p:spPr>
          <a:xfrm>
            <a:off x="521748" y="2324860"/>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3" name="Text Placeholder 17">
            <a:extLst>
              <a:ext uri="{FF2B5EF4-FFF2-40B4-BE49-F238E27FC236}">
                <a16:creationId xmlns:a16="http://schemas.microsoft.com/office/drawing/2014/main" xmlns="" id="{81B92273-63AB-8947-B013-3A975DCC9D62}"/>
              </a:ext>
            </a:extLst>
          </p:cNvPr>
          <p:cNvSpPr>
            <a:spLocks noGrp="1"/>
          </p:cNvSpPr>
          <p:nvPr>
            <p:ph type="body" sz="quarter" idx="16" hasCustomPrompt="1"/>
          </p:nvPr>
        </p:nvSpPr>
        <p:spPr>
          <a:xfrm>
            <a:off x="3507840" y="2348356"/>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4" name="Text Placeholder 17">
            <a:extLst>
              <a:ext uri="{FF2B5EF4-FFF2-40B4-BE49-F238E27FC236}">
                <a16:creationId xmlns:a16="http://schemas.microsoft.com/office/drawing/2014/main" xmlns="" id="{78E0CD1E-488D-954B-81B2-86FBBDB2EEC6}"/>
              </a:ext>
            </a:extLst>
          </p:cNvPr>
          <p:cNvSpPr>
            <a:spLocks noGrp="1"/>
          </p:cNvSpPr>
          <p:nvPr>
            <p:ph type="body" sz="quarter" idx="17" hasCustomPrompt="1"/>
          </p:nvPr>
        </p:nvSpPr>
        <p:spPr>
          <a:xfrm>
            <a:off x="6493932" y="2347062"/>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87445" y="400557"/>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26473632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sz="1350">
              <a:solidFill>
                <a:srgbClr val="000000"/>
              </a:solidFill>
              <a:latin typeface="Arial" panose="020B0604020202020204"/>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91E7340-C9FD-4572-AADF-37F536D32E8C}" type="slidenum">
              <a:rPr lang="en-US" sz="1350" smtClean="0">
                <a:solidFill>
                  <a:srgbClr val="000000"/>
                </a:solidFill>
                <a:latin typeface="Arial" panose="020B0604020202020204"/>
              </a:rPr>
              <a:pPr defTabSz="685800" fontAlgn="auto">
                <a:spcBef>
                  <a:spcPts val="0"/>
                </a:spcBef>
                <a:spcAft>
                  <a:spcPts val="0"/>
                </a:spcAft>
              </a:pPr>
              <a:t>‹#›</a:t>
            </a:fld>
            <a:endParaRPr lang="en-US" sz="1350">
              <a:solidFill>
                <a:srgbClr val="000000"/>
              </a:solidFill>
              <a:latin typeface="Arial" panose="020B0604020202020204"/>
            </a:endParaRPr>
          </a:p>
        </p:txBody>
      </p:sp>
    </p:spTree>
    <p:extLst>
      <p:ext uri="{BB962C8B-B14F-4D97-AF65-F5344CB8AC3E}">
        <p14:creationId xmlns:p14="http://schemas.microsoft.com/office/powerpoint/2010/main" val="24743671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DOUBL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2"/>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3956098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7" y="1030555"/>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pic>
        <p:nvPicPr>
          <p:cNvPr id="10" name="Picture 9">
            <a:extLst>
              <a:ext uri="{FF2B5EF4-FFF2-40B4-BE49-F238E27FC236}">
                <a16:creationId xmlns:a16="http://schemas.microsoft.com/office/drawing/2014/main" xmlns="" id="{CAF174B5-A87C-3642-A0A6-8630F404DAD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2" y="4309442"/>
            <a:ext cx="991257" cy="323940"/>
          </a:xfrm>
          <a:prstGeom prst="rect">
            <a:avLst/>
          </a:prstGeom>
        </p:spPr>
      </p:pic>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2" y="743963"/>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Rectangle 8">
            <a:extLst>
              <a:ext uri="{FF2B5EF4-FFF2-40B4-BE49-F238E27FC236}">
                <a16:creationId xmlns:a16="http://schemas.microsoft.com/office/drawing/2014/main" xmlns="" id="{D4D11334-CA83-7742-8CE8-1BED3F3CE90E}"/>
              </a:ext>
            </a:extLst>
          </p:cNvPr>
          <p:cNvSpPr/>
          <p:nvPr userDrawn="1"/>
        </p:nvSpPr>
        <p:spPr>
          <a:xfrm>
            <a:off x="360881" y="4696558"/>
            <a:ext cx="4572000" cy="400110"/>
          </a:xfrm>
          <a:prstGeom prst="rect">
            <a:avLst/>
          </a:prstGeom>
        </p:spPr>
        <p:txBody>
          <a:bodyPr>
            <a:spAutoFit/>
          </a:bodyPr>
          <a:lstStyle/>
          <a:p>
            <a:pPr defTabSz="457189"/>
            <a:r>
              <a:rPr lang="en-US" sz="1000" b="1">
                <a:solidFill>
                  <a:srgbClr val="000000"/>
                </a:solidFill>
                <a:latin typeface="Arial" panose="020B0604020202020204"/>
              </a:rPr>
              <a:t>Offered by Cigna Health and Life Insurance </a:t>
            </a:r>
            <a:br>
              <a:rPr lang="en-US" sz="1000" b="1">
                <a:solidFill>
                  <a:srgbClr val="000000"/>
                </a:solidFill>
                <a:latin typeface="Arial" panose="020B0604020202020204"/>
              </a:rPr>
            </a:br>
            <a:r>
              <a:rPr lang="en-US" sz="1000" b="1">
                <a:solidFill>
                  <a:srgbClr val="000000"/>
                </a:solidFill>
                <a:latin typeface="Arial" panose="020B0604020202020204"/>
              </a:rPr>
              <a:t>Company, or its affiliates.</a:t>
            </a:r>
          </a:p>
        </p:txBody>
      </p:sp>
    </p:spTree>
    <p:extLst>
      <p:ext uri="{BB962C8B-B14F-4D97-AF65-F5344CB8AC3E}">
        <p14:creationId xmlns:p14="http://schemas.microsoft.com/office/powerpoint/2010/main" val="291037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lang="en-US"/>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a:p>
        </p:txBody>
      </p:sp>
    </p:spTree>
    <p:extLst>
      <p:ext uri="{BB962C8B-B14F-4D97-AF65-F5344CB8AC3E}">
        <p14:creationId xmlns:p14="http://schemas.microsoft.com/office/powerpoint/2010/main" val="34267446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7"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6"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30166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8"/>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5"/>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769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ARGE PHOTO_3 CALLOU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3271316" y="2580288"/>
            <a:ext cx="5872685"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grpSp>
        <p:nvGrpSpPr>
          <p:cNvPr id="13" name="Group 12">
            <a:extLst>
              <a:ext uri="{FF2B5EF4-FFF2-40B4-BE49-F238E27FC236}">
                <a16:creationId xmlns:a16="http://schemas.microsoft.com/office/drawing/2014/main" xmlns="" id="{D217F37E-33D4-344B-93E9-A868C3612F5E}"/>
              </a:ext>
            </a:extLst>
          </p:cNvPr>
          <p:cNvGrpSpPr/>
          <p:nvPr userDrawn="1"/>
        </p:nvGrpSpPr>
        <p:grpSpPr>
          <a:xfrm>
            <a:off x="266701" y="2215296"/>
            <a:ext cx="3004615" cy="2219500"/>
            <a:chOff x="0" y="2700867"/>
            <a:chExt cx="4724400" cy="1486913"/>
          </a:xfrm>
        </p:grpSpPr>
        <p:sp>
          <p:nvSpPr>
            <p:cNvPr id="14" name="Rectangle 13">
              <a:extLst>
                <a:ext uri="{FF2B5EF4-FFF2-40B4-BE49-F238E27FC236}">
                  <a16:creationId xmlns:a16="http://schemas.microsoft.com/office/drawing/2014/main" xmlns="" id="{453056D0-42F1-2A4B-8F79-C13CA7A634C1}"/>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5" name="Rectangle 14">
              <a:extLst>
                <a:ext uri="{FF2B5EF4-FFF2-40B4-BE49-F238E27FC236}">
                  <a16:creationId xmlns:a16="http://schemas.microsoft.com/office/drawing/2014/main" xmlns="" id="{A39FBFE1-DE4F-F045-AE8C-A7599E4B3985}"/>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6" name="Rectangle 15">
              <a:extLst>
                <a:ext uri="{FF2B5EF4-FFF2-40B4-BE49-F238E27FC236}">
                  <a16:creationId xmlns:a16="http://schemas.microsoft.com/office/drawing/2014/main" xmlns="" id="{4C5E0B79-3B89-D845-BEEA-2113A7DAC647}"/>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21" name="Text Placeholder 17">
            <a:extLst>
              <a:ext uri="{FF2B5EF4-FFF2-40B4-BE49-F238E27FC236}">
                <a16:creationId xmlns:a16="http://schemas.microsoft.com/office/drawing/2014/main" xmlns="" id="{A64A1CC4-ED12-384F-BE6F-68C0BDC21CBB}"/>
              </a:ext>
            </a:extLst>
          </p:cNvPr>
          <p:cNvSpPr>
            <a:spLocks noGrp="1"/>
          </p:cNvSpPr>
          <p:nvPr>
            <p:ph type="body" sz="quarter" idx="14" hasCustomPrompt="1"/>
          </p:nvPr>
        </p:nvSpPr>
        <p:spPr>
          <a:xfrm>
            <a:off x="177462"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22" name="Title 1">
            <a:extLst>
              <a:ext uri="{FF2B5EF4-FFF2-40B4-BE49-F238E27FC236}">
                <a16:creationId xmlns:a16="http://schemas.microsoft.com/office/drawing/2014/main" xmlns="" id="{42E577F9-BF9D-D14C-A11E-69B1B4AF13E3}"/>
              </a:ext>
            </a:extLst>
          </p:cNvPr>
          <p:cNvSpPr>
            <a:spLocks noGrp="1"/>
          </p:cNvSpPr>
          <p:nvPr>
            <p:ph type="title" hasCustomPrompt="1"/>
          </p:nvPr>
        </p:nvSpPr>
        <p:spPr>
          <a:xfrm>
            <a:off x="274850" y="444616"/>
            <a:ext cx="3580017"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23" name="Text Placeholder 17">
            <a:extLst>
              <a:ext uri="{FF2B5EF4-FFF2-40B4-BE49-F238E27FC236}">
                <a16:creationId xmlns:a16="http://schemas.microsoft.com/office/drawing/2014/main" xmlns="" id="{143AEF22-52FC-434E-9690-EAF4DFF39821}"/>
              </a:ext>
            </a:extLst>
          </p:cNvPr>
          <p:cNvSpPr>
            <a:spLocks noGrp="1"/>
          </p:cNvSpPr>
          <p:nvPr>
            <p:ph type="body" sz="quarter" idx="15" hasCustomPrompt="1"/>
          </p:nvPr>
        </p:nvSpPr>
        <p:spPr>
          <a:xfrm>
            <a:off x="328804" y="2375710"/>
            <a:ext cx="3004615" cy="187373"/>
          </a:xfrm>
        </p:spPr>
        <p:txBody>
          <a:bodyPr>
            <a:noAutofit/>
          </a:bodyPr>
          <a:lstStyle>
            <a:lvl1pPr>
              <a:defRPr sz="2000" b="0">
                <a:solidFill>
                  <a:srgbClr val="000000"/>
                </a:solidFill>
              </a:defRPr>
            </a:lvl1pPr>
          </a:lstStyle>
          <a:p>
            <a:pPr lvl="0"/>
            <a:r>
              <a:rPr lang="en-US"/>
              <a:t>Callout copy here. </a:t>
            </a:r>
          </a:p>
        </p:txBody>
      </p:sp>
      <p:sp>
        <p:nvSpPr>
          <p:cNvPr id="24" name="Text Placeholder 17">
            <a:extLst>
              <a:ext uri="{FF2B5EF4-FFF2-40B4-BE49-F238E27FC236}">
                <a16:creationId xmlns:a16="http://schemas.microsoft.com/office/drawing/2014/main" xmlns="" id="{6BE20BB1-58CB-8147-AC6A-D591D74D8762}"/>
              </a:ext>
            </a:extLst>
          </p:cNvPr>
          <p:cNvSpPr>
            <a:spLocks noGrp="1"/>
          </p:cNvSpPr>
          <p:nvPr>
            <p:ph type="body" sz="quarter" idx="16" hasCustomPrompt="1"/>
          </p:nvPr>
        </p:nvSpPr>
        <p:spPr>
          <a:xfrm>
            <a:off x="327964" y="3142000"/>
            <a:ext cx="3004615" cy="187373"/>
          </a:xfrm>
        </p:spPr>
        <p:txBody>
          <a:bodyPr>
            <a:noAutofit/>
          </a:bodyPr>
          <a:lstStyle>
            <a:lvl1pPr>
              <a:defRPr sz="2000" b="0">
                <a:solidFill>
                  <a:srgbClr val="000000"/>
                </a:solidFill>
              </a:defRPr>
            </a:lvl1pPr>
          </a:lstStyle>
          <a:p>
            <a:pPr lvl="0"/>
            <a:r>
              <a:rPr lang="en-US"/>
              <a:t>Callout copy here. </a:t>
            </a:r>
          </a:p>
        </p:txBody>
      </p:sp>
      <p:sp>
        <p:nvSpPr>
          <p:cNvPr id="25" name="Text Placeholder 17">
            <a:extLst>
              <a:ext uri="{FF2B5EF4-FFF2-40B4-BE49-F238E27FC236}">
                <a16:creationId xmlns:a16="http://schemas.microsoft.com/office/drawing/2014/main" xmlns="" id="{D6453BA2-3A50-784D-9A98-CBD3294403B6}"/>
              </a:ext>
            </a:extLst>
          </p:cNvPr>
          <p:cNvSpPr>
            <a:spLocks noGrp="1"/>
          </p:cNvSpPr>
          <p:nvPr>
            <p:ph type="body" sz="quarter" idx="17" hasCustomPrompt="1"/>
          </p:nvPr>
        </p:nvSpPr>
        <p:spPr>
          <a:xfrm>
            <a:off x="342954" y="3940999"/>
            <a:ext cx="3004615" cy="187373"/>
          </a:xfrm>
        </p:spPr>
        <p:txBody>
          <a:bodyPr>
            <a:noAutofit/>
          </a:bodyPr>
          <a:lstStyle>
            <a:lvl1pPr>
              <a:defRPr sz="2000" b="0">
                <a:solidFill>
                  <a:srgbClr val="000000"/>
                </a:solidFill>
              </a:defRPr>
            </a:lvl1pPr>
          </a:lstStyle>
          <a:p>
            <a:pPr lvl="0"/>
            <a:r>
              <a:rPr lang="en-US"/>
              <a:t>Callout copy here. </a:t>
            </a:r>
          </a:p>
        </p:txBody>
      </p:sp>
      <p:sp>
        <p:nvSpPr>
          <p:cNvPr id="28" name="Text Placeholder 17">
            <a:extLst>
              <a:ext uri="{FF2B5EF4-FFF2-40B4-BE49-F238E27FC236}">
                <a16:creationId xmlns:a16="http://schemas.microsoft.com/office/drawing/2014/main" xmlns="" id="{85201581-DFCE-3840-9C04-F04AF21FD580}"/>
              </a:ext>
            </a:extLst>
          </p:cNvPr>
          <p:cNvSpPr>
            <a:spLocks noGrp="1"/>
          </p:cNvSpPr>
          <p:nvPr>
            <p:ph type="body" sz="quarter" idx="18"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8" name="Slide Number Placeholder 3">
            <a:extLst>
              <a:ext uri="{FF2B5EF4-FFF2-40B4-BE49-F238E27FC236}">
                <a16:creationId xmlns:a16="http://schemas.microsoft.com/office/drawing/2014/main" xmlns="" id="{27DD2A2C-6297-B342-AE9B-43845B65E288}"/>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z="800" smtClean="0">
                <a:solidFill>
                  <a:srgbClr val="000000"/>
                </a:solidFill>
              </a:rPr>
              <a:pPr/>
              <a:t>‹#›</a:t>
            </a:fld>
            <a:endParaRPr lang="en-US" sz="800">
              <a:solidFill>
                <a:srgbClr val="000000"/>
              </a:solidFill>
            </a:endParaRPr>
          </a:p>
        </p:txBody>
      </p:sp>
    </p:spTree>
    <p:extLst>
      <p:ext uri="{BB962C8B-B14F-4D97-AF65-F5344CB8AC3E}">
        <p14:creationId xmlns:p14="http://schemas.microsoft.com/office/powerpoint/2010/main" val="35466467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1"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17803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331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710E0CBB-24C1-D14D-836B-F27395DF9F9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8868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41E85DC5-DF3B-E84A-8991-30F686418773}"/>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0235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ARTNERSHIP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3F6FD3-63A1-814B-903E-583BB58F9A71}"/>
              </a:ext>
            </a:extLst>
          </p:cNvPr>
          <p:cNvSpPr txBox="1"/>
          <p:nvPr userDrawn="1"/>
        </p:nvSpPr>
        <p:spPr>
          <a:xfrm>
            <a:off x="-1246909" y="-731520"/>
            <a:ext cx="0" cy="0"/>
          </a:xfrm>
          <a:prstGeom prst="rect">
            <a:avLst/>
          </a:prstGeom>
          <a:ln w="28575">
            <a:solidFill>
              <a:srgbClr val="F26321"/>
            </a:solidFill>
          </a:ln>
        </p:spPr>
        <p:txBody>
          <a:bodyPr vert="horz" wrap="none" lIns="182880" tIns="182880" rIns="182880" bIns="182880" rtlCol="0">
            <a:normAutofit fontScale="25000" lnSpcReduction="20000"/>
          </a:bodyPr>
          <a:lstStyle/>
          <a:p>
            <a:pPr defTabSz="457189" fontAlgn="auto">
              <a:spcAft>
                <a:spcPts val="0"/>
              </a:spcAft>
            </a:pPr>
            <a:endParaRPr lang="en-US" sz="2400">
              <a:solidFill>
                <a:srgbClr val="000000"/>
              </a:solidFill>
              <a:latin typeface="Arial" panose="020B0604020202020204"/>
            </a:endParaRPr>
          </a:p>
        </p:txBody>
      </p:sp>
      <p:sp>
        <p:nvSpPr>
          <p:cNvPr id="29" name="Text Placeholder 17">
            <a:extLst>
              <a:ext uri="{FF2B5EF4-FFF2-40B4-BE49-F238E27FC236}">
                <a16:creationId xmlns:a16="http://schemas.microsoft.com/office/drawing/2014/main" xmlns="" id="{F01455F4-A67B-604B-B6FB-242ECF2633F4}"/>
              </a:ext>
            </a:extLst>
          </p:cNvPr>
          <p:cNvSpPr>
            <a:spLocks noGrp="1"/>
          </p:cNvSpPr>
          <p:nvPr>
            <p:ph type="body" sz="quarter" idx="14" hasCustomPrompt="1"/>
          </p:nvPr>
        </p:nvSpPr>
        <p:spPr>
          <a:xfrm>
            <a:off x="182906"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30" name="Title 1">
            <a:extLst>
              <a:ext uri="{FF2B5EF4-FFF2-40B4-BE49-F238E27FC236}">
                <a16:creationId xmlns:a16="http://schemas.microsoft.com/office/drawing/2014/main" xmlns="" id="{8070D40E-D2F0-8841-8AD6-8D9BA51E1817}"/>
              </a:ext>
            </a:extLst>
          </p:cNvPr>
          <p:cNvSpPr>
            <a:spLocks noGrp="1"/>
          </p:cNvSpPr>
          <p:nvPr>
            <p:ph type="title" hasCustomPrompt="1"/>
          </p:nvPr>
        </p:nvSpPr>
        <p:spPr>
          <a:xfrm>
            <a:off x="287446" y="444102"/>
            <a:ext cx="3580017" cy="880241"/>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We’re in this</a:t>
            </a:r>
            <a:br>
              <a:rPr lang="en-US"/>
            </a:br>
            <a:r>
              <a:rPr lang="en-US"/>
              <a:t>with you</a:t>
            </a:r>
          </a:p>
        </p:txBody>
      </p:sp>
      <p:sp>
        <p:nvSpPr>
          <p:cNvPr id="6" name="Slide Number Placeholder 3">
            <a:extLst>
              <a:ext uri="{FF2B5EF4-FFF2-40B4-BE49-F238E27FC236}">
                <a16:creationId xmlns:a16="http://schemas.microsoft.com/office/drawing/2014/main" xmlns="" id="{64E6F423-6753-C444-A1D5-0E17EE8A6580}"/>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95327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5" y="1341263"/>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341263"/>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9" y="1341263"/>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defTabSz="457189" fontAlgn="auto">
              <a:spcAft>
                <a:spcPts val="0"/>
              </a:spcAft>
            </a:pPr>
            <a:endParaRPr lang="en-US" sz="2400">
              <a:solidFill>
                <a:srgbClr val="000000"/>
              </a:solidFill>
              <a:latin typeface="Arial" panose="020B0604020202020204"/>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5" y="436318"/>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24523270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5"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55344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210120" y="225275"/>
            <a:ext cx="2633662" cy="187373"/>
          </a:xfrm>
        </p:spPr>
        <p:txBody>
          <a:bodyPr>
            <a:noAutofit/>
          </a:bodyPr>
          <a:lstStyle>
            <a:lvl1pPr>
              <a:defRPr sz="850" b="1">
                <a:solidFill>
                  <a:schemeClr val="accent3"/>
                </a:solidFill>
              </a:defRPr>
            </a:lvl1pPr>
          </a:lstStyle>
          <a:p>
            <a:pPr lvl="0"/>
            <a:r>
              <a:rPr lang="en-US"/>
              <a:t>REAL LIFE. REAL SOLUTIONS.</a:t>
            </a:r>
          </a:p>
        </p:txBody>
      </p:sp>
      <p:sp>
        <p:nvSpPr>
          <p:cNvPr id="11" name="Date Placeholder 1">
            <a:extLst>
              <a:ext uri="{FF2B5EF4-FFF2-40B4-BE49-F238E27FC236}">
                <a16:creationId xmlns:a16="http://schemas.microsoft.com/office/drawing/2014/main" xmlns="" id="{AE74C5CF-0327-6B47-90B5-12AAD50B9FF8}"/>
              </a:ext>
            </a:extLst>
          </p:cNvPr>
          <p:cNvSpPr>
            <a:spLocks noGrp="1"/>
          </p:cNvSpPr>
          <p:nvPr>
            <p:ph type="dt" sz="half" idx="10"/>
          </p:nvPr>
        </p:nvSpPr>
        <p:spPr>
          <a:xfrm>
            <a:off x="0" y="4896612"/>
            <a:ext cx="1188720" cy="246888"/>
          </a:xfrm>
        </p:spPr>
        <p:txBody>
          <a:bodyPr/>
          <a:lstStyle/>
          <a:p>
            <a:endParaRPr lang="en-US"/>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53893" y="0"/>
            <a:ext cx="4590107"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87445" y="400557"/>
            <a:ext cx="4176489" cy="978729"/>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
        <p:nvSpPr>
          <p:cNvPr id="12" name="Text Placeholder 3">
            <a:extLst>
              <a:ext uri="{FF2B5EF4-FFF2-40B4-BE49-F238E27FC236}">
                <a16:creationId xmlns:a16="http://schemas.microsoft.com/office/drawing/2014/main" xmlns="" id="{3E16A7B7-02BE-324B-80CA-D247E75238BD}"/>
              </a:ext>
            </a:extLst>
          </p:cNvPr>
          <p:cNvSpPr>
            <a:spLocks noGrp="1"/>
          </p:cNvSpPr>
          <p:nvPr>
            <p:ph type="body" sz="quarter" idx="16"/>
          </p:nvPr>
        </p:nvSpPr>
        <p:spPr>
          <a:xfrm>
            <a:off x="161911" y="1773218"/>
            <a:ext cx="4267682" cy="1968500"/>
          </a:xfrm>
        </p:spPr>
        <p:txBody>
          <a:bodyPr>
            <a:normAutofit/>
          </a:bodyPr>
          <a:lstStyle>
            <a:lvl1pPr>
              <a:defRPr sz="1600" b="1">
                <a:solidFill>
                  <a:schemeClr val="accent1"/>
                </a:solidFill>
              </a:defRPr>
            </a:lvl1pPr>
            <a:lvl2pPr marL="171450" indent="-163513">
              <a:tabLst/>
              <a:defRPr sz="1600">
                <a:solidFill>
                  <a:schemeClr val="tx1">
                    <a:lumMod val="50000"/>
                  </a:schemeClr>
                </a:solidFill>
              </a:defRPr>
            </a:lvl2pPr>
            <a:lvl3pPr marL="171450" indent="-163513">
              <a:tabLst/>
              <a:defRPr sz="1600">
                <a:solidFill>
                  <a:schemeClr val="tx1">
                    <a:lumMod val="50000"/>
                  </a:schemeClr>
                </a:solidFill>
              </a:defRPr>
            </a:lvl3pPr>
            <a:lvl4pPr marL="171450" indent="-163513">
              <a:tabLst/>
              <a:defRPr sz="1600">
                <a:solidFill>
                  <a:schemeClr val="tx1">
                    <a:lumMod val="50000"/>
                  </a:schemeClr>
                </a:solidFill>
              </a:defRPr>
            </a:lvl4pPr>
            <a:lvl5pPr marL="171450" indent="-163513">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2">
            <a:extLst>
              <a:ext uri="{FF2B5EF4-FFF2-40B4-BE49-F238E27FC236}">
                <a16:creationId xmlns:a16="http://schemas.microsoft.com/office/drawing/2014/main" xmlns="" id="{168CE847-A082-D041-A554-8AD924235BBD}"/>
              </a:ext>
            </a:extLst>
          </p:cNvPr>
          <p:cNvSpPr>
            <a:spLocks noGrp="1"/>
          </p:cNvSpPr>
          <p:nvPr>
            <p:ph type="ftr" sz="quarter" idx="11"/>
          </p:nvPr>
        </p:nvSpPr>
        <p:spPr>
          <a:xfrm>
            <a:off x="1371600" y="4896612"/>
            <a:ext cx="6400800" cy="246888"/>
          </a:xfrm>
        </p:spPr>
        <p:txBody>
          <a:bodyPr/>
          <a:lstStyle/>
          <a:p>
            <a:endParaRPr lang="en-US"/>
          </a:p>
        </p:txBody>
      </p:sp>
      <p:sp>
        <p:nvSpPr>
          <p:cNvPr id="14" name="Slide Number Placeholder 3">
            <a:extLst>
              <a:ext uri="{FF2B5EF4-FFF2-40B4-BE49-F238E27FC236}">
                <a16:creationId xmlns:a16="http://schemas.microsoft.com/office/drawing/2014/main" xmlns="" id="{C3D0CF63-D2B9-BE4C-B91C-78A79D75ACD0}"/>
              </a:ext>
            </a:extLst>
          </p:cNvPr>
          <p:cNvSpPr>
            <a:spLocks noGrp="1"/>
          </p:cNvSpPr>
          <p:nvPr>
            <p:ph type="sldNum" sz="quarter" idx="12"/>
          </p:nvPr>
        </p:nvSpPr>
        <p:spPr>
          <a:xfrm>
            <a:off x="7955280" y="4896612"/>
            <a:ext cx="1188720" cy="246888"/>
          </a:xfrm>
        </p:spPr>
        <p:txBody>
          <a:bodyPr/>
          <a:lstStyle>
            <a:lvl1pPr>
              <a:defRPr>
                <a:solidFill>
                  <a:schemeClr val="accent6">
                    <a:lumMod val="75000"/>
                  </a:schemeClr>
                </a:solidFill>
              </a:defRPr>
            </a:lvl1pPr>
          </a:lstStyle>
          <a:p>
            <a:fld id="{933D77C5-7D33-F54D-9A33-ABFE7C9FDC16}" type="slidenum">
              <a:rPr lang="en-US" smtClean="0"/>
              <a:pPr/>
              <a:t>‹#›</a:t>
            </a:fld>
            <a:endParaRPr lang="en-US"/>
          </a:p>
        </p:txBody>
      </p:sp>
      <p:pic>
        <p:nvPicPr>
          <p:cNvPr id="15" name="Picture 14">
            <a:extLst>
              <a:ext uri="{FF2B5EF4-FFF2-40B4-BE49-F238E27FC236}">
                <a16:creationId xmlns:a16="http://schemas.microsoft.com/office/drawing/2014/main" xmlns="" id="{BE81A987-095A-964D-9FF2-41218D71C5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1268996236"/>
      </p:ext>
    </p:extLst>
  </p:cSld>
  <p:clrMapOvr>
    <a:masterClrMapping/>
  </p:clrMapOvr>
  <p:extLst>
    <p:ext uri="{DCECCB84-F9BA-43D5-87BE-67443E8EF086}">
      <p15:sldGuideLst xmlns:p15="http://schemas.microsoft.com/office/powerpoint/2012/main">
        <p15:guide id="1" pos="278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1"/>
            <a:ext cx="9144000" cy="51563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6"/>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z="800" smtClean="0">
                <a:solidFill>
                  <a:srgbClr val="000000"/>
                </a:solidFill>
              </a:rPr>
              <a:pPr/>
              <a:t>‹#›</a:t>
            </a:fld>
            <a:endParaRPr lang="en-US" sz="800">
              <a:solidFill>
                <a:srgbClr val="000000"/>
              </a:solidFill>
            </a:endParaRPr>
          </a:p>
        </p:txBody>
      </p:sp>
    </p:spTree>
    <p:extLst>
      <p:ext uri="{BB962C8B-B14F-4D97-AF65-F5344CB8AC3E}">
        <p14:creationId xmlns:p14="http://schemas.microsoft.com/office/powerpoint/2010/main" val="24402699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1"/>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6"/>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z="800" smtClean="0">
                <a:solidFill>
                  <a:srgbClr val="000000"/>
                </a:solidFill>
              </a:rPr>
              <a:pPr/>
              <a:t>‹#›</a:t>
            </a:fld>
            <a:endParaRPr lang="en-US" sz="800">
              <a:solidFill>
                <a:srgbClr val="000000"/>
              </a:solidFill>
            </a:endParaRPr>
          </a:p>
        </p:txBody>
      </p:sp>
    </p:spTree>
    <p:extLst>
      <p:ext uri="{BB962C8B-B14F-4D97-AF65-F5344CB8AC3E}">
        <p14:creationId xmlns:p14="http://schemas.microsoft.com/office/powerpoint/2010/main" val="23559878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1"/>
            <a:ext cx="9144000" cy="5156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86147"/>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z="800" smtClean="0">
                <a:solidFill>
                  <a:srgbClr val="000000"/>
                </a:solidFill>
              </a:rPr>
              <a:pPr/>
              <a:t>‹#›</a:t>
            </a:fld>
            <a:endParaRPr lang="en-US" sz="800">
              <a:solidFill>
                <a:srgbClr val="000000"/>
              </a:solidFill>
            </a:endParaRPr>
          </a:p>
        </p:txBody>
      </p:sp>
    </p:spTree>
    <p:extLst>
      <p:ext uri="{BB962C8B-B14F-4D97-AF65-F5344CB8AC3E}">
        <p14:creationId xmlns:p14="http://schemas.microsoft.com/office/powerpoint/2010/main" val="61203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6"/>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7"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7" y="442936"/>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9" y="3146594"/>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3" y="3146593"/>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90" y="3146592"/>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2" y="3146591"/>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6" y="3146590"/>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22146728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2877453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92700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1" y="573301"/>
            <a:ext cx="1024727" cy="277089"/>
          </a:xfrm>
          <a:prstGeom prst="rect">
            <a:avLst/>
          </a:prstGeom>
        </p:spPr>
      </p:pic>
    </p:spTree>
    <p:extLst>
      <p:ext uri="{BB962C8B-B14F-4D97-AF65-F5344CB8AC3E}">
        <p14:creationId xmlns:p14="http://schemas.microsoft.com/office/powerpoint/2010/main" val="13191488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1"/>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5"/>
            <a:ext cx="8710275" cy="1946777"/>
          </a:xfrm>
        </p:spPr>
        <p:txBody>
          <a:bodyPr lIns="0" tIns="0" rIns="0">
            <a:normAutofit/>
          </a:bodyPr>
          <a:lstStyle>
            <a:lvl1pPr marL="0" indent="0" algn="l">
              <a:buNone/>
              <a:defRPr lang="en-US" sz="8000" kern="1200" cap="all" baseline="0" dirty="0">
                <a:solidFill>
                  <a:schemeClr val="accent3"/>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a:endParaRPr lang="en-US">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1"/>
            <a:ext cx="6400800" cy="243760"/>
          </a:xfrm>
          <a:solidFill>
            <a:schemeClr val="bg1">
              <a:alpha val="75000"/>
            </a:schemeClr>
          </a:solidFill>
          <a:ln/>
        </p:spPr>
        <p:txBody>
          <a:bodyPr/>
          <a:lstStyle>
            <a:lvl1pPr>
              <a:defRPr sz="800">
                <a:solidFill>
                  <a:schemeClr val="bg1">
                    <a:lumMod val="50000"/>
                  </a:schemeClr>
                </a:solidFill>
              </a:defRPr>
            </a:lvl1pPr>
          </a:lstStyle>
          <a:p>
            <a:pPr defTabSz="457189"/>
            <a:endParaRPr lang="en-US" altLang="en-US">
              <a:solidFill>
                <a:srgbClr val="FFFFFF">
                  <a:lumMod val="50000"/>
                </a:srgbClr>
              </a:solidFill>
              <a:latin typeface="Arial" panose="020B0604020202020204"/>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31519330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sz="900">
                <a:solidFill>
                  <a:schemeClr val="tx1">
                    <a:lumMod val="50000"/>
                    <a:lumOff val="50000"/>
                  </a:schemeClr>
                </a:solidFill>
              </a:defRPr>
            </a:lvl1pPr>
          </a:lstStyle>
          <a:p>
            <a:fld id="{E610E1DF-8D3F-4AD8-AE6B-6D4EC949FB90}" type="slidenum">
              <a:rPr lang="en-US" altLang="en-US" smtClean="0">
                <a:solidFill>
                  <a:srgbClr val="000000">
                    <a:lumMod val="50000"/>
                    <a:lumOff val="50000"/>
                  </a:srgbClr>
                </a:solidFill>
              </a:rPr>
              <a:pPr/>
              <a:t>‹#›</a:t>
            </a:fld>
            <a:endParaRPr lang="en-US" altLang="en-US">
              <a:solidFill>
                <a:srgbClr val="000000">
                  <a:lumMod val="50000"/>
                  <a:lumOff val="50000"/>
                </a:srgbClr>
              </a:solidFill>
            </a:endParaRPr>
          </a:p>
        </p:txBody>
      </p:sp>
      <p:sp>
        <p:nvSpPr>
          <p:cNvPr id="3" name="Rectangle 7"/>
          <p:cNvSpPr>
            <a:spLocks noGrp="1" noChangeArrowheads="1"/>
          </p:cNvSpPr>
          <p:nvPr>
            <p:ph type="ftr" sz="quarter" idx="11"/>
          </p:nvPr>
        </p:nvSpPr>
        <p:spPr>
          <a:ln/>
        </p:spPr>
        <p:txBody>
          <a:bodyPr/>
          <a:lstStyle>
            <a:lvl1pPr>
              <a:defRPr>
                <a:solidFill>
                  <a:schemeClr val="tx1">
                    <a:lumMod val="50000"/>
                    <a:lumOff val="50000"/>
                  </a:schemeClr>
                </a:solidFill>
              </a:defRPr>
            </a:lvl1pPr>
          </a:lstStyle>
          <a:p>
            <a:pPr defTabSz="457189"/>
            <a:endParaRPr lang="en-US" altLang="en-US">
              <a:solidFill>
                <a:srgbClr val="000000">
                  <a:lumMod val="50000"/>
                  <a:lumOff val="50000"/>
                </a:srgbClr>
              </a:solidFill>
              <a:latin typeface="Arial" panose="020B0604020202020204"/>
            </a:endParaRPr>
          </a:p>
        </p:txBody>
      </p:sp>
    </p:spTree>
    <p:extLst>
      <p:ext uri="{BB962C8B-B14F-4D97-AF65-F5344CB8AC3E}">
        <p14:creationId xmlns:p14="http://schemas.microsoft.com/office/powerpoint/2010/main" val="18291015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274398" y="193731"/>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74398" y="1820929"/>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a:endParaRPr lang="en-US">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1"/>
            <a:ext cx="6400800" cy="243760"/>
          </a:xfrm>
          <a:solidFill>
            <a:schemeClr val="bg1">
              <a:alpha val="75000"/>
            </a:schemeClr>
          </a:solidFill>
          <a:ln/>
        </p:spPr>
        <p:txBody>
          <a:bodyPr/>
          <a:lstStyle>
            <a:lvl1pPr>
              <a:defRPr sz="800">
                <a:solidFill>
                  <a:schemeClr val="bg1">
                    <a:lumMod val="50000"/>
                  </a:schemeClr>
                </a:solidFill>
              </a:defRPr>
            </a:lvl1pPr>
          </a:lstStyle>
          <a:p>
            <a:pPr defTabSz="457189"/>
            <a:endParaRPr lang="en-US" altLang="en-US">
              <a:solidFill>
                <a:srgbClr val="FFFFFF">
                  <a:lumMod val="50000"/>
                </a:srgbClr>
              </a:solidFill>
              <a:latin typeface="Arial" panose="020B0604020202020204"/>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0" tIns="0" rIns="0" bIns="0">
            <a:noAutofit/>
          </a:bodyPr>
          <a:lstStyle>
            <a:lvl1pPr marL="0" indent="0">
              <a:lnSpc>
                <a:spcPct val="90000"/>
              </a:lnSpc>
              <a:buNone/>
              <a:defRPr sz="1000" b="0">
                <a:solidFill>
                  <a:schemeClr val="tx1"/>
                </a:solidFill>
              </a:defRPr>
            </a:lvl1pPr>
            <a:lvl2pPr marL="192083" indent="-192083">
              <a:lnSpc>
                <a:spcPct val="90000"/>
              </a:lnSpc>
              <a:buSzPct val="70000"/>
              <a:buFont typeface="Wingdings" pitchFamily="2" charset="2"/>
              <a:buChar char="§"/>
              <a:tabLst/>
              <a:defRPr sz="1000" b="0">
                <a:solidFill>
                  <a:schemeClr val="tx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688148" y="2631445"/>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688147" y="357485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277313" y="357485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688148" y="41910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SzPct val="70000"/>
              <a:buFont typeface="Wingdings" pitchFamily="2" charset="2"/>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67308499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YOUT V5 (full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375259" y="259651"/>
            <a:ext cx="8233719" cy="484632"/>
          </a:xfrm>
        </p:spPr>
        <p:txBody>
          <a:bodyPr anchor="t" anchorCtr="0">
            <a:noAutofit/>
          </a:body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5126001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pPr defTabSz="457189"/>
            <a:endParaRPr lang="en-US">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pPr defTabSz="457189"/>
            <a:endParaRPr lang="en-US">
              <a:solidFill>
                <a:srgbClr val="000000"/>
              </a:solidFill>
              <a:latin typeface="Arial" panose="020B0604020202020204"/>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38656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4569"/>
            <a:ext cx="8710275" cy="840573"/>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635306"/>
            <a:ext cx="8710275" cy="1946777"/>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a:endParaRPr lang="en-US">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1"/>
            <a:ext cx="6400800" cy="243760"/>
          </a:xfrm>
          <a:solidFill>
            <a:schemeClr val="bg1">
              <a:alpha val="75000"/>
            </a:schemeClr>
          </a:solidFill>
          <a:ln/>
        </p:spPr>
        <p:txBody>
          <a:bodyPr/>
          <a:lstStyle>
            <a:lvl1pPr>
              <a:defRPr sz="800">
                <a:solidFill>
                  <a:schemeClr val="bg1">
                    <a:lumMod val="50000"/>
                  </a:schemeClr>
                </a:solidFill>
              </a:defRPr>
            </a:lvl1pPr>
          </a:lstStyle>
          <a:p>
            <a:pPr defTabSz="457189"/>
            <a:endParaRPr lang="en-US" altLang="en-US">
              <a:solidFill>
                <a:srgbClr val="FFFFFF">
                  <a:lumMod val="50000"/>
                </a:srgbClr>
              </a:solidFill>
              <a:latin typeface="Arial" panose="020B0604020202020204"/>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5" name="Content Placeholder 4">
            <a:extLst>
              <a:ext uri="{FF2B5EF4-FFF2-40B4-BE49-F238E27FC236}">
                <a16:creationId xmlns:a16="http://schemas.microsoft.com/office/drawing/2014/main" xmlns="" id="{D02E1EB4-8059-B24D-9557-48F85E02DD41}"/>
              </a:ext>
            </a:extLst>
          </p:cNvPr>
          <p:cNvSpPr>
            <a:spLocks noGrp="1"/>
          </p:cNvSpPr>
          <p:nvPr>
            <p:ph sz="quarter" idx="13"/>
          </p:nvPr>
        </p:nvSpPr>
        <p:spPr>
          <a:xfrm>
            <a:off x="457200" y="1872172"/>
            <a:ext cx="2559050" cy="2384425"/>
          </a:xfrm>
          <a:ln w="28575">
            <a:solidFill>
              <a:schemeClr val="accent1"/>
            </a:solidFill>
          </a:ln>
        </p:spPr>
        <p:txBody>
          <a:bodyPr lIns="182880" tIns="182880" rIns="182880" bIns="182880"/>
          <a:lstStyle>
            <a:lvl1pPr marL="0" indent="0">
              <a:buNone/>
              <a:defRPr/>
            </a:lvl1pPr>
            <a:lvl2pPr marL="173034" indent="-173034" algn="l" defTabSz="914378"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0" indent="-171446" algn="l" defTabSz="914378"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1" indent="-274631">
              <a:tabLst/>
              <a:defRPr sz="1400"/>
            </a:lvl4pPr>
            <a:lvl5pPr marL="274631" indent="-274631">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xmlns="" id="{7985A0C2-175D-7943-8849-BEF1F1CBE941}"/>
              </a:ext>
            </a:extLst>
          </p:cNvPr>
          <p:cNvSpPr>
            <a:spLocks noGrp="1"/>
          </p:cNvSpPr>
          <p:nvPr>
            <p:ph sz="quarter" idx="14"/>
          </p:nvPr>
        </p:nvSpPr>
        <p:spPr>
          <a:xfrm>
            <a:off x="3295228" y="1872172"/>
            <a:ext cx="2559050" cy="2384425"/>
          </a:xfrm>
          <a:ln w="28575">
            <a:solidFill>
              <a:schemeClr val="accent1"/>
            </a:solidFill>
          </a:ln>
        </p:spPr>
        <p:txBody>
          <a:bodyPr lIns="182880" tIns="182880" rIns="182880" bIns="182880"/>
          <a:lstStyle>
            <a:lvl1pPr marL="0" indent="0">
              <a:buNone/>
              <a:defRPr/>
            </a:lvl1pPr>
            <a:lvl2pPr marL="173034" indent="-173034" algn="l" defTabSz="914378"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0" indent="-171446" algn="l" defTabSz="914378"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1" indent="-274631">
              <a:tabLst/>
              <a:defRPr sz="1400"/>
            </a:lvl4pPr>
            <a:lvl5pPr marL="274631" indent="-274631">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xmlns="" id="{C63697E2-5DA2-DB43-9746-00F0EB905C76}"/>
              </a:ext>
            </a:extLst>
          </p:cNvPr>
          <p:cNvSpPr>
            <a:spLocks noGrp="1"/>
          </p:cNvSpPr>
          <p:nvPr>
            <p:ph sz="quarter" idx="15"/>
          </p:nvPr>
        </p:nvSpPr>
        <p:spPr>
          <a:xfrm>
            <a:off x="6133254" y="1872172"/>
            <a:ext cx="2559050" cy="2384425"/>
          </a:xfrm>
          <a:ln w="28575">
            <a:solidFill>
              <a:schemeClr val="accent1"/>
            </a:solidFill>
          </a:ln>
        </p:spPr>
        <p:txBody>
          <a:bodyPr lIns="182880" tIns="182880" rIns="182880" bIns="182880"/>
          <a:lstStyle>
            <a:lvl1pPr marL="0" indent="0">
              <a:buNone/>
              <a:defRPr/>
            </a:lvl1pPr>
            <a:lvl2pPr marL="173034" indent="-173034">
              <a:buSzPct val="70000"/>
              <a:buFont typeface="Wingdings" pitchFamily="2" charset="2"/>
              <a:buChar char="§"/>
              <a:tabLst/>
              <a:defRPr sz="1400"/>
            </a:lvl2pPr>
            <a:lvl3pPr marL="344480" indent="-171446">
              <a:buSzPct val="70000"/>
              <a:buFont typeface="Wingdings" pitchFamily="2" charset="2"/>
              <a:buChar char="§"/>
              <a:tabLst/>
              <a:defRPr sz="1400"/>
            </a:lvl3pPr>
            <a:lvl4pPr marL="274631" indent="-274631">
              <a:tabLst/>
              <a:defRPr sz="1400"/>
            </a:lvl4pPr>
            <a:lvl5pPr marL="274631" indent="-274631">
              <a:tabLst/>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0708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3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pPr defTabSz="457189"/>
            <a:endParaRPr lang="en-US">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pPr defTabSz="457189"/>
            <a:endParaRPr lang="en-US">
              <a:solidFill>
                <a:srgbClr val="000000"/>
              </a:solidFill>
              <a:latin typeface="Arial" panose="020B0604020202020204"/>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8" name="Text Placeholder 17">
            <a:extLst>
              <a:ext uri="{FF2B5EF4-FFF2-40B4-BE49-F238E27FC236}">
                <a16:creationId xmlns:a16="http://schemas.microsoft.com/office/drawing/2014/main" xmlns="" id="{F1454827-B128-2541-87D3-DE032D9B139A}"/>
              </a:ext>
            </a:extLst>
          </p:cNvPr>
          <p:cNvSpPr>
            <a:spLocks noGrp="1"/>
          </p:cNvSpPr>
          <p:nvPr>
            <p:ph type="body" sz="quarter" idx="14" hasCustomPrompt="1"/>
          </p:nvPr>
        </p:nvSpPr>
        <p:spPr>
          <a:xfrm>
            <a:off x="165175"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2" name="Text Placeholder 17">
            <a:extLst>
              <a:ext uri="{FF2B5EF4-FFF2-40B4-BE49-F238E27FC236}">
                <a16:creationId xmlns:a16="http://schemas.microsoft.com/office/drawing/2014/main" xmlns="" id="{1E8B7CF4-D5D0-4B46-B7E8-A2B0435EAAA1}"/>
              </a:ext>
            </a:extLst>
          </p:cNvPr>
          <p:cNvSpPr>
            <a:spLocks noGrp="1"/>
          </p:cNvSpPr>
          <p:nvPr>
            <p:ph type="body" sz="quarter" idx="15" hasCustomPrompt="1"/>
          </p:nvPr>
        </p:nvSpPr>
        <p:spPr>
          <a:xfrm>
            <a:off x="521748" y="2324861"/>
            <a:ext cx="2128320" cy="1171871"/>
          </a:xfrm>
        </p:spPr>
        <p:txBody>
          <a:bodyPr>
            <a:noAutofit/>
          </a:bodyPr>
          <a:lstStyle>
            <a:lvl1pPr marL="0" marR="0" indent="0" algn="ctr"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3" name="Text Placeholder 17">
            <a:extLst>
              <a:ext uri="{FF2B5EF4-FFF2-40B4-BE49-F238E27FC236}">
                <a16:creationId xmlns:a16="http://schemas.microsoft.com/office/drawing/2014/main" xmlns="" id="{81B92273-63AB-8947-B013-3A975DCC9D62}"/>
              </a:ext>
            </a:extLst>
          </p:cNvPr>
          <p:cNvSpPr>
            <a:spLocks noGrp="1"/>
          </p:cNvSpPr>
          <p:nvPr>
            <p:ph type="body" sz="quarter" idx="16" hasCustomPrompt="1"/>
          </p:nvPr>
        </p:nvSpPr>
        <p:spPr>
          <a:xfrm>
            <a:off x="3507840" y="2348357"/>
            <a:ext cx="2128320" cy="1171871"/>
          </a:xfrm>
        </p:spPr>
        <p:txBody>
          <a:bodyPr>
            <a:noAutofit/>
          </a:bodyPr>
          <a:lstStyle>
            <a:lvl1pPr marL="0" marR="0" indent="0" algn="ctr"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4" name="Text Placeholder 17">
            <a:extLst>
              <a:ext uri="{FF2B5EF4-FFF2-40B4-BE49-F238E27FC236}">
                <a16:creationId xmlns:a16="http://schemas.microsoft.com/office/drawing/2014/main" xmlns="" id="{78E0CD1E-488D-954B-81B2-86FBBDB2EEC6}"/>
              </a:ext>
            </a:extLst>
          </p:cNvPr>
          <p:cNvSpPr>
            <a:spLocks noGrp="1"/>
          </p:cNvSpPr>
          <p:nvPr>
            <p:ph type="body" sz="quarter" idx="17" hasCustomPrompt="1"/>
          </p:nvPr>
        </p:nvSpPr>
        <p:spPr>
          <a:xfrm>
            <a:off x="6493932" y="2347062"/>
            <a:ext cx="2128320" cy="1171871"/>
          </a:xfrm>
        </p:spPr>
        <p:txBody>
          <a:bodyPr>
            <a:noAutofit/>
          </a:bodyPr>
          <a:lstStyle>
            <a:lvl1pPr marL="0" marR="0" indent="0" algn="ctr"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defTabSz="457189" fontAlgn="auto">
              <a:spcAft>
                <a:spcPts val="0"/>
              </a:spcAft>
            </a:pPr>
            <a:endParaRPr lang="en-US" sz="2400">
              <a:solidFill>
                <a:srgbClr val="000000"/>
              </a:solidFill>
              <a:latin typeface="Arial" panose="020B0604020202020204"/>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87446" y="400558"/>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72676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783" fontAlgn="auto">
              <a:spcBef>
                <a:spcPts val="0"/>
              </a:spcBef>
              <a:spcAft>
                <a:spcPts val="0"/>
              </a:spcAft>
            </a:pPr>
            <a:endParaRPr lang="en-US" sz="1350">
              <a:solidFill>
                <a:srgbClr val="000000"/>
              </a:solidFill>
              <a:latin typeface="Arial" panose="020B0604020202020204"/>
            </a:endParaRPr>
          </a:p>
        </p:txBody>
      </p:sp>
      <p:sp>
        <p:nvSpPr>
          <p:cNvPr id="4" name="Footer Placeholder 3"/>
          <p:cNvSpPr>
            <a:spLocks noGrp="1"/>
          </p:cNvSpPr>
          <p:nvPr>
            <p:ph type="ftr" sz="quarter" idx="11"/>
          </p:nvPr>
        </p:nvSpPr>
        <p:spPr/>
        <p:txBody>
          <a:bodyPr/>
          <a:lstStyle/>
          <a:p>
            <a:pPr defTabSz="457189"/>
            <a:endParaRPr lang="en-US">
              <a:solidFill>
                <a:srgbClr val="000000"/>
              </a:solidFill>
              <a:latin typeface="Arial" panose="020B0604020202020204"/>
            </a:endParaRPr>
          </a:p>
        </p:txBody>
      </p:sp>
      <p:sp>
        <p:nvSpPr>
          <p:cNvPr id="5" name="Slide Number Placeholder 4"/>
          <p:cNvSpPr>
            <a:spLocks noGrp="1"/>
          </p:cNvSpPr>
          <p:nvPr>
            <p:ph type="sldNum" sz="quarter" idx="12"/>
          </p:nvPr>
        </p:nvSpPr>
        <p:spPr/>
        <p:txBody>
          <a:bodyPr/>
          <a:lstStyle/>
          <a:p>
            <a:pPr defTabSz="685783"/>
            <a:fld id="{291E7340-C9FD-4572-AADF-37F536D32E8C}" type="slidenum">
              <a:rPr lang="en-US" sz="1350" smtClean="0">
                <a:solidFill>
                  <a:srgbClr val="000000"/>
                </a:solidFill>
              </a:rPr>
              <a:pPr defTabSz="685783"/>
              <a:t>‹#›</a:t>
            </a:fld>
            <a:endParaRPr lang="en-US" sz="1350">
              <a:solidFill>
                <a:srgbClr val="000000"/>
              </a:solidFill>
            </a:endParaRPr>
          </a:p>
        </p:txBody>
      </p:sp>
    </p:spTree>
    <p:extLst>
      <p:ext uri="{BB962C8B-B14F-4D97-AF65-F5344CB8AC3E}">
        <p14:creationId xmlns:p14="http://schemas.microsoft.com/office/powerpoint/2010/main" val="28033666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DOUBL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1"/>
            <a:ext cx="8710275" cy="840573"/>
          </a:xfrm>
        </p:spPr>
        <p:txBody>
          <a:bodyPr lIns="0" tIns="0" rIns="0" bIns="0" anchor="b">
            <a:normAutofit/>
          </a:bodyPr>
          <a:lstStyle>
            <a:lvl1pPr algn="l">
              <a:defRPr lang="en-US" sz="4800" b="1" i="0" kern="1200" cap="all" baseline="0" dirty="0">
                <a:solidFill>
                  <a:schemeClr val="accent2"/>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5"/>
            <a:ext cx="8710275" cy="1946777"/>
          </a:xfrm>
        </p:spPr>
        <p:txBody>
          <a:bodyPr lIns="0" tIns="0" rIns="0">
            <a:normAutofit/>
          </a:bodyPr>
          <a:lstStyle>
            <a:lvl1pPr marL="0" indent="0" algn="l">
              <a:buNone/>
              <a:defRPr lang="en-US" sz="8000" kern="1200" cap="all" baseline="0" dirty="0">
                <a:solidFill>
                  <a:schemeClr val="accent1"/>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a:endParaRPr lang="en-US">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1"/>
            <a:ext cx="6400800" cy="243760"/>
          </a:xfrm>
          <a:solidFill>
            <a:schemeClr val="bg1">
              <a:alpha val="75000"/>
            </a:schemeClr>
          </a:solidFill>
          <a:ln/>
        </p:spPr>
        <p:txBody>
          <a:bodyPr/>
          <a:lstStyle>
            <a:lvl1pPr>
              <a:defRPr sz="800">
                <a:solidFill>
                  <a:schemeClr val="bg1">
                    <a:lumMod val="50000"/>
                  </a:schemeClr>
                </a:solidFill>
              </a:defRPr>
            </a:lvl1pPr>
          </a:lstStyle>
          <a:p>
            <a:pPr defTabSz="457189"/>
            <a:endParaRPr lang="en-US" altLang="en-US">
              <a:solidFill>
                <a:srgbClr val="FFFFFF">
                  <a:lumMod val="50000"/>
                </a:srgbClr>
              </a:solidFill>
              <a:latin typeface="Arial" panose="020B0604020202020204"/>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26477197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7" y="1030555"/>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2" y="743963"/>
            <a:ext cx="2633662" cy="187373"/>
          </a:xfrm>
        </p:spPr>
        <p:txBody>
          <a:bodyPr>
            <a:noAutofit/>
          </a:bodyPr>
          <a:lstStyle>
            <a:lvl1pPr>
              <a:defRPr sz="850" b="1">
                <a:solidFill>
                  <a:srgbClr val="000000"/>
                </a:solidFill>
              </a:defRPr>
            </a:lvl1pPr>
          </a:lstStyle>
          <a:p>
            <a:pPr lvl="0"/>
            <a:r>
              <a:rPr lang="en-US"/>
              <a:t>REAL LIFE. REAL SOLUTIONS.</a:t>
            </a:r>
          </a:p>
        </p:txBody>
      </p:sp>
      <p:sp>
        <p:nvSpPr>
          <p:cNvPr id="11" name="Slide Number Placeholder 3">
            <a:extLst>
              <a:ext uri="{FF2B5EF4-FFF2-40B4-BE49-F238E27FC236}">
                <a16:creationId xmlns:a16="http://schemas.microsoft.com/office/drawing/2014/main" xmlns="" id="{9DE61DD1-603F-B541-9E41-99733F4977AC}"/>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pic>
        <p:nvPicPr>
          <p:cNvPr id="8" name="Picture 7">
            <a:extLst>
              <a:ext uri="{FF2B5EF4-FFF2-40B4-BE49-F238E27FC236}">
                <a16:creationId xmlns:a16="http://schemas.microsoft.com/office/drawing/2014/main" xmlns="" id="{50DE07CA-EBBF-944A-8F04-B6C3EE0E63C0}"/>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2" y="4309442"/>
            <a:ext cx="991257" cy="323940"/>
          </a:xfrm>
          <a:prstGeom prst="rect">
            <a:avLst/>
          </a:prstGeom>
        </p:spPr>
      </p:pic>
      <p:sp>
        <p:nvSpPr>
          <p:cNvPr id="9" name="Rectangle 8">
            <a:extLst>
              <a:ext uri="{FF2B5EF4-FFF2-40B4-BE49-F238E27FC236}">
                <a16:creationId xmlns:a16="http://schemas.microsoft.com/office/drawing/2014/main" xmlns="" id="{D0D94417-23C5-B742-B05B-5D9C9462CCA1}"/>
              </a:ext>
            </a:extLst>
          </p:cNvPr>
          <p:cNvSpPr/>
          <p:nvPr userDrawn="1"/>
        </p:nvSpPr>
        <p:spPr>
          <a:xfrm>
            <a:off x="360881" y="4696558"/>
            <a:ext cx="4572000" cy="400110"/>
          </a:xfrm>
          <a:prstGeom prst="rect">
            <a:avLst/>
          </a:prstGeom>
        </p:spPr>
        <p:txBody>
          <a:bodyPr>
            <a:spAutoFit/>
          </a:bodyPr>
          <a:lstStyle/>
          <a:p>
            <a:pPr defTabSz="457189"/>
            <a:r>
              <a:rPr lang="en-US" sz="1000" b="1">
                <a:solidFill>
                  <a:srgbClr val="000000"/>
                </a:solidFill>
                <a:latin typeface="Arial" panose="020B0604020202020204"/>
              </a:rPr>
              <a:t>Offered by Cigna Health and Life Insurance </a:t>
            </a:r>
            <a:br>
              <a:rPr lang="en-US" sz="1000" b="1">
                <a:solidFill>
                  <a:srgbClr val="000000"/>
                </a:solidFill>
                <a:latin typeface="Arial" panose="020B0604020202020204"/>
              </a:rPr>
            </a:br>
            <a:r>
              <a:rPr lang="en-US" sz="1000" b="1">
                <a:solidFill>
                  <a:srgbClr val="000000"/>
                </a:solidFill>
                <a:latin typeface="Arial" panose="020B0604020202020204"/>
              </a:rPr>
              <a:t>Company, or its affiliates.</a:t>
            </a:r>
          </a:p>
        </p:txBody>
      </p:sp>
    </p:spTree>
    <p:extLst>
      <p:ext uri="{BB962C8B-B14F-4D97-AF65-F5344CB8AC3E}">
        <p14:creationId xmlns:p14="http://schemas.microsoft.com/office/powerpoint/2010/main" val="19441618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7"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6"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1853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1"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58209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59477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232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4569"/>
            <a:ext cx="8710275" cy="840573"/>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635305"/>
            <a:ext cx="8710275" cy="1946777"/>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pPr/>
              <a:t>‹#›</a:t>
            </a:fld>
            <a:endParaRPr lang="en-US" altLang="en-US"/>
          </a:p>
        </p:txBody>
      </p:sp>
      <p:sp>
        <p:nvSpPr>
          <p:cNvPr id="5" name="Content Placeholder 4">
            <a:extLst>
              <a:ext uri="{FF2B5EF4-FFF2-40B4-BE49-F238E27FC236}">
                <a16:creationId xmlns:a16="http://schemas.microsoft.com/office/drawing/2014/main" xmlns="" id="{D02E1EB4-8059-B24D-9557-48F85E02DD41}"/>
              </a:ext>
            </a:extLst>
          </p:cNvPr>
          <p:cNvSpPr>
            <a:spLocks noGrp="1"/>
          </p:cNvSpPr>
          <p:nvPr>
            <p:ph sz="quarter" idx="13"/>
          </p:nvPr>
        </p:nvSpPr>
        <p:spPr>
          <a:xfrm>
            <a:off x="457200"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xmlns="" id="{7985A0C2-175D-7943-8849-BEF1F1CBE941}"/>
              </a:ext>
            </a:extLst>
          </p:cNvPr>
          <p:cNvSpPr>
            <a:spLocks noGrp="1"/>
          </p:cNvSpPr>
          <p:nvPr>
            <p:ph sz="quarter" idx="14"/>
          </p:nvPr>
        </p:nvSpPr>
        <p:spPr>
          <a:xfrm>
            <a:off x="3295227"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xmlns="" id="{C63697E2-5DA2-DB43-9746-00F0EB905C76}"/>
              </a:ext>
            </a:extLst>
          </p:cNvPr>
          <p:cNvSpPr>
            <a:spLocks noGrp="1"/>
          </p:cNvSpPr>
          <p:nvPr>
            <p:ph sz="quarter" idx="15"/>
          </p:nvPr>
        </p:nvSpPr>
        <p:spPr>
          <a:xfrm>
            <a:off x="6133253" y="1872171"/>
            <a:ext cx="2559050" cy="2384425"/>
          </a:xfrm>
          <a:ln w="28575">
            <a:solidFill>
              <a:schemeClr val="accent1"/>
            </a:solidFill>
          </a:ln>
        </p:spPr>
        <p:txBody>
          <a:bodyPr lIns="182880" tIns="182880" rIns="182880" bIns="182880"/>
          <a:lstStyle>
            <a:lvl1pPr marL="0" indent="0">
              <a:buNone/>
              <a:defRPr/>
            </a:lvl1pPr>
            <a:lvl2pPr marL="173038" indent="-173038">
              <a:buSzPct val="70000"/>
              <a:buFont typeface="Wingdings" pitchFamily="2" charset="2"/>
              <a:buChar char="§"/>
              <a:tabLst/>
              <a:defRPr sz="1400"/>
            </a:lvl2pPr>
            <a:lvl3pPr marL="344488" indent="-171450">
              <a:buSzPct val="70000"/>
              <a:buFont typeface="Wingdings" pitchFamily="2" charset="2"/>
              <a:buChar char="§"/>
              <a:tabLst/>
              <a:defRPr sz="1400"/>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2"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36083315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5"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9"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defTabSz="457189" fontAlgn="auto">
              <a:spcAft>
                <a:spcPts val="0"/>
              </a:spcAft>
            </a:pPr>
            <a:endParaRPr lang="en-US" sz="2400">
              <a:solidFill>
                <a:srgbClr val="000000"/>
              </a:solidFill>
              <a:latin typeface="Arial" panose="020B0604020202020204"/>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5" y="436318"/>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42431510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5"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5982199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1"/>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6"/>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z="800" smtClean="0">
                <a:solidFill>
                  <a:srgbClr val="000000"/>
                </a:solidFill>
              </a:rPr>
              <a:pPr/>
              <a:t>‹#›</a:t>
            </a:fld>
            <a:endParaRPr lang="en-US" sz="800">
              <a:solidFill>
                <a:srgbClr val="000000"/>
              </a:solidFill>
            </a:endParaRPr>
          </a:p>
        </p:txBody>
      </p:sp>
    </p:spTree>
    <p:extLst>
      <p:ext uri="{BB962C8B-B14F-4D97-AF65-F5344CB8AC3E}">
        <p14:creationId xmlns:p14="http://schemas.microsoft.com/office/powerpoint/2010/main" val="6703484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6"/>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7"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7" y="442936"/>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9" y="3146594"/>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3" y="3146593"/>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90" y="3146592"/>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2" y="3146591"/>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6" y="3146590"/>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24064736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4202426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06997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1" y="573301"/>
            <a:ext cx="1024727" cy="277089"/>
          </a:xfrm>
          <a:prstGeom prst="rect">
            <a:avLst/>
          </a:prstGeom>
        </p:spPr>
      </p:pic>
    </p:spTree>
    <p:extLst>
      <p:ext uri="{BB962C8B-B14F-4D97-AF65-F5344CB8AC3E}">
        <p14:creationId xmlns:p14="http://schemas.microsoft.com/office/powerpoint/2010/main" val="2686506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pPr defTabSz="457189"/>
            <a:endParaRPr lang="en-US">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pPr defTabSz="457189"/>
            <a:endParaRPr lang="en-US">
              <a:solidFill>
                <a:srgbClr val="000000"/>
              </a:solidFill>
              <a:latin typeface="Arial" panose="020B0604020202020204"/>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9" name="Text Placeholder 17">
            <a:extLst>
              <a:ext uri="{FF2B5EF4-FFF2-40B4-BE49-F238E27FC236}">
                <a16:creationId xmlns:a16="http://schemas.microsoft.com/office/drawing/2014/main" xmlns="" id="{C1B83A5F-BDE4-1844-8D3B-142904657CF4}"/>
              </a:ext>
            </a:extLst>
          </p:cNvPr>
          <p:cNvSpPr>
            <a:spLocks noGrp="1"/>
          </p:cNvSpPr>
          <p:nvPr>
            <p:ph type="body" sz="quarter" idx="14" hasCustomPrompt="1"/>
          </p:nvPr>
        </p:nvSpPr>
        <p:spPr>
          <a:xfrm>
            <a:off x="172670"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87446" y="400558"/>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24540182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pPr defTabSz="457189"/>
            <a:endParaRPr lang="en-US">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pPr defTabSz="457189"/>
            <a:endParaRPr lang="en-US">
              <a:solidFill>
                <a:srgbClr val="000000"/>
              </a:solidFill>
              <a:latin typeface="Arial" panose="020B0604020202020204"/>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20448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8"/>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20" name="Slide Number Placeholder 3">
            <a:extLst>
              <a:ext uri="{FF2B5EF4-FFF2-40B4-BE49-F238E27FC236}">
                <a16:creationId xmlns:a16="http://schemas.microsoft.com/office/drawing/2014/main" xmlns="" id="{6B4FF4D8-2B44-9C4E-81E8-63081EDB1FB9}"/>
              </a:ext>
            </a:extLst>
          </p:cNvPr>
          <p:cNvSpPr>
            <a:spLocks noGrp="1"/>
          </p:cNvSpPr>
          <p:nvPr>
            <p:ph type="sldNum" sz="quarter" idx="12"/>
          </p:nvPr>
        </p:nvSpPr>
        <p:spPr>
          <a:xfrm>
            <a:off x="7955280" y="4896612"/>
            <a:ext cx="1188720" cy="246888"/>
          </a:xfr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accent6"/>
          </a:solidFill>
        </p:spPr>
        <p:txBody>
          <a:bodyPr/>
          <a:lstStyle/>
          <a:p>
            <a:r>
              <a:rPr lang="en-US"/>
              <a:t>Drag and drop photo here</a:t>
            </a:r>
          </a:p>
        </p:txBody>
      </p:sp>
    </p:spTree>
    <p:extLst>
      <p:ext uri="{BB962C8B-B14F-4D97-AF65-F5344CB8AC3E}">
        <p14:creationId xmlns:p14="http://schemas.microsoft.com/office/powerpoint/2010/main" val="1172310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375259" y="259651"/>
            <a:ext cx="8229600" cy="484632"/>
          </a:xfrm>
        </p:spPr>
        <p:txBody>
          <a:bodyPr anchor="t" anchorCtr="0">
            <a:noAutofit/>
          </a:bodyPr>
          <a:lstStyle/>
          <a:p>
            <a:r>
              <a:rPr lang="en-US"/>
              <a:t>Click to edit Master title style</a:t>
            </a:r>
          </a:p>
        </p:txBody>
      </p:sp>
      <p:sp>
        <p:nvSpPr>
          <p:cNvPr id="3" name="Content Placeholder 2">
            <a:extLst>
              <a:ext uri="{FF2B5EF4-FFF2-40B4-BE49-F238E27FC236}">
                <a16:creationId xmlns:a16="http://schemas.microsoft.com/office/drawing/2014/main" xmlns="" id="{1E0DDE3C-C382-E045-8F98-95D8243094D9}"/>
              </a:ext>
            </a:extLst>
          </p:cNvPr>
          <p:cNvSpPr>
            <a:spLocks noGrp="1"/>
          </p:cNvSpPr>
          <p:nvPr>
            <p:ph idx="1" hasCustomPrompt="1"/>
          </p:nvPr>
        </p:nvSpPr>
        <p:spPr>
          <a:xfrm>
            <a:off x="375259" y="595172"/>
            <a:ext cx="8229600" cy="326428"/>
          </a:xfrm>
        </p:spPr>
        <p:txBody>
          <a:bodyPr>
            <a:noAutofit/>
          </a:bodyPr>
          <a:lstStyle>
            <a:lvl1pPr marL="0" indent="0" algn="l" defTabSz="914400" rtl="0" eaLnBrk="1" latinLnBrk="0" hangingPunct="1">
              <a:lnSpc>
                <a:spcPct val="100000"/>
              </a:lnSpc>
              <a:spcBef>
                <a:spcPts val="0"/>
              </a:spcBef>
              <a:buClrTx/>
              <a:buFont typeface="Arial" panose="020B0604020202020204" pitchFamily="34" charset="0"/>
              <a:buNone/>
              <a:defRPr lang="en-US" sz="1600" b="0" kern="1200" dirty="0" smtClean="0">
                <a:solidFill>
                  <a:schemeClr val="accent5"/>
                </a:solidFill>
                <a:latin typeface="+mn-lt"/>
                <a:ea typeface="+mn-ea"/>
                <a:cs typeface="+mn-cs"/>
              </a:defRPr>
            </a:lvl1pPr>
            <a:lvl2pPr marL="288925" indent="-222250" algn="l" defTabSz="914400" rtl="0" eaLnBrk="1" latinLnBrk="0" hangingPunct="1">
              <a:lnSpc>
                <a:spcPct val="100000"/>
              </a:lnSpc>
              <a:spcBef>
                <a:spcPts val="0"/>
              </a:spcBef>
              <a:buClrTx/>
              <a:buFont typeface="Arial" panose="020B0604020202020204" pitchFamily="34" charset="0"/>
              <a:tabLst/>
              <a:defRPr lang="en-US" sz="1600" b="0" kern="1200" dirty="0" smtClean="0">
                <a:solidFill>
                  <a:schemeClr val="tx1"/>
                </a:solidFill>
                <a:latin typeface="+mn-lt"/>
                <a:ea typeface="+mn-ea"/>
                <a:cs typeface="+mn-cs"/>
              </a:defRPr>
            </a:lvl2pPr>
            <a:lvl3pPr marL="519113" indent="-230188" algn="l" defTabSz="914400" rtl="0" eaLnBrk="1" latinLnBrk="0" hangingPunct="1">
              <a:lnSpc>
                <a:spcPct val="100000"/>
              </a:lnSpc>
              <a:spcBef>
                <a:spcPts val="0"/>
              </a:spcBef>
              <a:buClrTx/>
              <a:buFont typeface="Arial" panose="020B0604020202020204" pitchFamily="34" charset="0"/>
              <a:tabLst/>
              <a:defRPr lang="en-US" sz="1600" b="0" kern="1200" dirty="0" smtClean="0">
                <a:solidFill>
                  <a:schemeClr val="tx1"/>
                </a:solidFill>
                <a:latin typeface="+mn-lt"/>
                <a:ea typeface="+mn-ea"/>
                <a:cs typeface="+mn-cs"/>
              </a:defRPr>
            </a:lvl3pPr>
            <a:lvl4pPr algn="l" defTabSz="914400" rtl="0" eaLnBrk="1" latinLnBrk="0" hangingPunct="1">
              <a:lnSpc>
                <a:spcPct val="100000"/>
              </a:lnSpc>
              <a:spcBef>
                <a:spcPts val="0"/>
              </a:spcBef>
              <a:buClrTx/>
              <a:buFont typeface="Arial" panose="020B0604020202020204" pitchFamily="34" charset="0"/>
              <a:defRPr lang="en-US" sz="1600" b="0" kern="1200" dirty="0" smtClean="0">
                <a:solidFill>
                  <a:schemeClr val="tx1"/>
                </a:solidFill>
                <a:latin typeface="+mn-lt"/>
                <a:ea typeface="+mn-ea"/>
                <a:cs typeface="+mn-cs"/>
              </a:defRPr>
            </a:lvl4pPr>
            <a:lvl5pPr algn="l" defTabSz="914400" rtl="0" eaLnBrk="1" latinLnBrk="0" hangingPunct="1">
              <a:lnSpc>
                <a:spcPct val="100000"/>
              </a:lnSpc>
              <a:spcBef>
                <a:spcPts val="0"/>
              </a:spcBef>
              <a:buClrTx/>
              <a:buFont typeface="Arial" panose="020B0604020202020204" pitchFamily="34" charset="0"/>
              <a:defRPr lang="en-US" sz="1600" b="0" kern="1200" dirty="0">
                <a:solidFill>
                  <a:schemeClr val="tx1"/>
                </a:solidFill>
                <a:latin typeface="+mn-lt"/>
                <a:ea typeface="+mn-ea"/>
                <a:cs typeface="+mn-cs"/>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FFFFFF">
                    <a:lumMod val="50000"/>
                  </a:srgbClr>
                </a:solidFill>
              </a:rPr>
              <a:pPr/>
              <a:t>‹#›</a:t>
            </a:fld>
            <a:endParaRPr 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1564397420"/>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157667" y="-20279"/>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08332" y="1460955"/>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a:endParaRPr lang="en-US">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1"/>
            <a:ext cx="6400800" cy="243760"/>
          </a:xfrm>
          <a:solidFill>
            <a:schemeClr val="bg1">
              <a:alpha val="75000"/>
            </a:schemeClr>
          </a:solidFill>
          <a:ln/>
        </p:spPr>
        <p:txBody>
          <a:bodyPr/>
          <a:lstStyle>
            <a:lvl1pPr>
              <a:defRPr sz="800">
                <a:solidFill>
                  <a:schemeClr val="bg1">
                    <a:lumMod val="50000"/>
                  </a:schemeClr>
                </a:solidFill>
              </a:defRPr>
            </a:lvl1pPr>
          </a:lstStyle>
          <a:p>
            <a:pPr defTabSz="457189"/>
            <a:endParaRPr lang="en-US" altLang="en-US">
              <a:solidFill>
                <a:srgbClr val="FFFFFF">
                  <a:lumMod val="50000"/>
                </a:srgbClr>
              </a:solidFill>
              <a:latin typeface="Arial" panose="020B0604020202020204"/>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91440" tIns="91440" rIns="91440" bIns="91440">
            <a:noAutofit/>
          </a:bodyPr>
          <a:lstStyle>
            <a:lvl1pPr marL="0" indent="0">
              <a:lnSpc>
                <a:spcPct val="90000"/>
              </a:lnSpc>
              <a:buNone/>
              <a:defRPr sz="1000" b="0">
                <a:solidFill>
                  <a:schemeClr val="tx1"/>
                </a:solidFill>
              </a:defRPr>
            </a:lvl1pPr>
            <a:lvl2pPr marL="192083" indent="-192083">
              <a:lnSpc>
                <a:spcPct val="90000"/>
              </a:lnSpc>
              <a:buFont typeface="Arial" panose="020B0604020202020204" pitchFamily="34" charset="0"/>
              <a:buChar char="•"/>
              <a:tabLst/>
              <a:defRPr sz="1000" b="0">
                <a:solidFill>
                  <a:schemeClr val="tx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746739" y="2498095"/>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746738" y="344150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335903" y="344150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746739" y="28575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00306505"/>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210120" y="225276"/>
            <a:ext cx="2633662" cy="187373"/>
          </a:xfrm>
        </p:spPr>
        <p:txBody>
          <a:bodyPr>
            <a:noAutofit/>
          </a:bodyPr>
          <a:lstStyle>
            <a:lvl1pPr>
              <a:defRPr sz="850" b="1">
                <a:solidFill>
                  <a:schemeClr val="accent3"/>
                </a:solidFill>
              </a:defRPr>
            </a:lvl1pPr>
          </a:lstStyle>
          <a:p>
            <a:pPr lvl="0"/>
            <a:r>
              <a:rPr lang="en-US"/>
              <a:t>REAL LIFE. REAL SOLUTIONS.</a:t>
            </a:r>
          </a:p>
        </p:txBody>
      </p:sp>
      <p:sp>
        <p:nvSpPr>
          <p:cNvPr id="11" name="Date Placeholder 1">
            <a:extLst>
              <a:ext uri="{FF2B5EF4-FFF2-40B4-BE49-F238E27FC236}">
                <a16:creationId xmlns:a16="http://schemas.microsoft.com/office/drawing/2014/main" xmlns="" id="{AE74C5CF-0327-6B47-90B5-12AAD50B9FF8}"/>
              </a:ext>
            </a:extLst>
          </p:cNvPr>
          <p:cNvSpPr>
            <a:spLocks noGrp="1"/>
          </p:cNvSpPr>
          <p:nvPr>
            <p:ph type="dt" sz="half" idx="10"/>
          </p:nvPr>
        </p:nvSpPr>
        <p:spPr>
          <a:xfrm>
            <a:off x="0" y="4896612"/>
            <a:ext cx="1188720" cy="246888"/>
          </a:xfrm>
        </p:spPr>
        <p:txBody>
          <a:bodyPr/>
          <a:lstStyle/>
          <a:p>
            <a:pPr defTabSz="457189"/>
            <a:endParaRPr lang="en-US">
              <a:solidFill>
                <a:srgbClr val="000000"/>
              </a:solidFill>
              <a:latin typeface="Arial" panose="020B0604020202020204"/>
            </a:endParaRP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53894" y="0"/>
            <a:ext cx="4590107"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87446" y="400558"/>
            <a:ext cx="4176489" cy="978729"/>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
        <p:nvSpPr>
          <p:cNvPr id="12" name="Text Placeholder 3">
            <a:extLst>
              <a:ext uri="{FF2B5EF4-FFF2-40B4-BE49-F238E27FC236}">
                <a16:creationId xmlns:a16="http://schemas.microsoft.com/office/drawing/2014/main" xmlns="" id="{3E16A7B7-02BE-324B-80CA-D247E75238BD}"/>
              </a:ext>
            </a:extLst>
          </p:cNvPr>
          <p:cNvSpPr>
            <a:spLocks noGrp="1"/>
          </p:cNvSpPr>
          <p:nvPr>
            <p:ph type="body" sz="quarter" idx="16"/>
          </p:nvPr>
        </p:nvSpPr>
        <p:spPr>
          <a:xfrm>
            <a:off x="161911" y="1773219"/>
            <a:ext cx="4267682" cy="1968500"/>
          </a:xfrm>
        </p:spPr>
        <p:txBody>
          <a:bodyPr>
            <a:normAutofit/>
          </a:bodyPr>
          <a:lstStyle>
            <a:lvl1pPr>
              <a:defRPr sz="1600" b="1">
                <a:solidFill>
                  <a:schemeClr val="accent1"/>
                </a:solidFill>
              </a:defRPr>
            </a:lvl1pPr>
            <a:lvl2pPr marL="171446" indent="-163509">
              <a:tabLst/>
              <a:defRPr sz="1600">
                <a:solidFill>
                  <a:schemeClr val="tx1">
                    <a:lumMod val="50000"/>
                  </a:schemeClr>
                </a:solidFill>
              </a:defRPr>
            </a:lvl2pPr>
            <a:lvl3pPr marL="171446" indent="-163509">
              <a:tabLst/>
              <a:defRPr sz="1600">
                <a:solidFill>
                  <a:schemeClr val="tx1">
                    <a:lumMod val="50000"/>
                  </a:schemeClr>
                </a:solidFill>
              </a:defRPr>
            </a:lvl3pPr>
            <a:lvl4pPr marL="171446" indent="-163509">
              <a:tabLst/>
              <a:defRPr sz="1600">
                <a:solidFill>
                  <a:schemeClr val="tx1">
                    <a:lumMod val="50000"/>
                  </a:schemeClr>
                </a:solidFill>
              </a:defRPr>
            </a:lvl4pPr>
            <a:lvl5pPr marL="171446" indent="-163509">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2">
            <a:extLst>
              <a:ext uri="{FF2B5EF4-FFF2-40B4-BE49-F238E27FC236}">
                <a16:creationId xmlns:a16="http://schemas.microsoft.com/office/drawing/2014/main" xmlns="" id="{168CE847-A082-D041-A554-8AD924235BBD}"/>
              </a:ext>
            </a:extLst>
          </p:cNvPr>
          <p:cNvSpPr>
            <a:spLocks noGrp="1"/>
          </p:cNvSpPr>
          <p:nvPr>
            <p:ph type="ftr" sz="quarter" idx="11"/>
          </p:nvPr>
        </p:nvSpPr>
        <p:spPr>
          <a:xfrm>
            <a:off x="1371600" y="4896612"/>
            <a:ext cx="6400800" cy="246888"/>
          </a:xfrm>
        </p:spPr>
        <p:txBody>
          <a:bodyPr/>
          <a:lstStyle/>
          <a:p>
            <a:pPr defTabSz="457189"/>
            <a:endParaRPr lang="en-US">
              <a:solidFill>
                <a:srgbClr val="000000"/>
              </a:solidFill>
              <a:latin typeface="Arial" panose="020B0604020202020204"/>
            </a:endParaRPr>
          </a:p>
        </p:txBody>
      </p:sp>
      <p:sp>
        <p:nvSpPr>
          <p:cNvPr id="14" name="Slide Number Placeholder 3">
            <a:extLst>
              <a:ext uri="{FF2B5EF4-FFF2-40B4-BE49-F238E27FC236}">
                <a16:creationId xmlns:a16="http://schemas.microsoft.com/office/drawing/2014/main" xmlns="" id="{C3D0CF63-D2B9-BE4C-B91C-78A79D75ACD0}"/>
              </a:ext>
            </a:extLst>
          </p:cNvPr>
          <p:cNvSpPr>
            <a:spLocks noGrp="1"/>
          </p:cNvSpPr>
          <p:nvPr>
            <p:ph type="sldNum" sz="quarter" idx="12"/>
          </p:nvPr>
        </p:nvSpPr>
        <p:spPr>
          <a:xfrm>
            <a:off x="7955280" y="4896612"/>
            <a:ext cx="1188720" cy="246888"/>
          </a:xfrm>
        </p:spPr>
        <p:txBody>
          <a:bodyPr/>
          <a:lstStyle>
            <a:lvl1pPr>
              <a:defRPr>
                <a:solidFill>
                  <a:schemeClr val="accent6">
                    <a:lumMod val="75000"/>
                  </a:schemeClr>
                </a:solidFill>
              </a:defRPr>
            </a:lvl1pPr>
          </a:lstStyle>
          <a:p>
            <a:fld id="{933D77C5-7D33-F54D-9A33-ABFE7C9FDC16}" type="slidenum">
              <a:rPr lang="en-US" smtClean="0">
                <a:solidFill>
                  <a:srgbClr val="188CF0">
                    <a:lumMod val="75000"/>
                  </a:srgbClr>
                </a:solidFill>
              </a:rPr>
              <a:pPr/>
              <a:t>‹#›</a:t>
            </a:fld>
            <a:endParaRPr lang="en-US">
              <a:solidFill>
                <a:srgbClr val="188CF0">
                  <a:lumMod val="75000"/>
                </a:srgbClr>
              </a:solidFill>
            </a:endParaRPr>
          </a:p>
        </p:txBody>
      </p:sp>
      <p:pic>
        <p:nvPicPr>
          <p:cNvPr id="15" name="Picture 14">
            <a:extLst>
              <a:ext uri="{FF2B5EF4-FFF2-40B4-BE49-F238E27FC236}">
                <a16:creationId xmlns:a16="http://schemas.microsoft.com/office/drawing/2014/main" xmlns="" id="{BE81A987-095A-964D-9FF2-41218D71C5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Tree>
    <p:extLst>
      <p:ext uri="{BB962C8B-B14F-4D97-AF65-F5344CB8AC3E}">
        <p14:creationId xmlns:p14="http://schemas.microsoft.com/office/powerpoint/2010/main" val="949193501"/>
      </p:ext>
    </p:extLst>
  </p:cSld>
  <p:clrMapOvr>
    <a:masterClrMapping/>
  </p:clrMapOvr>
  <p:extLst>
    <p:ext uri="{DCECCB84-F9BA-43D5-87BE-67443E8EF086}">
      <p15:sldGuideLst xmlns:p15="http://schemas.microsoft.com/office/powerpoint/2012/main">
        <p15:guide id="1" pos="278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1"/>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5"/>
            <a:ext cx="8710275" cy="1946777"/>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pPr defTabSz="457189"/>
            <a:endParaRPr lang="en-US">
              <a:solidFill>
                <a:srgbClr val="FFFFFF">
                  <a:lumMod val="50000"/>
                </a:srgbClr>
              </a:solidFill>
            </a:endParaRPr>
          </a:p>
        </p:txBody>
      </p:sp>
    </p:spTree>
    <p:extLst>
      <p:ext uri="{BB962C8B-B14F-4D97-AF65-F5344CB8AC3E}">
        <p14:creationId xmlns:p14="http://schemas.microsoft.com/office/powerpoint/2010/main" val="3869600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7" y="1030555"/>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2" y="743963"/>
            <a:ext cx="2633662" cy="187373"/>
          </a:xfrm>
        </p:spPr>
        <p:txBody>
          <a:bodyPr>
            <a:noAutofit/>
          </a:bodyPr>
          <a:lstStyle>
            <a:lvl1pPr>
              <a:defRPr sz="850" b="1">
                <a:solidFill>
                  <a:srgbClr val="000000"/>
                </a:solidFill>
              </a:defRPr>
            </a:lvl1pPr>
          </a:lstStyle>
          <a:p>
            <a:pPr lvl="0"/>
            <a:r>
              <a:rPr lang="en-US"/>
              <a:t>REAL LIFE. REAL SOLUTIONS.</a:t>
            </a:r>
          </a:p>
        </p:txBody>
      </p:sp>
      <p:sp>
        <p:nvSpPr>
          <p:cNvPr id="11" name="Slide Number Placeholder 3">
            <a:extLst>
              <a:ext uri="{FF2B5EF4-FFF2-40B4-BE49-F238E27FC236}">
                <a16:creationId xmlns:a16="http://schemas.microsoft.com/office/drawing/2014/main" xmlns="" id="{9DE61DD1-603F-B541-9E41-99733F4977AC}"/>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pic>
        <p:nvPicPr>
          <p:cNvPr id="8" name="Picture 7">
            <a:extLst>
              <a:ext uri="{FF2B5EF4-FFF2-40B4-BE49-F238E27FC236}">
                <a16:creationId xmlns:a16="http://schemas.microsoft.com/office/drawing/2014/main" xmlns="" id="{50DE07CA-EBBF-944A-8F04-B6C3EE0E63C0}"/>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2" y="4309442"/>
            <a:ext cx="991257" cy="323940"/>
          </a:xfrm>
          <a:prstGeom prst="rect">
            <a:avLst/>
          </a:prstGeom>
        </p:spPr>
      </p:pic>
      <p:sp>
        <p:nvSpPr>
          <p:cNvPr id="9" name="Rectangle 8">
            <a:extLst>
              <a:ext uri="{FF2B5EF4-FFF2-40B4-BE49-F238E27FC236}">
                <a16:creationId xmlns:a16="http://schemas.microsoft.com/office/drawing/2014/main" xmlns="" id="{D0D94417-23C5-B742-B05B-5D9C9462CCA1}"/>
              </a:ext>
            </a:extLst>
          </p:cNvPr>
          <p:cNvSpPr/>
          <p:nvPr userDrawn="1"/>
        </p:nvSpPr>
        <p:spPr>
          <a:xfrm>
            <a:off x="360881" y="4696558"/>
            <a:ext cx="4572000" cy="400110"/>
          </a:xfrm>
          <a:prstGeom prst="rect">
            <a:avLst/>
          </a:prstGeom>
        </p:spPr>
        <p:txBody>
          <a:bodyPr>
            <a:spAutoFit/>
          </a:bodyPr>
          <a:lstStyle/>
          <a:p>
            <a:pPr defTabSz="457189"/>
            <a:r>
              <a:rPr lang="en-US" sz="1000" b="1">
                <a:solidFill>
                  <a:srgbClr val="000000"/>
                </a:solidFill>
                <a:latin typeface="Arial" panose="020B0604020202020204"/>
              </a:rPr>
              <a:t>Offered by Cigna Health and Life Insurance </a:t>
            </a:r>
            <a:br>
              <a:rPr lang="en-US" sz="1000" b="1">
                <a:solidFill>
                  <a:srgbClr val="000000"/>
                </a:solidFill>
                <a:latin typeface="Arial" panose="020B0604020202020204"/>
              </a:rPr>
            </a:br>
            <a:r>
              <a:rPr lang="en-US" sz="1000" b="1">
                <a:solidFill>
                  <a:srgbClr val="000000"/>
                </a:solidFill>
                <a:latin typeface="Arial" panose="020B0604020202020204"/>
              </a:rPr>
              <a:t>Company, or its affiliates.</a:t>
            </a:r>
          </a:p>
        </p:txBody>
      </p:sp>
    </p:spTree>
    <p:extLst>
      <p:ext uri="{BB962C8B-B14F-4D97-AF65-F5344CB8AC3E}">
        <p14:creationId xmlns:p14="http://schemas.microsoft.com/office/powerpoint/2010/main" val="14575514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7"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6"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6348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1"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71411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2394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20" y="225276"/>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1"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46" indent="-163509">
              <a:tabLst/>
              <a:defRPr sz="1400"/>
            </a:lvl2pPr>
            <a:lvl3pPr marL="344480" indent="-173034">
              <a:tabLst/>
              <a:defRPr sz="1400"/>
            </a:lvl3pPr>
            <a:lvl4pPr marL="517512" indent="-173034">
              <a:tabLst/>
              <a:defRPr sz="1400"/>
            </a:lvl4pPr>
            <a:lvl5pPr marL="685783" indent="-168271">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83973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5"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9"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defTabSz="457189" fontAlgn="auto">
              <a:spcAft>
                <a:spcPts val="0"/>
              </a:spcAft>
            </a:pPr>
            <a:endParaRPr lang="en-US" sz="2400">
              <a:solidFill>
                <a:srgbClr val="000000"/>
              </a:solidFill>
              <a:latin typeface="Arial" panose="020B0604020202020204"/>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5" y="436318"/>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6325217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68302" y="1565010"/>
            <a:ext cx="8617745" cy="1410307"/>
            <a:chOff x="283634" y="1936749"/>
            <a:chExt cx="11056534" cy="1410307"/>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14103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14103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14103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14103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07528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8692" y="1200150"/>
            <a:ext cx="8229600" cy="3200400"/>
          </a:xfrm>
        </p:spPr>
        <p:txBody>
          <a:bodyPr/>
          <a:lstStyle>
            <a:lvl1pPr marL="0" indent="0">
              <a:lnSpc>
                <a:spcPct val="110000"/>
              </a:lnSpc>
              <a:buClrTx/>
              <a:buFont typeface="Arial" panose="020B0604020202020204" pitchFamily="34" charset="0"/>
              <a:buNone/>
              <a:defRPr sz="1600" b="0">
                <a:solidFill>
                  <a:srgbClr val="58585A"/>
                </a:solidFill>
              </a:defRPr>
            </a:lvl1pPr>
            <a:lvl2pPr marL="292100" indent="-231775">
              <a:lnSpc>
                <a:spcPct val="110000"/>
              </a:lnSpc>
              <a:buClrTx/>
              <a:buFont typeface="Arial" panose="020B0604020202020204" pitchFamily="34" charset="0"/>
              <a:buChar char="•"/>
              <a:tabLst/>
              <a:defRPr sz="1600">
                <a:solidFill>
                  <a:srgbClr val="58585A"/>
                </a:solidFill>
              </a:defRPr>
            </a:lvl2pPr>
            <a:lvl3pPr marL="576263" indent="-227013">
              <a:lnSpc>
                <a:spcPct val="110000"/>
              </a:lnSpc>
              <a:buClrTx/>
              <a:tabLst/>
              <a:defRPr sz="1600">
                <a:solidFill>
                  <a:srgbClr val="58585A"/>
                </a:solidFill>
              </a:defRPr>
            </a:lvl3pPr>
            <a:lvl4pPr>
              <a:lnSpc>
                <a:spcPct val="110000"/>
              </a:lnSpc>
              <a:buClrTx/>
              <a:defRPr sz="1600">
                <a:solidFill>
                  <a:srgbClr val="58585A"/>
                </a:solidFill>
              </a:defRPr>
            </a:lvl4pPr>
            <a:lvl5pPr>
              <a:lnSpc>
                <a:spcPct val="110000"/>
              </a:lnSpc>
              <a:buClrTx/>
              <a:defRPr sz="1600">
                <a:solidFill>
                  <a:srgbClr val="58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378692" y="260843"/>
            <a:ext cx="7219972" cy="484584"/>
          </a:xfrm>
        </p:spPr>
        <p:txBody>
          <a:bodyPr/>
          <a:lstStyle>
            <a:lvl1pPr>
              <a:defRPr sz="2400" b="0" i="0" cap="none">
                <a:solidFill>
                  <a:srgbClr val="58585A"/>
                </a:solidFill>
                <a:latin typeface="Arial" charset="0"/>
                <a:ea typeface="Arial" charset="0"/>
                <a:cs typeface="Arial" charset="0"/>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sz="900">
                <a:solidFill>
                  <a:schemeClr val="bg1">
                    <a:lumMod val="50000"/>
                  </a:schemeClr>
                </a:solidFill>
              </a:defRPr>
            </a:lvl1pPr>
          </a:lstStyle>
          <a:p>
            <a:fld id="{38EC0547-4173-4FD2-B3AD-CE0209F6F09F}"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8"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29952188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1"/>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6"/>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z="800" smtClean="0">
                <a:solidFill>
                  <a:srgbClr val="000000"/>
                </a:solidFill>
              </a:rPr>
              <a:pPr/>
              <a:t>‹#›</a:t>
            </a:fld>
            <a:endParaRPr lang="en-US" sz="800">
              <a:solidFill>
                <a:srgbClr val="000000"/>
              </a:solidFill>
            </a:endParaRPr>
          </a:p>
        </p:txBody>
      </p:sp>
    </p:spTree>
    <p:extLst>
      <p:ext uri="{BB962C8B-B14F-4D97-AF65-F5344CB8AC3E}">
        <p14:creationId xmlns:p14="http://schemas.microsoft.com/office/powerpoint/2010/main" val="357370040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6"/>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7"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7" y="442936"/>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9"/>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9" y="3146594"/>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3" y="3146593"/>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90" y="3146592"/>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2" y="3146591"/>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6" y="3146590"/>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5094028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9"/>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403327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1"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56997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1" y="573301"/>
            <a:ext cx="1024727" cy="277089"/>
          </a:xfrm>
          <a:prstGeom prst="rect">
            <a:avLst/>
          </a:prstGeom>
        </p:spPr>
      </p:pic>
    </p:spTree>
    <p:extLst>
      <p:ext uri="{BB962C8B-B14F-4D97-AF65-F5344CB8AC3E}">
        <p14:creationId xmlns:p14="http://schemas.microsoft.com/office/powerpoint/2010/main" val="35841309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pPr defTabSz="457189"/>
            <a:endParaRPr lang="en-US">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pPr defTabSz="457189"/>
            <a:endParaRPr lang="en-US">
              <a:solidFill>
                <a:srgbClr val="000000"/>
              </a:solidFill>
              <a:latin typeface="Arial" panose="020B0604020202020204"/>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9" name="Text Placeholder 17">
            <a:extLst>
              <a:ext uri="{FF2B5EF4-FFF2-40B4-BE49-F238E27FC236}">
                <a16:creationId xmlns:a16="http://schemas.microsoft.com/office/drawing/2014/main" xmlns="" id="{C1B83A5F-BDE4-1844-8D3B-142904657CF4}"/>
              </a:ext>
            </a:extLst>
          </p:cNvPr>
          <p:cNvSpPr>
            <a:spLocks noGrp="1"/>
          </p:cNvSpPr>
          <p:nvPr>
            <p:ph type="body" sz="quarter" idx="14" hasCustomPrompt="1"/>
          </p:nvPr>
        </p:nvSpPr>
        <p:spPr>
          <a:xfrm>
            <a:off x="172670"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87446" y="400558"/>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23555900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pPr defTabSz="457189"/>
            <a:endParaRPr lang="en-US">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pPr defTabSz="457189"/>
            <a:endParaRPr lang="en-US">
              <a:solidFill>
                <a:srgbClr val="000000"/>
              </a:solidFill>
              <a:latin typeface="Arial" panose="020B0604020202020204"/>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95893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8"/>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grpSp>
      <p:sp>
        <p:nvSpPr>
          <p:cNvPr id="20" name="Slide Number Placeholder 3">
            <a:extLst>
              <a:ext uri="{FF2B5EF4-FFF2-40B4-BE49-F238E27FC236}">
                <a16:creationId xmlns:a16="http://schemas.microsoft.com/office/drawing/2014/main" xmlns="" id="{6B4FF4D8-2B44-9C4E-81E8-63081EDB1FB9}"/>
              </a:ext>
            </a:extLst>
          </p:cNvPr>
          <p:cNvSpPr>
            <a:spLocks noGrp="1"/>
          </p:cNvSpPr>
          <p:nvPr>
            <p:ph type="sldNum" sz="quarter" idx="12"/>
          </p:nvPr>
        </p:nvSpPr>
        <p:spPr>
          <a:xfrm>
            <a:off x="7955280" y="4896612"/>
            <a:ext cx="1188720" cy="246888"/>
          </a:xfr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accent6"/>
          </a:solidFill>
        </p:spPr>
        <p:txBody>
          <a:bodyPr/>
          <a:lstStyle/>
          <a:p>
            <a:r>
              <a:rPr lang="en-US"/>
              <a:t>Drag and drop photo here</a:t>
            </a:r>
          </a:p>
        </p:txBody>
      </p:sp>
    </p:spTree>
    <p:extLst>
      <p:ext uri="{BB962C8B-B14F-4D97-AF65-F5344CB8AC3E}">
        <p14:creationId xmlns:p14="http://schemas.microsoft.com/office/powerpoint/2010/main" val="11959011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157667" y="-20279"/>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08332" y="1460955"/>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pPr defTabSz="457189"/>
            <a:endParaRPr lang="en-US">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1"/>
            <a:ext cx="6400800" cy="243760"/>
          </a:xfrm>
          <a:solidFill>
            <a:schemeClr val="bg1">
              <a:alpha val="75000"/>
            </a:schemeClr>
          </a:solidFill>
          <a:ln/>
        </p:spPr>
        <p:txBody>
          <a:bodyPr/>
          <a:lstStyle>
            <a:lvl1pPr>
              <a:defRPr sz="800">
                <a:solidFill>
                  <a:schemeClr val="bg1">
                    <a:lumMod val="50000"/>
                  </a:schemeClr>
                </a:solidFill>
              </a:defRPr>
            </a:lvl1pPr>
          </a:lstStyle>
          <a:p>
            <a:pPr defTabSz="457189"/>
            <a:endParaRPr lang="en-US" altLang="en-US">
              <a:solidFill>
                <a:srgbClr val="FFFFFF">
                  <a:lumMod val="50000"/>
                </a:srgbClr>
              </a:solidFill>
              <a:latin typeface="Arial" panose="020B0604020202020204"/>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91440" tIns="91440" rIns="91440" bIns="91440">
            <a:noAutofit/>
          </a:bodyPr>
          <a:lstStyle>
            <a:lvl1pPr marL="0" indent="0">
              <a:lnSpc>
                <a:spcPct val="90000"/>
              </a:lnSpc>
              <a:buNone/>
              <a:defRPr sz="1000" b="0">
                <a:solidFill>
                  <a:schemeClr val="tx1"/>
                </a:solidFill>
              </a:defRPr>
            </a:lvl1pPr>
            <a:lvl2pPr marL="192083" indent="-192083">
              <a:lnSpc>
                <a:spcPct val="90000"/>
              </a:lnSpc>
              <a:buFont typeface="Arial" panose="020B0604020202020204" pitchFamily="34" charset="0"/>
              <a:buChar char="•"/>
              <a:tabLst/>
              <a:defRPr sz="1000" b="0">
                <a:solidFill>
                  <a:schemeClr val="tx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746739" y="2498095"/>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746738" y="344150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335903" y="344150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746739" y="28575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3" indent="-192083">
              <a:lnSpc>
                <a:spcPct val="90000"/>
              </a:lnSpc>
              <a:buFont typeface="Arial" panose="020B0604020202020204" pitchFamily="34" charset="0"/>
              <a:buChar char="•"/>
              <a:tabLst/>
              <a:defRPr sz="1100" b="1">
                <a:solidFill>
                  <a:schemeClr val="bg1"/>
                </a:solidFill>
              </a:defRPr>
            </a:lvl2pPr>
            <a:lvl3pPr marL="914378" indent="0">
              <a:buNone/>
              <a:defRPr sz="1200">
                <a:solidFill>
                  <a:schemeClr val="bg1"/>
                </a:solidFill>
              </a:defRPr>
            </a:lvl3pPr>
            <a:lvl4pPr marL="1371566" indent="0">
              <a:buNone/>
              <a:defRPr sz="1200">
                <a:solidFill>
                  <a:schemeClr val="bg1"/>
                </a:solidFill>
              </a:defRPr>
            </a:lvl4pPr>
            <a:lvl5pPr marL="1828754"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10317426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210120" y="225276"/>
            <a:ext cx="2633662" cy="187373"/>
          </a:xfrm>
        </p:spPr>
        <p:txBody>
          <a:bodyPr>
            <a:noAutofit/>
          </a:bodyPr>
          <a:lstStyle>
            <a:lvl1pPr>
              <a:defRPr sz="850" b="1">
                <a:solidFill>
                  <a:schemeClr val="accent3"/>
                </a:solidFill>
              </a:defRPr>
            </a:lvl1pPr>
          </a:lstStyle>
          <a:p>
            <a:pPr lvl="0"/>
            <a:r>
              <a:rPr lang="en-US"/>
              <a:t>REAL LIFE. REAL SOLUTIONS.</a:t>
            </a:r>
          </a:p>
        </p:txBody>
      </p:sp>
      <p:sp>
        <p:nvSpPr>
          <p:cNvPr id="11" name="Date Placeholder 1">
            <a:extLst>
              <a:ext uri="{FF2B5EF4-FFF2-40B4-BE49-F238E27FC236}">
                <a16:creationId xmlns:a16="http://schemas.microsoft.com/office/drawing/2014/main" xmlns="" id="{AE74C5CF-0327-6B47-90B5-12AAD50B9FF8}"/>
              </a:ext>
            </a:extLst>
          </p:cNvPr>
          <p:cNvSpPr>
            <a:spLocks noGrp="1"/>
          </p:cNvSpPr>
          <p:nvPr>
            <p:ph type="dt" sz="half" idx="10"/>
          </p:nvPr>
        </p:nvSpPr>
        <p:spPr>
          <a:xfrm>
            <a:off x="0" y="4896612"/>
            <a:ext cx="1188720" cy="246888"/>
          </a:xfrm>
        </p:spPr>
        <p:txBody>
          <a:bodyPr/>
          <a:lstStyle/>
          <a:p>
            <a:pPr defTabSz="457189"/>
            <a:endParaRPr lang="en-US">
              <a:solidFill>
                <a:srgbClr val="000000"/>
              </a:solidFill>
              <a:latin typeface="Arial" panose="020B0604020202020204"/>
            </a:endParaRP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53894" y="0"/>
            <a:ext cx="4590107"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87446" y="400558"/>
            <a:ext cx="4176489" cy="978729"/>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
        <p:nvSpPr>
          <p:cNvPr id="12" name="Text Placeholder 3">
            <a:extLst>
              <a:ext uri="{FF2B5EF4-FFF2-40B4-BE49-F238E27FC236}">
                <a16:creationId xmlns:a16="http://schemas.microsoft.com/office/drawing/2014/main" xmlns="" id="{3E16A7B7-02BE-324B-80CA-D247E75238BD}"/>
              </a:ext>
            </a:extLst>
          </p:cNvPr>
          <p:cNvSpPr>
            <a:spLocks noGrp="1"/>
          </p:cNvSpPr>
          <p:nvPr>
            <p:ph type="body" sz="quarter" idx="16"/>
          </p:nvPr>
        </p:nvSpPr>
        <p:spPr>
          <a:xfrm>
            <a:off x="161911" y="1773219"/>
            <a:ext cx="4267682" cy="1968500"/>
          </a:xfrm>
        </p:spPr>
        <p:txBody>
          <a:bodyPr>
            <a:normAutofit/>
          </a:bodyPr>
          <a:lstStyle>
            <a:lvl1pPr>
              <a:defRPr sz="1600" b="1">
                <a:solidFill>
                  <a:schemeClr val="accent1"/>
                </a:solidFill>
              </a:defRPr>
            </a:lvl1pPr>
            <a:lvl2pPr marL="171446" indent="-163509">
              <a:tabLst/>
              <a:defRPr sz="1600">
                <a:solidFill>
                  <a:schemeClr val="tx1">
                    <a:lumMod val="50000"/>
                  </a:schemeClr>
                </a:solidFill>
              </a:defRPr>
            </a:lvl2pPr>
            <a:lvl3pPr marL="171446" indent="-163509">
              <a:tabLst/>
              <a:defRPr sz="1600">
                <a:solidFill>
                  <a:schemeClr val="tx1">
                    <a:lumMod val="50000"/>
                  </a:schemeClr>
                </a:solidFill>
              </a:defRPr>
            </a:lvl3pPr>
            <a:lvl4pPr marL="171446" indent="-163509">
              <a:tabLst/>
              <a:defRPr sz="1600">
                <a:solidFill>
                  <a:schemeClr val="tx1">
                    <a:lumMod val="50000"/>
                  </a:schemeClr>
                </a:solidFill>
              </a:defRPr>
            </a:lvl4pPr>
            <a:lvl5pPr marL="171446" indent="-163509">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2">
            <a:extLst>
              <a:ext uri="{FF2B5EF4-FFF2-40B4-BE49-F238E27FC236}">
                <a16:creationId xmlns:a16="http://schemas.microsoft.com/office/drawing/2014/main" xmlns="" id="{168CE847-A082-D041-A554-8AD924235BBD}"/>
              </a:ext>
            </a:extLst>
          </p:cNvPr>
          <p:cNvSpPr>
            <a:spLocks noGrp="1"/>
          </p:cNvSpPr>
          <p:nvPr>
            <p:ph type="ftr" sz="quarter" idx="11"/>
          </p:nvPr>
        </p:nvSpPr>
        <p:spPr>
          <a:xfrm>
            <a:off x="1371600" y="4896612"/>
            <a:ext cx="6400800" cy="246888"/>
          </a:xfrm>
        </p:spPr>
        <p:txBody>
          <a:bodyPr/>
          <a:lstStyle/>
          <a:p>
            <a:pPr defTabSz="457189"/>
            <a:endParaRPr lang="en-US">
              <a:solidFill>
                <a:srgbClr val="000000"/>
              </a:solidFill>
              <a:latin typeface="Arial" panose="020B0604020202020204"/>
            </a:endParaRPr>
          </a:p>
        </p:txBody>
      </p:sp>
      <p:sp>
        <p:nvSpPr>
          <p:cNvPr id="14" name="Slide Number Placeholder 3">
            <a:extLst>
              <a:ext uri="{FF2B5EF4-FFF2-40B4-BE49-F238E27FC236}">
                <a16:creationId xmlns:a16="http://schemas.microsoft.com/office/drawing/2014/main" xmlns="" id="{C3D0CF63-D2B9-BE4C-B91C-78A79D75ACD0}"/>
              </a:ext>
            </a:extLst>
          </p:cNvPr>
          <p:cNvSpPr>
            <a:spLocks noGrp="1"/>
          </p:cNvSpPr>
          <p:nvPr>
            <p:ph type="sldNum" sz="quarter" idx="12"/>
          </p:nvPr>
        </p:nvSpPr>
        <p:spPr>
          <a:xfrm>
            <a:off x="7955280" y="4896612"/>
            <a:ext cx="1188720" cy="246888"/>
          </a:xfrm>
        </p:spPr>
        <p:txBody>
          <a:bodyPr/>
          <a:lstStyle>
            <a:lvl1pPr>
              <a:defRPr>
                <a:solidFill>
                  <a:schemeClr val="accent6">
                    <a:lumMod val="75000"/>
                  </a:schemeClr>
                </a:solidFill>
              </a:defRPr>
            </a:lvl1pPr>
          </a:lstStyle>
          <a:p>
            <a:fld id="{933D77C5-7D33-F54D-9A33-ABFE7C9FDC16}" type="slidenum">
              <a:rPr lang="en-US" smtClean="0">
                <a:solidFill>
                  <a:srgbClr val="188CF0">
                    <a:lumMod val="75000"/>
                  </a:srgbClr>
                </a:solidFill>
              </a:rPr>
              <a:pPr/>
              <a:t>‹#›</a:t>
            </a:fld>
            <a:endParaRPr lang="en-US">
              <a:solidFill>
                <a:srgbClr val="188CF0">
                  <a:lumMod val="75000"/>
                </a:srgbClr>
              </a:solidFill>
            </a:endParaRPr>
          </a:p>
        </p:txBody>
      </p:sp>
      <p:pic>
        <p:nvPicPr>
          <p:cNvPr id="15" name="Picture 14">
            <a:extLst>
              <a:ext uri="{FF2B5EF4-FFF2-40B4-BE49-F238E27FC236}">
                <a16:creationId xmlns:a16="http://schemas.microsoft.com/office/drawing/2014/main" xmlns="" id="{BE81A987-095A-964D-9FF2-41218D71C5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Tree>
    <p:extLst>
      <p:ext uri="{BB962C8B-B14F-4D97-AF65-F5344CB8AC3E}">
        <p14:creationId xmlns:p14="http://schemas.microsoft.com/office/powerpoint/2010/main" val="2567212205"/>
      </p:ext>
    </p:extLst>
  </p:cSld>
  <p:clrMapOvr>
    <a:masterClrMapping/>
  </p:clrMapOvr>
  <p:extLst>
    <p:ext uri="{DCECCB84-F9BA-43D5-87BE-67443E8EF086}">
      <p15:sldGuideLst xmlns:p15="http://schemas.microsoft.com/office/powerpoint/2012/main">
        <p15:guide id="1"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ark Blue Background">
    <p:spTree>
      <p:nvGrpSpPr>
        <p:cNvPr id="1" name=""/>
        <p:cNvGrpSpPr/>
        <p:nvPr/>
      </p:nvGrpSpPr>
      <p:grpSpPr>
        <a:xfrm>
          <a:off x="0" y="0"/>
          <a:ext cx="0" cy="0"/>
          <a:chOff x="0" y="0"/>
          <a:chExt cx="0" cy="0"/>
        </a:xfrm>
      </p:grpSpPr>
      <p:sp>
        <p:nvSpPr>
          <p:cNvPr id="3" name="Rectangle 2"/>
          <p:cNvSpPr/>
          <p:nvPr userDrawn="1"/>
        </p:nvSpPr>
        <p:spPr>
          <a:xfrm>
            <a:off x="7592992" y="4421529"/>
            <a:ext cx="1307940" cy="578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Slide Number Placeholder 5">
            <a:extLst>
              <a:ext uri="{FF2B5EF4-FFF2-40B4-BE49-F238E27FC236}">
                <a16:creationId xmlns:a16="http://schemas.microsoft.com/office/drawing/2014/main" xmlns="" id="{9C68B707-2B8E-3C4E-9A8A-695217F70930}"/>
              </a:ext>
            </a:extLst>
          </p:cNvPr>
          <p:cNvSpPr>
            <a:spLocks noGrp="1"/>
          </p:cNvSpPr>
          <p:nvPr>
            <p:ph type="sldNum" sz="quarter" idx="4"/>
          </p:nvPr>
        </p:nvSpPr>
        <p:spPr bwMode="auto">
          <a:xfrm>
            <a:off x="8594702" y="4976809"/>
            <a:ext cx="549298" cy="166691"/>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lvl1pPr algn="r">
              <a:defRPr sz="1000">
                <a:solidFill>
                  <a:schemeClr val="bg1">
                    <a:lumMod val="50000"/>
                  </a:schemeClr>
                </a:solidFill>
              </a:defRPr>
            </a:lvl1pPr>
          </a:lstStyle>
          <a:p>
            <a:fld id="{B96EB2AE-DF96-457D-9F43-958D79343F70}"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8" name="Footer Placeholder 7">
            <a:extLst>
              <a:ext uri="{FF2B5EF4-FFF2-40B4-BE49-F238E27FC236}">
                <a16:creationId xmlns:a16="http://schemas.microsoft.com/office/drawing/2014/main" xmlns="" id="{345191F7-BBC4-4440-8151-2FA185A64D59}"/>
              </a:ext>
            </a:extLst>
          </p:cNvPr>
          <p:cNvSpPr>
            <a:spLocks noGrp="1" noChangeArrowheads="1"/>
          </p:cNvSpPr>
          <p:nvPr>
            <p:ph type="ftr" sz="quarter" idx="3"/>
          </p:nvPr>
        </p:nvSpPr>
        <p:spPr bwMode="auto">
          <a:xfrm>
            <a:off x="0" y="4976809"/>
            <a:ext cx="8085945" cy="1714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800" spc="10">
                <a:solidFill>
                  <a:schemeClr val="bg1">
                    <a:lumMod val="50000"/>
                  </a:schemeClr>
                </a:solidFill>
                <a:latin typeface="Arial Narrow" pitchFamily="-84" charset="0"/>
                <a:ea typeface="MS PGothic" pitchFamily="34" charset="-128"/>
              </a:defRPr>
            </a:lvl1pPr>
          </a:lstStyle>
          <a:p>
            <a:endParaRPr lang="en-US" altLang="en-US">
              <a:solidFill>
                <a:srgbClr val="FFFFFF">
                  <a:lumMod val="50000"/>
                </a:srgbClr>
              </a:solidFill>
            </a:endParaRPr>
          </a:p>
        </p:txBody>
      </p:sp>
    </p:spTree>
    <p:extLst>
      <p:ext uri="{BB962C8B-B14F-4D97-AF65-F5344CB8AC3E}">
        <p14:creationId xmlns:p14="http://schemas.microsoft.com/office/powerpoint/2010/main" val="38942744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1"/>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5"/>
            <a:ext cx="8710275" cy="1946777"/>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3" y="4899741"/>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pPr defTabSz="457189"/>
            <a:endParaRPr lang="en-US">
              <a:solidFill>
                <a:srgbClr val="FFFFFF">
                  <a:lumMod val="50000"/>
                </a:srgbClr>
              </a:solidFill>
            </a:endParaRPr>
          </a:p>
        </p:txBody>
      </p:sp>
    </p:spTree>
    <p:extLst>
      <p:ext uri="{BB962C8B-B14F-4D97-AF65-F5344CB8AC3E}">
        <p14:creationId xmlns:p14="http://schemas.microsoft.com/office/powerpoint/2010/main" val="26730521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11" name="Slide Number Placeholder 3">
            <a:extLst>
              <a:ext uri="{FF2B5EF4-FFF2-40B4-BE49-F238E27FC236}">
                <a16:creationId xmlns:a16="http://schemas.microsoft.com/office/drawing/2014/main" xmlns="" id="{9DE61DD1-603F-B541-9E41-99733F4977AC}"/>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pic>
        <p:nvPicPr>
          <p:cNvPr id="8" name="Picture 7">
            <a:extLst>
              <a:ext uri="{FF2B5EF4-FFF2-40B4-BE49-F238E27FC236}">
                <a16:creationId xmlns:a16="http://schemas.microsoft.com/office/drawing/2014/main" xmlns="" id="{50DE07CA-EBBF-944A-8F04-B6C3EE0E63C0}"/>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067902"/>
            <a:ext cx="991257" cy="323940"/>
          </a:xfrm>
          <a:prstGeom prst="rect">
            <a:avLst/>
          </a:prstGeom>
        </p:spPr>
      </p:pic>
      <p:sp>
        <p:nvSpPr>
          <p:cNvPr id="9" name="Rectangle 8">
            <a:extLst>
              <a:ext uri="{FF2B5EF4-FFF2-40B4-BE49-F238E27FC236}">
                <a16:creationId xmlns:a16="http://schemas.microsoft.com/office/drawing/2014/main" xmlns="" id="{D0D94417-23C5-B742-B05B-5D9C9462CCA1}"/>
              </a:ext>
            </a:extLst>
          </p:cNvPr>
          <p:cNvSpPr/>
          <p:nvPr userDrawn="1"/>
        </p:nvSpPr>
        <p:spPr>
          <a:xfrm>
            <a:off x="382470" y="4442641"/>
            <a:ext cx="2872542" cy="507831"/>
          </a:xfrm>
          <a:prstGeom prst="rect">
            <a:avLst/>
          </a:prstGeom>
        </p:spPr>
        <p:txBody>
          <a:bodyPr wrap="square">
            <a:spAutoFit/>
          </a:bodyPr>
          <a:lstStyle/>
          <a:p>
            <a:r>
              <a:rPr lang="en-US" sz="900" b="1">
                <a:solidFill>
                  <a:srgbClr val="000000"/>
                </a:solidFill>
              </a:rPr>
              <a:t>Offered by Cigna Health and Life Insurance Company, Connecticut General Life Insurance Company or their affiliates.</a:t>
            </a:r>
          </a:p>
        </p:txBody>
      </p:sp>
    </p:spTree>
    <p:extLst>
      <p:ext uri="{BB962C8B-B14F-4D97-AF65-F5344CB8AC3E}">
        <p14:creationId xmlns:p14="http://schemas.microsoft.com/office/powerpoint/2010/main" val="619231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7190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56176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82031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50931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8"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23747038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6030164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85212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36900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pPr/>
              <a:t>‹#›</a:t>
            </a:fld>
            <a:endParaRPr lang="en-US"/>
          </a:p>
        </p:txBody>
      </p:sp>
    </p:spTree>
    <p:extLst>
      <p:ext uri="{BB962C8B-B14F-4D97-AF65-F5344CB8AC3E}">
        <p14:creationId xmlns:p14="http://schemas.microsoft.com/office/powerpoint/2010/main" val="414355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ocalP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266700" y="208446"/>
            <a:ext cx="8534400" cy="424732"/>
          </a:xfrm>
        </p:spPr>
        <p:txBody>
          <a:bodyPr wrap="square" lIns="0" rIns="0" anchor="t" anchorCtr="0">
            <a:spAutoFit/>
          </a:bodyPr>
          <a:lstStyle>
            <a:lvl1pPr>
              <a:defRPr lang="en-US" sz="2400" b="0" kern="1200" cap="all" baseline="0" dirty="0">
                <a:solidFill>
                  <a:schemeClr val="accent1"/>
                </a:solidFill>
                <a:latin typeface="+mj-lt"/>
                <a:ea typeface="+mj-ea"/>
                <a:cs typeface="+mj-cs"/>
              </a:defRPr>
            </a:lvl1p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t>‹#›</a:t>
            </a:fld>
            <a:endParaRPr lang="en-US"/>
          </a:p>
        </p:txBody>
      </p:sp>
      <p:sp>
        <p:nvSpPr>
          <p:cNvPr id="7" name="Subtitle 2">
            <a:extLst>
              <a:ext uri="{FF2B5EF4-FFF2-40B4-BE49-F238E27FC236}">
                <a16:creationId xmlns:a16="http://schemas.microsoft.com/office/drawing/2014/main" xmlns="" id="{11C0A5B4-A42A-8C44-A5CA-EE6052DFE583}"/>
              </a:ext>
            </a:extLst>
          </p:cNvPr>
          <p:cNvSpPr>
            <a:spLocks noGrp="1"/>
          </p:cNvSpPr>
          <p:nvPr>
            <p:ph type="subTitle" idx="1"/>
          </p:nvPr>
        </p:nvSpPr>
        <p:spPr>
          <a:xfrm>
            <a:off x="274398" y="584785"/>
            <a:ext cx="8526422" cy="325046"/>
          </a:xfrm>
        </p:spPr>
        <p:txBody>
          <a:bodyPr lIns="0" tIns="0" rIns="0">
            <a:normAutofit/>
          </a:bodyPr>
          <a:lstStyle>
            <a:lvl1pPr marL="0" indent="0" algn="l">
              <a:buNone/>
              <a:defRPr lang="en-US" sz="1600" b="1"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xmlns="" id="{E88088A2-4660-1C49-935D-C4AA38B34805}"/>
              </a:ext>
            </a:extLst>
          </p:cNvPr>
          <p:cNvSpPr/>
          <p:nvPr userDrawn="1"/>
        </p:nvSpPr>
        <p:spPr>
          <a:xfrm>
            <a:off x="0" y="1286170"/>
            <a:ext cx="9144000" cy="10899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451348B-B571-7048-8C8D-16268ADE319F}"/>
              </a:ext>
            </a:extLst>
          </p:cNvPr>
          <p:cNvGrpSpPr/>
          <p:nvPr userDrawn="1"/>
        </p:nvGrpSpPr>
        <p:grpSpPr>
          <a:xfrm>
            <a:off x="797283" y="1349276"/>
            <a:ext cx="7517597" cy="963742"/>
            <a:chOff x="1575002" y="930352"/>
            <a:chExt cx="7517597" cy="963742"/>
          </a:xfrm>
        </p:grpSpPr>
        <p:sp>
          <p:nvSpPr>
            <p:cNvPr id="11" name="TextBox 42">
              <a:extLst>
                <a:ext uri="{FF2B5EF4-FFF2-40B4-BE49-F238E27FC236}">
                  <a16:creationId xmlns:a16="http://schemas.microsoft.com/office/drawing/2014/main" xmlns="" id="{9C617C46-6B1F-3F45-BC64-E2BBCDCFD789}"/>
                </a:ext>
              </a:extLst>
            </p:cNvPr>
            <p:cNvSpPr txBox="1">
              <a:spLocks noChangeArrowheads="1"/>
            </p:cNvSpPr>
            <p:nvPr/>
          </p:nvSpPr>
          <p:spPr bwMode="auto">
            <a:xfrm>
              <a:off x="3479626" y="930353"/>
              <a:ext cx="2130070" cy="963741"/>
            </a:xfrm>
            <a:prstGeom prst="rect">
              <a:avLst/>
            </a:prstGeom>
            <a:noFill/>
            <a:ln w="9525">
              <a:noFill/>
              <a:miter lim="800000"/>
              <a:headEnd/>
              <a:tailEnd/>
            </a:ln>
          </p:spPr>
          <p:txBody>
            <a:bodyPr wrap="square" anchor="ctr" anchorCtr="0">
              <a:noAutofit/>
            </a:bodyPr>
            <a:lstStyle/>
            <a:p>
              <a:pPr algn="ctr"/>
              <a:r>
                <a:rPr lang="en-US" sz="1600"/>
                <a:t>Consumer Buying Behavior</a:t>
              </a:r>
            </a:p>
          </p:txBody>
        </p:sp>
        <p:sp>
          <p:nvSpPr>
            <p:cNvPr id="12" name="TextBox 42">
              <a:extLst>
                <a:ext uri="{FF2B5EF4-FFF2-40B4-BE49-F238E27FC236}">
                  <a16:creationId xmlns:a16="http://schemas.microsoft.com/office/drawing/2014/main" xmlns="" id="{765994B1-FC39-7F49-BB8D-F8FABBB36714}"/>
                </a:ext>
              </a:extLst>
            </p:cNvPr>
            <p:cNvSpPr txBox="1">
              <a:spLocks noChangeArrowheads="1"/>
            </p:cNvSpPr>
            <p:nvPr/>
          </p:nvSpPr>
          <p:spPr bwMode="auto">
            <a:xfrm>
              <a:off x="1575002" y="930352"/>
              <a:ext cx="1297554" cy="963741"/>
            </a:xfrm>
            <a:prstGeom prst="rect">
              <a:avLst/>
            </a:prstGeom>
            <a:noFill/>
            <a:ln>
              <a:noFill/>
            </a:ln>
          </p:spPr>
          <p:txBody>
            <a:bodyPr wrap="square" anchor="ctr" anchorCtr="0">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1600" b="1">
                  <a:solidFill>
                    <a:schemeClr val="accent1"/>
                  </a:solidFill>
                  <a:latin typeface="Arial"/>
                  <a:cs typeface="Arial"/>
                </a:rPr>
                <a:t>Marketing Expertise</a:t>
              </a:r>
            </a:p>
          </p:txBody>
        </p:sp>
        <p:sp>
          <p:nvSpPr>
            <p:cNvPr id="13" name="TextBox 42">
              <a:extLst>
                <a:ext uri="{FF2B5EF4-FFF2-40B4-BE49-F238E27FC236}">
                  <a16:creationId xmlns:a16="http://schemas.microsoft.com/office/drawing/2014/main" xmlns="" id="{2C6A7BC8-64E1-BA42-8873-2704763182DF}"/>
                </a:ext>
              </a:extLst>
            </p:cNvPr>
            <p:cNvSpPr txBox="1">
              <a:spLocks noChangeArrowheads="1"/>
            </p:cNvSpPr>
            <p:nvPr/>
          </p:nvSpPr>
          <p:spPr bwMode="auto">
            <a:xfrm>
              <a:off x="5923798" y="930353"/>
              <a:ext cx="1486382" cy="963741"/>
            </a:xfrm>
            <a:prstGeom prst="rect">
              <a:avLst/>
            </a:prstGeom>
            <a:noFill/>
            <a:ln w="9525">
              <a:noFill/>
              <a:miter lim="800000"/>
              <a:headEnd/>
              <a:tailEnd/>
            </a:ln>
          </p:spPr>
          <p:txBody>
            <a:bodyPr wrap="square" anchor="ctr" anchorCtr="0">
              <a:noAutofit/>
            </a:bodyPr>
            <a:lstStyle/>
            <a:p>
              <a:pPr algn="ctr"/>
              <a:r>
                <a:rPr lang="en-US" sz="1600"/>
                <a:t>Segmentation</a:t>
              </a:r>
            </a:p>
          </p:txBody>
        </p:sp>
        <p:sp>
          <p:nvSpPr>
            <p:cNvPr id="14" name="TextBox 42">
              <a:extLst>
                <a:ext uri="{FF2B5EF4-FFF2-40B4-BE49-F238E27FC236}">
                  <a16:creationId xmlns:a16="http://schemas.microsoft.com/office/drawing/2014/main" xmlns="" id="{0B464F0F-A6B1-0A49-84A1-9705DCE5DCF8}"/>
                </a:ext>
              </a:extLst>
            </p:cNvPr>
            <p:cNvSpPr txBox="1">
              <a:spLocks noChangeArrowheads="1"/>
            </p:cNvSpPr>
            <p:nvPr/>
          </p:nvSpPr>
          <p:spPr bwMode="auto">
            <a:xfrm>
              <a:off x="7857799" y="930353"/>
              <a:ext cx="1234800" cy="963741"/>
            </a:xfrm>
            <a:prstGeom prst="rect">
              <a:avLst/>
            </a:prstGeom>
            <a:noFill/>
            <a:ln w="9525">
              <a:noFill/>
              <a:miter lim="800000"/>
              <a:headEnd/>
              <a:tailEnd/>
            </a:ln>
          </p:spPr>
          <p:txBody>
            <a:bodyPr wrap="square" anchor="ctr" anchorCtr="0">
              <a:noAutofit/>
            </a:bodyPr>
            <a:lstStyle/>
            <a:p>
              <a:pPr algn="ctr"/>
              <a:r>
                <a:rPr lang="en-US" sz="1600"/>
                <a:t>Results</a:t>
              </a:r>
            </a:p>
          </p:txBody>
        </p:sp>
        <p:sp>
          <p:nvSpPr>
            <p:cNvPr id="15" name="TextBox 42">
              <a:extLst>
                <a:ext uri="{FF2B5EF4-FFF2-40B4-BE49-F238E27FC236}">
                  <a16:creationId xmlns:a16="http://schemas.microsoft.com/office/drawing/2014/main" xmlns="" id="{9EA260D9-0745-374C-AB5B-7FCD260DE7DA}"/>
                </a:ext>
              </a:extLst>
            </p:cNvPr>
            <p:cNvSpPr txBox="1">
              <a:spLocks noChangeArrowheads="1"/>
            </p:cNvSpPr>
            <p:nvPr/>
          </p:nvSpPr>
          <p:spPr bwMode="auto">
            <a:xfrm>
              <a:off x="2947491" y="1242946"/>
              <a:ext cx="457200" cy="338554"/>
            </a:xfrm>
            <a:prstGeom prst="rect">
              <a:avLst/>
            </a:prstGeom>
            <a:noFill/>
            <a:ln w="9525">
              <a:noFill/>
              <a:miter lim="800000"/>
              <a:headEnd/>
              <a:tailEnd/>
            </a:ln>
          </p:spPr>
          <p:txBody>
            <a:bodyPr wrap="none" lIns="0" tIns="0" rIns="0" bIns="0" anchor="ctr" anchorCtr="0">
              <a:noAutofit/>
            </a:bodyPr>
            <a:lstStyle/>
            <a:p>
              <a:pPr algn="ctr"/>
              <a:r>
                <a:rPr lang="en-US" sz="2000">
                  <a:solidFill>
                    <a:schemeClr val="accent1"/>
                  </a:solidFill>
                </a:rPr>
                <a:t>+</a:t>
              </a:r>
            </a:p>
          </p:txBody>
        </p:sp>
        <p:sp>
          <p:nvSpPr>
            <p:cNvPr id="16" name="TextBox 42">
              <a:extLst>
                <a:ext uri="{FF2B5EF4-FFF2-40B4-BE49-F238E27FC236}">
                  <a16:creationId xmlns:a16="http://schemas.microsoft.com/office/drawing/2014/main" xmlns="" id="{8F0C11BB-BBEE-A643-8EAA-E5C3602DA45C}"/>
                </a:ext>
              </a:extLst>
            </p:cNvPr>
            <p:cNvSpPr txBox="1">
              <a:spLocks noChangeArrowheads="1"/>
            </p:cNvSpPr>
            <p:nvPr/>
          </p:nvSpPr>
          <p:spPr bwMode="auto">
            <a:xfrm>
              <a:off x="5476502" y="1242946"/>
              <a:ext cx="457200" cy="338554"/>
            </a:xfrm>
            <a:prstGeom prst="rect">
              <a:avLst/>
            </a:prstGeom>
            <a:noFill/>
            <a:ln w="9525">
              <a:noFill/>
              <a:miter lim="800000"/>
              <a:headEnd/>
              <a:tailEnd/>
            </a:ln>
          </p:spPr>
          <p:txBody>
            <a:bodyPr wrap="none" lIns="0" tIns="0" rIns="0" bIns="0" anchor="ctr" anchorCtr="0">
              <a:noAutofit/>
            </a:bodyPr>
            <a:lstStyle/>
            <a:p>
              <a:pPr algn="ctr"/>
              <a:r>
                <a:rPr lang="en-US" sz="2000">
                  <a:solidFill>
                    <a:schemeClr val="accent1"/>
                  </a:solidFill>
                </a:rPr>
                <a:t>+</a:t>
              </a:r>
            </a:p>
          </p:txBody>
        </p:sp>
        <p:sp>
          <p:nvSpPr>
            <p:cNvPr id="17" name="TextBox 16">
              <a:extLst>
                <a:ext uri="{FF2B5EF4-FFF2-40B4-BE49-F238E27FC236}">
                  <a16:creationId xmlns:a16="http://schemas.microsoft.com/office/drawing/2014/main" xmlns="" id="{8CD2558D-989A-B041-90BC-D1EA15A339C5}"/>
                </a:ext>
              </a:extLst>
            </p:cNvPr>
            <p:cNvSpPr txBox="1">
              <a:spLocks noChangeArrowheads="1"/>
            </p:cNvSpPr>
            <p:nvPr/>
          </p:nvSpPr>
          <p:spPr bwMode="auto">
            <a:xfrm>
              <a:off x="7317147" y="1242945"/>
              <a:ext cx="584642" cy="338554"/>
            </a:xfrm>
            <a:prstGeom prst="rect">
              <a:avLst/>
            </a:prstGeom>
            <a:noFill/>
            <a:ln w="9525">
              <a:noFill/>
              <a:miter lim="800000"/>
              <a:headEnd/>
              <a:tailEnd/>
            </a:ln>
          </p:spPr>
          <p:txBody>
            <a:bodyPr wrap="none" lIns="0" tIns="0" rIns="0" bIns="0" anchor="ctr" anchorCtr="0">
              <a:noAutofit/>
            </a:bodyPr>
            <a:lstStyle/>
            <a:p>
              <a:pPr algn="ctr"/>
              <a:r>
                <a:rPr lang="en-US" sz="2000">
                  <a:solidFill>
                    <a:schemeClr val="accent1"/>
                  </a:solidFill>
                </a:rPr>
                <a:t>=</a:t>
              </a:r>
            </a:p>
          </p:txBody>
        </p:sp>
      </p:grpSp>
      <p:sp>
        <p:nvSpPr>
          <p:cNvPr id="18"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42255601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3365617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07936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328293863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8788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0" name="Slide Number Placeholder 3">
            <a:extLst>
              <a:ext uri="{FF2B5EF4-FFF2-40B4-BE49-F238E27FC236}">
                <a16:creationId xmlns:a16="http://schemas.microsoft.com/office/drawing/2014/main" xmlns="" id="{6B4FF4D8-2B44-9C4E-81E8-63081EDB1FB9}"/>
              </a:ext>
            </a:extLst>
          </p:cNvPr>
          <p:cNvSpPr>
            <a:spLocks noGrp="1"/>
          </p:cNvSpPr>
          <p:nvPr>
            <p:ph type="sldNum" sz="quarter" idx="12"/>
          </p:nvPr>
        </p:nvSpPr>
        <p:spPr>
          <a:xfrm>
            <a:off x="7955280" y="4896612"/>
            <a:ext cx="1188720" cy="246888"/>
          </a:xfr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accent6"/>
          </a:solidFill>
        </p:spPr>
        <p:txBody>
          <a:bodyPr/>
          <a:lstStyle/>
          <a:p>
            <a:r>
              <a:rPr lang="en-US"/>
              <a:t>Drag and drop photo here</a:t>
            </a:r>
          </a:p>
        </p:txBody>
      </p:sp>
    </p:spTree>
    <p:extLst>
      <p:ext uri="{BB962C8B-B14F-4D97-AF65-F5344CB8AC3E}">
        <p14:creationId xmlns:p14="http://schemas.microsoft.com/office/powerpoint/2010/main" val="28187014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157666" y="-20279"/>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08332" y="1460954"/>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91440" tIns="91440" rIns="91440" bIns="91440">
            <a:noAutofit/>
          </a:bodyPr>
          <a:lstStyle>
            <a:lvl1pPr marL="0" indent="0">
              <a:lnSpc>
                <a:spcPct val="90000"/>
              </a:lnSpc>
              <a:buNone/>
              <a:defRPr sz="1000" b="0">
                <a:solidFill>
                  <a:schemeClr val="tx1"/>
                </a:solidFill>
              </a:defRPr>
            </a:lvl1pPr>
            <a:lvl2pPr marL="192088" indent="-192088">
              <a:lnSpc>
                <a:spcPct val="90000"/>
              </a:lnSpc>
              <a:buFont typeface="Arial" panose="020B0604020202020204" pitchFamily="34" charset="0"/>
              <a:buChar char="•"/>
              <a:tabLst/>
              <a:defRPr sz="1000" b="0">
                <a:solidFill>
                  <a:schemeClr val="tx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746738" y="2498094"/>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746738" y="344150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335903" y="344150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746738" y="28575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47207895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210120" y="225275"/>
            <a:ext cx="2633662" cy="187373"/>
          </a:xfrm>
        </p:spPr>
        <p:txBody>
          <a:bodyPr>
            <a:noAutofit/>
          </a:bodyPr>
          <a:lstStyle>
            <a:lvl1pPr>
              <a:defRPr sz="850" b="1">
                <a:solidFill>
                  <a:schemeClr val="accent3"/>
                </a:solidFill>
              </a:defRPr>
            </a:lvl1pPr>
          </a:lstStyle>
          <a:p>
            <a:pPr lvl="0"/>
            <a:r>
              <a:rPr lang="en-US"/>
              <a:t>REAL LIFE. REAL SOLUTIONS.</a:t>
            </a:r>
          </a:p>
        </p:txBody>
      </p:sp>
      <p:sp>
        <p:nvSpPr>
          <p:cNvPr id="11" name="Date Placeholder 1">
            <a:extLst>
              <a:ext uri="{FF2B5EF4-FFF2-40B4-BE49-F238E27FC236}">
                <a16:creationId xmlns:a16="http://schemas.microsoft.com/office/drawing/2014/main" xmlns="" id="{AE74C5CF-0327-6B47-90B5-12AAD50B9FF8}"/>
              </a:ext>
            </a:extLst>
          </p:cNvPr>
          <p:cNvSpPr>
            <a:spLocks noGrp="1"/>
          </p:cNvSpPr>
          <p:nvPr>
            <p:ph type="dt" sz="half" idx="10"/>
          </p:nvPr>
        </p:nvSpPr>
        <p:spPr>
          <a:xfrm>
            <a:off x="0" y="4896612"/>
            <a:ext cx="1188720" cy="246888"/>
          </a:xfrm>
        </p:spPr>
        <p:txBody>
          <a:bodyPr/>
          <a:lstStyle/>
          <a:p>
            <a:endParaRPr lang="en-US">
              <a:solidFill>
                <a:srgbClr val="000000"/>
              </a:solidFill>
            </a:endParaRP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53893" y="0"/>
            <a:ext cx="4590107"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87445" y="400557"/>
            <a:ext cx="4176489" cy="978729"/>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
        <p:nvSpPr>
          <p:cNvPr id="12" name="Text Placeholder 3">
            <a:extLst>
              <a:ext uri="{FF2B5EF4-FFF2-40B4-BE49-F238E27FC236}">
                <a16:creationId xmlns:a16="http://schemas.microsoft.com/office/drawing/2014/main" xmlns="" id="{3E16A7B7-02BE-324B-80CA-D247E75238BD}"/>
              </a:ext>
            </a:extLst>
          </p:cNvPr>
          <p:cNvSpPr>
            <a:spLocks noGrp="1"/>
          </p:cNvSpPr>
          <p:nvPr>
            <p:ph type="body" sz="quarter" idx="16"/>
          </p:nvPr>
        </p:nvSpPr>
        <p:spPr>
          <a:xfrm>
            <a:off x="161911" y="1773218"/>
            <a:ext cx="4267682" cy="1968500"/>
          </a:xfrm>
        </p:spPr>
        <p:txBody>
          <a:bodyPr>
            <a:normAutofit/>
          </a:bodyPr>
          <a:lstStyle>
            <a:lvl1pPr>
              <a:defRPr sz="1600" b="1">
                <a:solidFill>
                  <a:schemeClr val="accent1"/>
                </a:solidFill>
              </a:defRPr>
            </a:lvl1pPr>
            <a:lvl2pPr marL="171450" indent="-163513">
              <a:tabLst/>
              <a:defRPr sz="1600">
                <a:solidFill>
                  <a:schemeClr val="tx1">
                    <a:lumMod val="50000"/>
                  </a:schemeClr>
                </a:solidFill>
              </a:defRPr>
            </a:lvl2pPr>
            <a:lvl3pPr marL="171450" indent="-163513">
              <a:tabLst/>
              <a:defRPr sz="1600">
                <a:solidFill>
                  <a:schemeClr val="tx1">
                    <a:lumMod val="50000"/>
                  </a:schemeClr>
                </a:solidFill>
              </a:defRPr>
            </a:lvl3pPr>
            <a:lvl4pPr marL="171450" indent="-163513">
              <a:tabLst/>
              <a:defRPr sz="1600">
                <a:solidFill>
                  <a:schemeClr val="tx1">
                    <a:lumMod val="50000"/>
                  </a:schemeClr>
                </a:solidFill>
              </a:defRPr>
            </a:lvl4pPr>
            <a:lvl5pPr marL="171450" indent="-163513">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2">
            <a:extLst>
              <a:ext uri="{FF2B5EF4-FFF2-40B4-BE49-F238E27FC236}">
                <a16:creationId xmlns:a16="http://schemas.microsoft.com/office/drawing/2014/main" xmlns="" id="{168CE847-A082-D041-A554-8AD924235BBD}"/>
              </a:ext>
            </a:extLst>
          </p:cNvPr>
          <p:cNvSpPr>
            <a:spLocks noGrp="1"/>
          </p:cNvSpPr>
          <p:nvPr>
            <p:ph type="ftr" sz="quarter" idx="11"/>
          </p:nvPr>
        </p:nvSpPr>
        <p:spPr>
          <a:xfrm>
            <a:off x="1371600" y="4896612"/>
            <a:ext cx="6400800" cy="246888"/>
          </a:xfrm>
        </p:spPr>
        <p:txBody>
          <a:bodyPr/>
          <a:lstStyle/>
          <a:p>
            <a:endParaRPr lang="en-US">
              <a:solidFill>
                <a:srgbClr val="000000"/>
              </a:solidFill>
            </a:endParaRPr>
          </a:p>
        </p:txBody>
      </p:sp>
      <p:sp>
        <p:nvSpPr>
          <p:cNvPr id="14" name="Slide Number Placeholder 3">
            <a:extLst>
              <a:ext uri="{FF2B5EF4-FFF2-40B4-BE49-F238E27FC236}">
                <a16:creationId xmlns:a16="http://schemas.microsoft.com/office/drawing/2014/main" xmlns="" id="{C3D0CF63-D2B9-BE4C-B91C-78A79D75ACD0}"/>
              </a:ext>
            </a:extLst>
          </p:cNvPr>
          <p:cNvSpPr>
            <a:spLocks noGrp="1"/>
          </p:cNvSpPr>
          <p:nvPr>
            <p:ph type="sldNum" sz="quarter" idx="12"/>
          </p:nvPr>
        </p:nvSpPr>
        <p:spPr>
          <a:xfrm>
            <a:off x="7955280" y="4896612"/>
            <a:ext cx="1188720" cy="246888"/>
          </a:xfrm>
        </p:spPr>
        <p:txBody>
          <a:bodyPr/>
          <a:lstStyle>
            <a:lvl1pPr>
              <a:defRPr>
                <a:solidFill>
                  <a:schemeClr val="accent6">
                    <a:lumMod val="75000"/>
                  </a:schemeClr>
                </a:solidFill>
              </a:defRPr>
            </a:lvl1pPr>
          </a:lstStyle>
          <a:p>
            <a:fld id="{933D77C5-7D33-F54D-9A33-ABFE7C9FDC16}" type="slidenum">
              <a:rPr lang="en-US" smtClean="0">
                <a:solidFill>
                  <a:srgbClr val="188CF0">
                    <a:lumMod val="75000"/>
                  </a:srgbClr>
                </a:solidFill>
              </a:rPr>
              <a:pPr/>
              <a:t>‹#›</a:t>
            </a:fld>
            <a:endParaRPr lang="en-US">
              <a:solidFill>
                <a:srgbClr val="188CF0">
                  <a:lumMod val="75000"/>
                </a:srgbClr>
              </a:solidFill>
            </a:endParaRPr>
          </a:p>
        </p:txBody>
      </p:sp>
      <p:pic>
        <p:nvPicPr>
          <p:cNvPr id="15" name="Picture 14">
            <a:extLst>
              <a:ext uri="{FF2B5EF4-FFF2-40B4-BE49-F238E27FC236}">
                <a16:creationId xmlns:a16="http://schemas.microsoft.com/office/drawing/2014/main" xmlns="" id="{BE81A987-095A-964D-9FF2-41218D71C5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2754559821"/>
      </p:ext>
    </p:extLst>
  </p:cSld>
  <p:clrMapOvr>
    <a:masterClrMapping/>
  </p:clrMapOvr>
  <p:extLst>
    <p:ext uri="{DCECCB84-F9BA-43D5-87BE-67443E8EF086}">
      <p15:sldGuideLst xmlns:p15="http://schemas.microsoft.com/office/powerpoint/2012/main">
        <p15:guide id="1" pos="2784">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1148030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LAYOUT V5 (full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375259" y="259651"/>
            <a:ext cx="8233719" cy="484632"/>
          </a:xfrm>
        </p:spPr>
        <p:txBody>
          <a:bodyPr anchor="t" anchorCtr="0">
            <a:noAutofit/>
          </a:body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427298250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SINGLE HEADLIN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266700" y="259651"/>
            <a:ext cx="8233719" cy="424732"/>
          </a:xfrm>
        </p:spPr>
        <p:txBody>
          <a:bodyPr lIns="0" rIns="0" anchor="t" anchorCtr="0">
            <a:spAutoFit/>
          </a:bodyPr>
          <a:lstStyle>
            <a:lvl1pPr>
              <a:defRPr sz="2400" b="0" cap="all" baseline="0">
                <a:solidFill>
                  <a:schemeClr val="accent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293215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LOR BLOCK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DC0651-ECBD-F64A-A046-CA5D1F8262D7}"/>
              </a:ext>
            </a:extLst>
          </p:cNvPr>
          <p:cNvSpPr/>
          <p:nvPr userDrawn="1"/>
        </p:nvSpPr>
        <p:spPr>
          <a:xfrm>
            <a:off x="0" y="0"/>
            <a:ext cx="9144000" cy="51435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p>
        </p:txBody>
      </p:sp>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77742"/>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2257616"/>
            <a:ext cx="8710275" cy="1376737"/>
          </a:xfrm>
        </p:spPr>
        <p:txBody>
          <a:bodyPr lIns="0" tIns="0" rIns="0">
            <a:normAutofit/>
          </a:bodyPr>
          <a:lstStyle>
            <a:lvl1pPr marL="0" indent="0" algn="l">
              <a:buNone/>
              <a:defRPr lang="en-US" sz="8000" kern="1200" cap="all" baseline="0" dirty="0">
                <a:solidFill>
                  <a:srgbClr val="595A5B"/>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tx1"/>
                </a:solidFill>
              </a:defRPr>
            </a:lvl1pPr>
          </a:lstStyle>
          <a:p>
            <a:fld id="{97C9F2F1-5B60-4828-8D48-CC3CA0267DF1}" type="slidenum">
              <a:rPr lang="en-US" altLang="en-US" smtClean="0"/>
              <a:pPr/>
              <a:t>‹#›</a:t>
            </a:fld>
            <a:endParaRPr lang="en-US" altLang="en-US"/>
          </a:p>
        </p:txBody>
      </p:sp>
      <p:pic>
        <p:nvPicPr>
          <p:cNvPr id="14" name="Picture 13">
            <a:extLst>
              <a:ext uri="{FF2B5EF4-FFF2-40B4-BE49-F238E27FC236}">
                <a16:creationId xmlns:a16="http://schemas.microsoft.com/office/drawing/2014/main" xmlns="" id="{64F66EC4-C088-354C-938D-1051AF4554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1002" y="4630138"/>
            <a:ext cx="813355" cy="265802"/>
          </a:xfrm>
          <a:prstGeom prst="rect">
            <a:avLst/>
          </a:prstGeom>
        </p:spPr>
      </p:pic>
      <p:sp>
        <p:nvSpPr>
          <p:cNvPr id="12"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42333094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375259" y="259651"/>
            <a:ext cx="8229600" cy="484632"/>
          </a:xfrm>
        </p:spPr>
        <p:txBody>
          <a:bodyPr anchor="t" anchorCtr="0">
            <a:noAutofit/>
          </a:bodyPr>
          <a:lstStyle/>
          <a:p>
            <a:r>
              <a:rPr lang="en-US"/>
              <a:t>Click to edit Master title style</a:t>
            </a:r>
          </a:p>
        </p:txBody>
      </p:sp>
      <p:sp>
        <p:nvSpPr>
          <p:cNvPr id="3" name="Content Placeholder 2">
            <a:extLst>
              <a:ext uri="{FF2B5EF4-FFF2-40B4-BE49-F238E27FC236}">
                <a16:creationId xmlns:a16="http://schemas.microsoft.com/office/drawing/2014/main" xmlns="" id="{1E0DDE3C-C382-E045-8F98-95D8243094D9}"/>
              </a:ext>
            </a:extLst>
          </p:cNvPr>
          <p:cNvSpPr>
            <a:spLocks noGrp="1"/>
          </p:cNvSpPr>
          <p:nvPr>
            <p:ph idx="1" hasCustomPrompt="1"/>
          </p:nvPr>
        </p:nvSpPr>
        <p:spPr>
          <a:xfrm>
            <a:off x="375259" y="595172"/>
            <a:ext cx="8229600" cy="326428"/>
          </a:xfrm>
        </p:spPr>
        <p:txBody>
          <a:bodyPr>
            <a:noAutofit/>
          </a:bodyPr>
          <a:lstStyle>
            <a:lvl1pPr marL="0" indent="0" algn="l" defTabSz="914400" rtl="0" eaLnBrk="1" latinLnBrk="0" hangingPunct="1">
              <a:lnSpc>
                <a:spcPct val="100000"/>
              </a:lnSpc>
              <a:spcBef>
                <a:spcPts val="0"/>
              </a:spcBef>
              <a:buClrTx/>
              <a:buFont typeface="Arial" panose="020B0604020202020204" pitchFamily="34" charset="0"/>
              <a:buNone/>
              <a:defRPr lang="en-US" sz="1600" b="0" kern="1200" dirty="0" smtClean="0">
                <a:solidFill>
                  <a:schemeClr val="accent5"/>
                </a:solidFill>
                <a:latin typeface="+mn-lt"/>
                <a:ea typeface="+mn-ea"/>
                <a:cs typeface="+mn-cs"/>
              </a:defRPr>
            </a:lvl1pPr>
            <a:lvl2pPr marL="288925" indent="-222250" algn="l" defTabSz="914400" rtl="0" eaLnBrk="1" latinLnBrk="0" hangingPunct="1">
              <a:lnSpc>
                <a:spcPct val="100000"/>
              </a:lnSpc>
              <a:spcBef>
                <a:spcPts val="0"/>
              </a:spcBef>
              <a:buClrTx/>
              <a:buFont typeface="Arial" panose="020B0604020202020204" pitchFamily="34" charset="0"/>
              <a:tabLst/>
              <a:defRPr lang="en-US" sz="1600" b="0" kern="1200" dirty="0" smtClean="0">
                <a:solidFill>
                  <a:schemeClr val="tx1"/>
                </a:solidFill>
                <a:latin typeface="+mn-lt"/>
                <a:ea typeface="+mn-ea"/>
                <a:cs typeface="+mn-cs"/>
              </a:defRPr>
            </a:lvl2pPr>
            <a:lvl3pPr marL="519113" indent="-230188" algn="l" defTabSz="914400" rtl="0" eaLnBrk="1" latinLnBrk="0" hangingPunct="1">
              <a:lnSpc>
                <a:spcPct val="100000"/>
              </a:lnSpc>
              <a:spcBef>
                <a:spcPts val="0"/>
              </a:spcBef>
              <a:buClrTx/>
              <a:buFont typeface="Arial" panose="020B0604020202020204" pitchFamily="34" charset="0"/>
              <a:tabLst/>
              <a:defRPr lang="en-US" sz="1600" b="0" kern="1200" dirty="0" smtClean="0">
                <a:solidFill>
                  <a:schemeClr val="tx1"/>
                </a:solidFill>
                <a:latin typeface="+mn-lt"/>
                <a:ea typeface="+mn-ea"/>
                <a:cs typeface="+mn-cs"/>
              </a:defRPr>
            </a:lvl3pPr>
            <a:lvl4pPr algn="l" defTabSz="914400" rtl="0" eaLnBrk="1" latinLnBrk="0" hangingPunct="1">
              <a:lnSpc>
                <a:spcPct val="100000"/>
              </a:lnSpc>
              <a:spcBef>
                <a:spcPts val="0"/>
              </a:spcBef>
              <a:buClrTx/>
              <a:buFont typeface="Arial" panose="020B0604020202020204" pitchFamily="34" charset="0"/>
              <a:defRPr lang="en-US" sz="1600" b="0" kern="1200" dirty="0" smtClean="0">
                <a:solidFill>
                  <a:schemeClr val="tx1"/>
                </a:solidFill>
                <a:latin typeface="+mn-lt"/>
                <a:ea typeface="+mn-ea"/>
                <a:cs typeface="+mn-cs"/>
              </a:defRPr>
            </a:lvl4pPr>
            <a:lvl5pPr algn="l" defTabSz="914400" rtl="0" eaLnBrk="1" latinLnBrk="0" hangingPunct="1">
              <a:lnSpc>
                <a:spcPct val="100000"/>
              </a:lnSpc>
              <a:spcBef>
                <a:spcPts val="0"/>
              </a:spcBef>
              <a:buClrTx/>
              <a:buFont typeface="Arial" panose="020B0604020202020204" pitchFamily="34" charset="0"/>
              <a:defRPr lang="en-US" sz="1600" b="0" kern="1200" dirty="0">
                <a:solidFill>
                  <a:schemeClr val="tx1"/>
                </a:solidFill>
                <a:latin typeface="+mn-lt"/>
                <a:ea typeface="+mn-ea"/>
                <a:cs typeface="+mn-cs"/>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FFFFFF">
                    <a:lumMod val="50000"/>
                  </a:srgbClr>
                </a:solidFill>
              </a:rPr>
              <a:pPr/>
              <a:t>‹#›</a:t>
            </a:fld>
            <a:endParaRPr 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3115070412"/>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8692" y="1200150"/>
            <a:ext cx="8229600" cy="3200400"/>
          </a:xfrm>
        </p:spPr>
        <p:txBody>
          <a:bodyPr/>
          <a:lstStyle>
            <a:lvl1pPr marL="0" indent="0">
              <a:lnSpc>
                <a:spcPct val="110000"/>
              </a:lnSpc>
              <a:buClrTx/>
              <a:buFont typeface="Arial" panose="020B0604020202020204" pitchFamily="34" charset="0"/>
              <a:buNone/>
              <a:defRPr sz="1600" b="0">
                <a:solidFill>
                  <a:srgbClr val="58585A"/>
                </a:solidFill>
              </a:defRPr>
            </a:lvl1pPr>
            <a:lvl2pPr marL="292100" indent="-231775">
              <a:lnSpc>
                <a:spcPct val="110000"/>
              </a:lnSpc>
              <a:buClrTx/>
              <a:buFont typeface="Arial" panose="020B0604020202020204" pitchFamily="34" charset="0"/>
              <a:buChar char="•"/>
              <a:tabLst/>
              <a:defRPr sz="1600">
                <a:solidFill>
                  <a:srgbClr val="58585A"/>
                </a:solidFill>
              </a:defRPr>
            </a:lvl2pPr>
            <a:lvl3pPr marL="576263" indent="-227013">
              <a:lnSpc>
                <a:spcPct val="110000"/>
              </a:lnSpc>
              <a:buClrTx/>
              <a:tabLst/>
              <a:defRPr sz="1600">
                <a:solidFill>
                  <a:srgbClr val="58585A"/>
                </a:solidFill>
              </a:defRPr>
            </a:lvl3pPr>
            <a:lvl4pPr>
              <a:lnSpc>
                <a:spcPct val="110000"/>
              </a:lnSpc>
              <a:buClrTx/>
              <a:defRPr sz="1600">
                <a:solidFill>
                  <a:srgbClr val="58585A"/>
                </a:solidFill>
              </a:defRPr>
            </a:lvl4pPr>
            <a:lvl5pPr>
              <a:lnSpc>
                <a:spcPct val="110000"/>
              </a:lnSpc>
              <a:buClrTx/>
              <a:defRPr sz="1600">
                <a:solidFill>
                  <a:srgbClr val="58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378692" y="260843"/>
            <a:ext cx="7219972" cy="484584"/>
          </a:xfrm>
        </p:spPr>
        <p:txBody>
          <a:bodyPr/>
          <a:lstStyle>
            <a:lvl1pPr>
              <a:defRPr sz="2400" b="0" i="0" cap="none">
                <a:solidFill>
                  <a:srgbClr val="58585A"/>
                </a:solidFill>
                <a:latin typeface="Arial" charset="0"/>
                <a:ea typeface="Arial" charset="0"/>
                <a:cs typeface="Arial" charset="0"/>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sz="900">
                <a:solidFill>
                  <a:schemeClr val="bg1">
                    <a:lumMod val="50000"/>
                  </a:schemeClr>
                </a:solidFill>
              </a:defRPr>
            </a:lvl1pPr>
          </a:lstStyle>
          <a:p>
            <a:fld id="{38EC0547-4173-4FD2-B3AD-CE0209F6F09F}"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8"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17554928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5023D47-D72E-C54F-9C1A-624589EAE6C6}"/>
              </a:ext>
            </a:extLst>
          </p:cNvPr>
          <p:cNvSpPr/>
          <p:nvPr userDrawn="1"/>
        </p:nvSpPr>
        <p:spPr>
          <a:xfrm>
            <a:off x="7040880" y="3749040"/>
            <a:ext cx="2103120" cy="1394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FD852ED5-26E9-5C41-9835-A30F99260271}"/>
              </a:ext>
            </a:extLst>
          </p:cNvPr>
          <p:cNvSpPr>
            <a:spLocks noGrp="1"/>
          </p:cNvSpPr>
          <p:nvPr>
            <p:ph type="ctrTitle"/>
          </p:nvPr>
        </p:nvSpPr>
        <p:spPr>
          <a:xfrm>
            <a:off x="3835016" y="1378150"/>
            <a:ext cx="4353944" cy="1189355"/>
          </a:xfrm>
        </p:spPr>
        <p:txBody>
          <a:bodyPr tIns="0" bIns="0" anchor="b"/>
          <a:lstStyle>
            <a:lvl1pPr algn="l">
              <a:defRPr sz="2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xmlns="" id="{1E45EF36-6B9A-904C-ACC9-CC90CA9AA038}"/>
              </a:ext>
            </a:extLst>
          </p:cNvPr>
          <p:cNvSpPr>
            <a:spLocks noGrp="1"/>
          </p:cNvSpPr>
          <p:nvPr>
            <p:ph type="subTitle" idx="1"/>
          </p:nvPr>
        </p:nvSpPr>
        <p:spPr>
          <a:xfrm>
            <a:off x="3835016" y="2633197"/>
            <a:ext cx="4353944" cy="1017528"/>
          </a:xfrm>
        </p:spPr>
        <p:txBody>
          <a:bodyPr tIns="0" bIns="0"/>
          <a:lstStyle>
            <a:lvl1pPr marL="0" indent="0" algn="l">
              <a:buNone/>
              <a:defRPr sz="1400" cap="none" baseline="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xmlns="" id="{6985ABB1-77BA-EE42-B923-25BFF4B7CD0A}"/>
              </a:ext>
            </a:extLst>
          </p:cNvPr>
          <p:cNvSpPr>
            <a:spLocks noGrp="1"/>
          </p:cNvSpPr>
          <p:nvPr>
            <p:ph sz="quarter" idx="10" hasCustomPrompt="1"/>
          </p:nvPr>
        </p:nvSpPr>
        <p:spPr>
          <a:xfrm>
            <a:off x="3835017" y="191173"/>
            <a:ext cx="4353944" cy="542672"/>
          </a:xfrm>
        </p:spPr>
        <p:txBody>
          <a:bodyPr wrap="none" rIns="91440"/>
          <a:lstStyle>
            <a:lvl1pPr marL="0" indent="0" algn="r">
              <a:buNone/>
              <a:defRPr sz="1200"/>
            </a:lvl1pPr>
            <a:lvl2pPr marL="230187" indent="0">
              <a:buNone/>
              <a:defRPr/>
            </a:lvl2pPr>
            <a:lvl3pPr marL="454025" indent="0">
              <a:buNone/>
              <a:defRPr/>
            </a:lvl3pPr>
            <a:lvl4pPr marL="684213" indent="0">
              <a:buNone/>
              <a:defRPr/>
            </a:lvl4pPr>
            <a:lvl5pPr marL="915987" indent="0">
              <a:buNone/>
              <a:defRPr/>
            </a:lvl5pPr>
          </a:lstStyle>
          <a:p>
            <a:pPr lvl="0"/>
            <a:r>
              <a:rPr lang="en-US"/>
              <a:t>Edit client name</a:t>
            </a:r>
          </a:p>
          <a:p>
            <a:pPr lvl="0"/>
            <a:r>
              <a:rPr lang="en-US"/>
              <a:t>meeting date</a:t>
            </a:r>
          </a:p>
        </p:txBody>
      </p:sp>
      <p:pic>
        <p:nvPicPr>
          <p:cNvPr id="11" name="Picture 10">
            <a:extLst>
              <a:ext uri="{FF2B5EF4-FFF2-40B4-BE49-F238E27FC236}">
                <a16:creationId xmlns:a16="http://schemas.microsoft.com/office/drawing/2014/main" xmlns="" id="{20A90AF9-99E7-8A45-AF99-CA34B292AE1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19016" y="3397472"/>
            <a:ext cx="2003613" cy="1007471"/>
          </a:xfrm>
          <a:prstGeom prst="rect">
            <a:avLst/>
          </a:prstGeom>
        </p:spPr>
      </p:pic>
      <p:pic>
        <p:nvPicPr>
          <p:cNvPr id="12" name="Picture 11">
            <a:extLst>
              <a:ext uri="{FF2B5EF4-FFF2-40B4-BE49-F238E27FC236}">
                <a16:creationId xmlns:a16="http://schemas.microsoft.com/office/drawing/2014/main" xmlns="" id="{B4526E63-3ACE-F044-BEA4-57752C8A057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19016" y="3901208"/>
            <a:ext cx="2134088" cy="804809"/>
          </a:xfrm>
          <a:prstGeom prst="rect">
            <a:avLst/>
          </a:prstGeom>
        </p:spPr>
      </p:pic>
    </p:spTree>
    <p:extLst>
      <p:ext uri="{BB962C8B-B14F-4D97-AF65-F5344CB8AC3E}">
        <p14:creationId xmlns:p14="http://schemas.microsoft.com/office/powerpoint/2010/main" val="950558958"/>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Dark Blue Background">
    <p:spTree>
      <p:nvGrpSpPr>
        <p:cNvPr id="1" name=""/>
        <p:cNvGrpSpPr/>
        <p:nvPr/>
      </p:nvGrpSpPr>
      <p:grpSpPr>
        <a:xfrm>
          <a:off x="0" y="0"/>
          <a:ext cx="0" cy="0"/>
          <a:chOff x="0" y="0"/>
          <a:chExt cx="0" cy="0"/>
        </a:xfrm>
      </p:grpSpPr>
      <p:sp>
        <p:nvSpPr>
          <p:cNvPr id="3" name="Rectangle 2"/>
          <p:cNvSpPr/>
          <p:nvPr userDrawn="1"/>
        </p:nvSpPr>
        <p:spPr>
          <a:xfrm>
            <a:off x="7592992" y="4421529"/>
            <a:ext cx="1307940" cy="578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Slide Number Placeholder 5">
            <a:extLst>
              <a:ext uri="{FF2B5EF4-FFF2-40B4-BE49-F238E27FC236}">
                <a16:creationId xmlns:a16="http://schemas.microsoft.com/office/drawing/2014/main" xmlns="" id="{9C68B707-2B8E-3C4E-9A8A-695217F70930}"/>
              </a:ext>
            </a:extLst>
          </p:cNvPr>
          <p:cNvSpPr>
            <a:spLocks noGrp="1"/>
          </p:cNvSpPr>
          <p:nvPr>
            <p:ph type="sldNum" sz="quarter" idx="4"/>
          </p:nvPr>
        </p:nvSpPr>
        <p:spPr bwMode="auto">
          <a:xfrm>
            <a:off x="8594702" y="4976809"/>
            <a:ext cx="549298" cy="166691"/>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lvl1pPr algn="r">
              <a:defRPr sz="1000">
                <a:solidFill>
                  <a:schemeClr val="bg1">
                    <a:lumMod val="50000"/>
                  </a:schemeClr>
                </a:solidFill>
              </a:defRPr>
            </a:lvl1pPr>
          </a:lstStyle>
          <a:p>
            <a:fld id="{B96EB2AE-DF96-457D-9F43-958D79343F70}"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8" name="Footer Placeholder 7">
            <a:extLst>
              <a:ext uri="{FF2B5EF4-FFF2-40B4-BE49-F238E27FC236}">
                <a16:creationId xmlns:a16="http://schemas.microsoft.com/office/drawing/2014/main" xmlns="" id="{345191F7-BBC4-4440-8151-2FA185A64D59}"/>
              </a:ext>
            </a:extLst>
          </p:cNvPr>
          <p:cNvSpPr>
            <a:spLocks noGrp="1" noChangeArrowheads="1"/>
          </p:cNvSpPr>
          <p:nvPr>
            <p:ph type="ftr" sz="quarter" idx="3"/>
          </p:nvPr>
        </p:nvSpPr>
        <p:spPr bwMode="auto">
          <a:xfrm>
            <a:off x="0" y="4976809"/>
            <a:ext cx="8085945" cy="1714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800" spc="10">
                <a:solidFill>
                  <a:schemeClr val="bg1">
                    <a:lumMod val="50000"/>
                  </a:schemeClr>
                </a:solidFill>
                <a:latin typeface="Arial Narrow" pitchFamily="-84" charset="0"/>
                <a:ea typeface="MS PGothic" pitchFamily="34" charset="-128"/>
              </a:defRPr>
            </a:lvl1pPr>
          </a:lstStyle>
          <a:p>
            <a:endParaRPr lang="en-US" altLang="en-US">
              <a:solidFill>
                <a:srgbClr val="FFFFFF">
                  <a:lumMod val="50000"/>
                </a:srgbClr>
              </a:solidFill>
            </a:endParaRPr>
          </a:p>
        </p:txBody>
      </p:sp>
    </p:spTree>
    <p:extLst>
      <p:ext uri="{BB962C8B-B14F-4D97-AF65-F5344CB8AC3E}">
        <p14:creationId xmlns:p14="http://schemas.microsoft.com/office/powerpoint/2010/main" val="13068594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6"/>
            <a:ext cx="2926080" cy="207749"/>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56"/>
            <a:ext cx="2103120" cy="207749"/>
          </a:xfrm>
          <a:prstGeom prst="rect">
            <a:avLst/>
          </a:prstGeo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409" b="0" i="0">
                <a:solidFill>
                  <a:srgbClr val="636466"/>
                </a:solidFill>
                <a:latin typeface="Calibri"/>
                <a:cs typeface="Calibri"/>
              </a:defRPr>
            </a:lvl1pPr>
          </a:lstStyle>
          <a:p>
            <a:pPr marL="12989">
              <a:spcBef>
                <a:spcPts val="67"/>
              </a:spcBef>
            </a:pPr>
            <a:fld id="{81D60167-4931-47E6-BA6A-407CBD079E47}" type="slidenum">
              <a:rPr lang="en-US" spc="18" smtClean="0"/>
              <a:pPr marL="12989">
                <a:spcBef>
                  <a:spcPts val="67"/>
                </a:spcBef>
              </a:pPr>
              <a:t>‹#›</a:t>
            </a:fld>
            <a:endParaRPr lang="en-US" spc="18"/>
          </a:p>
        </p:txBody>
      </p:sp>
    </p:spTree>
    <p:extLst>
      <p:ext uri="{BB962C8B-B14F-4D97-AF65-F5344CB8AC3E}">
        <p14:creationId xmlns:p14="http://schemas.microsoft.com/office/powerpoint/2010/main" val="38728063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9" name="Text Placeholder 17">
            <a:extLst>
              <a:ext uri="{FF2B5EF4-FFF2-40B4-BE49-F238E27FC236}">
                <a16:creationId xmlns:a16="http://schemas.microsoft.com/office/drawing/2014/main" xmlns="" id="{C1B83A5F-BDE4-1844-8D3B-142904657CF4}"/>
              </a:ext>
            </a:extLst>
          </p:cNvPr>
          <p:cNvSpPr>
            <a:spLocks noGrp="1"/>
          </p:cNvSpPr>
          <p:nvPr>
            <p:ph type="body" sz="quarter" idx="14" hasCustomPrompt="1"/>
          </p:nvPr>
        </p:nvSpPr>
        <p:spPr>
          <a:xfrm>
            <a:off x="172670"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87445" y="400557"/>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37676102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4"/>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3719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11" name="Slide Number Placeholder 3">
            <a:extLst>
              <a:ext uri="{FF2B5EF4-FFF2-40B4-BE49-F238E27FC236}">
                <a16:creationId xmlns:a16="http://schemas.microsoft.com/office/drawing/2014/main" xmlns="" id="{9DE61DD1-603F-B541-9E41-99733F4977AC}"/>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pic>
        <p:nvPicPr>
          <p:cNvPr id="8" name="Picture 7">
            <a:extLst>
              <a:ext uri="{FF2B5EF4-FFF2-40B4-BE49-F238E27FC236}">
                <a16:creationId xmlns:a16="http://schemas.microsoft.com/office/drawing/2014/main" xmlns="" id="{50DE07CA-EBBF-944A-8F04-B6C3EE0E63C0}"/>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067902"/>
            <a:ext cx="991257" cy="323940"/>
          </a:xfrm>
          <a:prstGeom prst="rect">
            <a:avLst/>
          </a:prstGeom>
        </p:spPr>
      </p:pic>
      <p:sp>
        <p:nvSpPr>
          <p:cNvPr id="9" name="Rectangle 8">
            <a:extLst>
              <a:ext uri="{FF2B5EF4-FFF2-40B4-BE49-F238E27FC236}">
                <a16:creationId xmlns:a16="http://schemas.microsoft.com/office/drawing/2014/main" xmlns="" id="{D0D94417-23C5-B742-B05B-5D9C9462CCA1}"/>
              </a:ext>
            </a:extLst>
          </p:cNvPr>
          <p:cNvSpPr/>
          <p:nvPr userDrawn="1"/>
        </p:nvSpPr>
        <p:spPr>
          <a:xfrm>
            <a:off x="382470" y="4442641"/>
            <a:ext cx="2872542" cy="507831"/>
          </a:xfrm>
          <a:prstGeom prst="rect">
            <a:avLst/>
          </a:prstGeom>
        </p:spPr>
        <p:txBody>
          <a:bodyPr wrap="square">
            <a:spAutoFit/>
          </a:bodyPr>
          <a:lstStyle/>
          <a:p>
            <a:r>
              <a:rPr lang="en-US" sz="900" b="1">
                <a:solidFill>
                  <a:srgbClr val="000000"/>
                </a:solidFill>
              </a:rPr>
              <a:t>Offered by Cigna Health and Life Insurance Company, Connecticut General Life Insurance Company or their affiliates.</a:t>
            </a:r>
          </a:p>
        </p:txBody>
      </p:sp>
    </p:spTree>
    <p:extLst>
      <p:ext uri="{BB962C8B-B14F-4D97-AF65-F5344CB8AC3E}">
        <p14:creationId xmlns:p14="http://schemas.microsoft.com/office/powerpoint/2010/main" val="385339564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45637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303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34150" y="205979"/>
            <a:ext cx="8229600" cy="484584"/>
          </a:xfrm>
        </p:spPr>
        <p:txBody>
          <a:bodyPr/>
          <a:lstStyle>
            <a:lvl1pPr>
              <a:defRPr sz="2000" cap="none">
                <a:solidFill>
                  <a:srgbClr val="0065A6"/>
                </a:solidFill>
              </a:defRPr>
            </a:lvl1p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xfrm>
            <a:off x="0" y="4951381"/>
            <a:ext cx="7011988" cy="171450"/>
          </a:xfrm>
          <a:prstGeom prst="rect">
            <a:avLst/>
          </a:prstGeom>
          <a:ln/>
        </p:spPr>
        <p:txBody>
          <a:bodyPr/>
          <a:lstStyle>
            <a:lvl1pPr>
              <a:defRPr/>
            </a:lvl1pPr>
          </a:lstStyle>
          <a:p>
            <a:r>
              <a:rPr lang="en-US" altLang="en-US"/>
              <a:t>Confidential, unpublished property of Cigna. Do not duplicate or distribute. Use and distribution limited solely to authorized personnel. © 2020 Cigna</a:t>
            </a:r>
          </a:p>
        </p:txBody>
      </p:sp>
    </p:spTree>
    <p:extLst>
      <p:ext uri="{BB962C8B-B14F-4D97-AF65-F5344CB8AC3E}">
        <p14:creationId xmlns:p14="http://schemas.microsoft.com/office/powerpoint/2010/main" val="39475856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33263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9713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8"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7963116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4690620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2182481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19344066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9558393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83346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30712601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196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34150" y="205979"/>
            <a:ext cx="8229600" cy="484584"/>
          </a:xfrm>
        </p:spPr>
        <p:txBody>
          <a:bodyPr/>
          <a:lstStyle>
            <a:lvl1pPr>
              <a:defRPr sz="2000" cap="none">
                <a:solidFill>
                  <a:srgbClr val="0065A6"/>
                </a:solidFill>
              </a:defRPr>
            </a:lvl1p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xfrm>
            <a:off x="0" y="4951381"/>
            <a:ext cx="7011988" cy="171450"/>
          </a:xfrm>
          <a:prstGeom prst="rect">
            <a:avLst/>
          </a:prstGeom>
          <a:ln/>
        </p:spPr>
        <p:txBody>
          <a:bodyPr/>
          <a:lstStyle>
            <a:lvl1pPr>
              <a:defRPr/>
            </a:lvl1pPr>
          </a:lstStyle>
          <a:p>
            <a:r>
              <a:rPr lang="en-US" altLang="en-US"/>
              <a:t>Confidential, unpublished property of Cigna. Do not duplicate or distribute. Use and distribution limited solely to authorized personnel. © 2020 Cigna</a:t>
            </a:r>
          </a:p>
        </p:txBody>
      </p:sp>
    </p:spTree>
    <p:extLst>
      <p:ext uri="{BB962C8B-B14F-4D97-AF65-F5344CB8AC3E}">
        <p14:creationId xmlns:p14="http://schemas.microsoft.com/office/powerpoint/2010/main" val="290416510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0" name="Slide Number Placeholder 3">
            <a:extLst>
              <a:ext uri="{FF2B5EF4-FFF2-40B4-BE49-F238E27FC236}">
                <a16:creationId xmlns:a16="http://schemas.microsoft.com/office/drawing/2014/main" xmlns="" id="{6B4FF4D8-2B44-9C4E-81E8-63081EDB1FB9}"/>
              </a:ext>
            </a:extLst>
          </p:cNvPr>
          <p:cNvSpPr>
            <a:spLocks noGrp="1"/>
          </p:cNvSpPr>
          <p:nvPr>
            <p:ph type="sldNum" sz="quarter" idx="12"/>
          </p:nvPr>
        </p:nvSpPr>
        <p:spPr>
          <a:xfrm>
            <a:off x="7955280" y="4896612"/>
            <a:ext cx="1188720" cy="246888"/>
          </a:xfr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accent6"/>
          </a:solidFill>
        </p:spPr>
        <p:txBody>
          <a:bodyPr/>
          <a:lstStyle/>
          <a:p>
            <a:r>
              <a:rPr lang="en-US"/>
              <a:t>Drag and drop photo here</a:t>
            </a:r>
          </a:p>
        </p:txBody>
      </p:sp>
    </p:spTree>
    <p:extLst>
      <p:ext uri="{BB962C8B-B14F-4D97-AF65-F5344CB8AC3E}">
        <p14:creationId xmlns:p14="http://schemas.microsoft.com/office/powerpoint/2010/main" val="41528860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157666" y="-20279"/>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08332" y="1460954"/>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91440" tIns="91440" rIns="91440" bIns="91440">
            <a:noAutofit/>
          </a:bodyPr>
          <a:lstStyle>
            <a:lvl1pPr marL="0" indent="0">
              <a:lnSpc>
                <a:spcPct val="90000"/>
              </a:lnSpc>
              <a:buNone/>
              <a:defRPr sz="1000" b="0">
                <a:solidFill>
                  <a:schemeClr val="tx1"/>
                </a:solidFill>
              </a:defRPr>
            </a:lvl1pPr>
            <a:lvl2pPr marL="192088" indent="-192088">
              <a:lnSpc>
                <a:spcPct val="90000"/>
              </a:lnSpc>
              <a:buFont typeface="Arial" panose="020B0604020202020204" pitchFamily="34" charset="0"/>
              <a:buChar char="•"/>
              <a:tabLst/>
              <a:defRPr sz="1000" b="0">
                <a:solidFill>
                  <a:schemeClr val="tx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746738" y="2498094"/>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746738" y="344150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335903" y="344150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746738" y="28575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9866177"/>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210120" y="225275"/>
            <a:ext cx="2633662" cy="187373"/>
          </a:xfrm>
        </p:spPr>
        <p:txBody>
          <a:bodyPr>
            <a:noAutofit/>
          </a:bodyPr>
          <a:lstStyle>
            <a:lvl1pPr>
              <a:defRPr sz="850" b="1">
                <a:solidFill>
                  <a:schemeClr val="accent3"/>
                </a:solidFill>
              </a:defRPr>
            </a:lvl1pPr>
          </a:lstStyle>
          <a:p>
            <a:pPr lvl="0"/>
            <a:r>
              <a:rPr lang="en-US"/>
              <a:t>REAL LIFE. REAL SOLUTIONS.</a:t>
            </a:r>
          </a:p>
        </p:txBody>
      </p:sp>
      <p:sp>
        <p:nvSpPr>
          <p:cNvPr id="11" name="Date Placeholder 1">
            <a:extLst>
              <a:ext uri="{FF2B5EF4-FFF2-40B4-BE49-F238E27FC236}">
                <a16:creationId xmlns:a16="http://schemas.microsoft.com/office/drawing/2014/main" xmlns="" id="{AE74C5CF-0327-6B47-90B5-12AAD50B9FF8}"/>
              </a:ext>
            </a:extLst>
          </p:cNvPr>
          <p:cNvSpPr>
            <a:spLocks noGrp="1"/>
          </p:cNvSpPr>
          <p:nvPr>
            <p:ph type="dt" sz="half" idx="10"/>
          </p:nvPr>
        </p:nvSpPr>
        <p:spPr>
          <a:xfrm>
            <a:off x="0" y="4896612"/>
            <a:ext cx="1188720" cy="246888"/>
          </a:xfrm>
        </p:spPr>
        <p:txBody>
          <a:bodyPr/>
          <a:lstStyle/>
          <a:p>
            <a:endParaRPr lang="en-US">
              <a:solidFill>
                <a:srgbClr val="000000"/>
              </a:solidFill>
            </a:endParaRP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53893" y="0"/>
            <a:ext cx="4590107"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87445" y="400557"/>
            <a:ext cx="4176489" cy="978729"/>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
        <p:nvSpPr>
          <p:cNvPr id="12" name="Text Placeholder 3">
            <a:extLst>
              <a:ext uri="{FF2B5EF4-FFF2-40B4-BE49-F238E27FC236}">
                <a16:creationId xmlns:a16="http://schemas.microsoft.com/office/drawing/2014/main" xmlns="" id="{3E16A7B7-02BE-324B-80CA-D247E75238BD}"/>
              </a:ext>
            </a:extLst>
          </p:cNvPr>
          <p:cNvSpPr>
            <a:spLocks noGrp="1"/>
          </p:cNvSpPr>
          <p:nvPr>
            <p:ph type="body" sz="quarter" idx="16"/>
          </p:nvPr>
        </p:nvSpPr>
        <p:spPr>
          <a:xfrm>
            <a:off x="161911" y="1773218"/>
            <a:ext cx="4267682" cy="1968500"/>
          </a:xfrm>
        </p:spPr>
        <p:txBody>
          <a:bodyPr>
            <a:normAutofit/>
          </a:bodyPr>
          <a:lstStyle>
            <a:lvl1pPr>
              <a:defRPr sz="1600" b="1">
                <a:solidFill>
                  <a:schemeClr val="accent1"/>
                </a:solidFill>
              </a:defRPr>
            </a:lvl1pPr>
            <a:lvl2pPr marL="171450" indent="-163513">
              <a:tabLst/>
              <a:defRPr sz="1600">
                <a:solidFill>
                  <a:schemeClr val="tx1">
                    <a:lumMod val="50000"/>
                  </a:schemeClr>
                </a:solidFill>
              </a:defRPr>
            </a:lvl2pPr>
            <a:lvl3pPr marL="171450" indent="-163513">
              <a:tabLst/>
              <a:defRPr sz="1600">
                <a:solidFill>
                  <a:schemeClr val="tx1">
                    <a:lumMod val="50000"/>
                  </a:schemeClr>
                </a:solidFill>
              </a:defRPr>
            </a:lvl3pPr>
            <a:lvl4pPr marL="171450" indent="-163513">
              <a:tabLst/>
              <a:defRPr sz="1600">
                <a:solidFill>
                  <a:schemeClr val="tx1">
                    <a:lumMod val="50000"/>
                  </a:schemeClr>
                </a:solidFill>
              </a:defRPr>
            </a:lvl4pPr>
            <a:lvl5pPr marL="171450" indent="-163513">
              <a:tabLst/>
              <a:defRPr sz="16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2">
            <a:extLst>
              <a:ext uri="{FF2B5EF4-FFF2-40B4-BE49-F238E27FC236}">
                <a16:creationId xmlns:a16="http://schemas.microsoft.com/office/drawing/2014/main" xmlns="" id="{168CE847-A082-D041-A554-8AD924235BBD}"/>
              </a:ext>
            </a:extLst>
          </p:cNvPr>
          <p:cNvSpPr>
            <a:spLocks noGrp="1"/>
          </p:cNvSpPr>
          <p:nvPr>
            <p:ph type="ftr" sz="quarter" idx="11"/>
          </p:nvPr>
        </p:nvSpPr>
        <p:spPr>
          <a:xfrm>
            <a:off x="1371600" y="4896612"/>
            <a:ext cx="6400800" cy="246888"/>
          </a:xfrm>
        </p:spPr>
        <p:txBody>
          <a:bodyPr/>
          <a:lstStyle/>
          <a:p>
            <a:endParaRPr lang="en-US">
              <a:solidFill>
                <a:srgbClr val="000000"/>
              </a:solidFill>
            </a:endParaRPr>
          </a:p>
        </p:txBody>
      </p:sp>
      <p:sp>
        <p:nvSpPr>
          <p:cNvPr id="14" name="Slide Number Placeholder 3">
            <a:extLst>
              <a:ext uri="{FF2B5EF4-FFF2-40B4-BE49-F238E27FC236}">
                <a16:creationId xmlns:a16="http://schemas.microsoft.com/office/drawing/2014/main" xmlns="" id="{C3D0CF63-D2B9-BE4C-B91C-78A79D75ACD0}"/>
              </a:ext>
            </a:extLst>
          </p:cNvPr>
          <p:cNvSpPr>
            <a:spLocks noGrp="1"/>
          </p:cNvSpPr>
          <p:nvPr>
            <p:ph type="sldNum" sz="quarter" idx="12"/>
          </p:nvPr>
        </p:nvSpPr>
        <p:spPr>
          <a:xfrm>
            <a:off x="7955280" y="4896612"/>
            <a:ext cx="1188720" cy="246888"/>
          </a:xfrm>
        </p:spPr>
        <p:txBody>
          <a:bodyPr/>
          <a:lstStyle>
            <a:lvl1pPr>
              <a:defRPr>
                <a:solidFill>
                  <a:schemeClr val="accent6">
                    <a:lumMod val="75000"/>
                  </a:schemeClr>
                </a:solidFill>
              </a:defRPr>
            </a:lvl1pPr>
          </a:lstStyle>
          <a:p>
            <a:fld id="{933D77C5-7D33-F54D-9A33-ABFE7C9FDC16}" type="slidenum">
              <a:rPr lang="en-US" smtClean="0">
                <a:solidFill>
                  <a:srgbClr val="188CF0">
                    <a:lumMod val="75000"/>
                  </a:srgbClr>
                </a:solidFill>
              </a:rPr>
              <a:pPr/>
              <a:t>‹#›</a:t>
            </a:fld>
            <a:endParaRPr lang="en-US">
              <a:solidFill>
                <a:srgbClr val="188CF0">
                  <a:lumMod val="75000"/>
                </a:srgbClr>
              </a:solidFill>
            </a:endParaRPr>
          </a:p>
        </p:txBody>
      </p:sp>
      <p:pic>
        <p:nvPicPr>
          <p:cNvPr id="15" name="Picture 14">
            <a:extLst>
              <a:ext uri="{FF2B5EF4-FFF2-40B4-BE49-F238E27FC236}">
                <a16:creationId xmlns:a16="http://schemas.microsoft.com/office/drawing/2014/main" xmlns="" id="{BE81A987-095A-964D-9FF2-41218D71C5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2252749475"/>
      </p:ext>
    </p:extLst>
  </p:cSld>
  <p:clrMapOvr>
    <a:masterClrMapping/>
  </p:clrMapOvr>
  <p:extLst>
    <p:ext uri="{DCECCB84-F9BA-43D5-87BE-67443E8EF086}">
      <p15:sldGuideLst xmlns:p15="http://schemas.microsoft.com/office/powerpoint/2012/main">
        <p15:guide id="1" pos="278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15151979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LAYOUT V5 (full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375259" y="259651"/>
            <a:ext cx="8233719" cy="484632"/>
          </a:xfrm>
        </p:spPr>
        <p:txBody>
          <a:bodyPr anchor="t" anchorCtr="0">
            <a:noAutofit/>
          </a:body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13540332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4569"/>
            <a:ext cx="8710275" cy="840573"/>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635305"/>
            <a:ext cx="8710275" cy="1946777"/>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5" name="Content Placeholder 4">
            <a:extLst>
              <a:ext uri="{FF2B5EF4-FFF2-40B4-BE49-F238E27FC236}">
                <a16:creationId xmlns:a16="http://schemas.microsoft.com/office/drawing/2014/main" xmlns="" id="{D02E1EB4-8059-B24D-9557-48F85E02DD41}"/>
              </a:ext>
            </a:extLst>
          </p:cNvPr>
          <p:cNvSpPr>
            <a:spLocks noGrp="1"/>
          </p:cNvSpPr>
          <p:nvPr>
            <p:ph sz="quarter" idx="13"/>
          </p:nvPr>
        </p:nvSpPr>
        <p:spPr>
          <a:xfrm>
            <a:off x="457200"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xmlns="" id="{7985A0C2-175D-7943-8849-BEF1F1CBE941}"/>
              </a:ext>
            </a:extLst>
          </p:cNvPr>
          <p:cNvSpPr>
            <a:spLocks noGrp="1"/>
          </p:cNvSpPr>
          <p:nvPr>
            <p:ph sz="quarter" idx="14"/>
          </p:nvPr>
        </p:nvSpPr>
        <p:spPr>
          <a:xfrm>
            <a:off x="3295227"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xmlns="" id="{C63697E2-5DA2-DB43-9746-00F0EB905C76}"/>
              </a:ext>
            </a:extLst>
          </p:cNvPr>
          <p:cNvSpPr>
            <a:spLocks noGrp="1"/>
          </p:cNvSpPr>
          <p:nvPr>
            <p:ph sz="quarter" idx="15"/>
          </p:nvPr>
        </p:nvSpPr>
        <p:spPr>
          <a:xfrm>
            <a:off x="6133253" y="1872171"/>
            <a:ext cx="2559050" cy="2384425"/>
          </a:xfrm>
          <a:ln w="28575">
            <a:solidFill>
              <a:schemeClr val="accent1"/>
            </a:solidFill>
          </a:ln>
        </p:spPr>
        <p:txBody>
          <a:bodyPr lIns="182880" tIns="182880" rIns="182880" bIns="182880"/>
          <a:lstStyle>
            <a:lvl1pPr marL="0" indent="0">
              <a:buNone/>
              <a:defRPr/>
            </a:lvl1pPr>
            <a:lvl2pPr marL="173038" indent="-173038">
              <a:buSzPct val="70000"/>
              <a:buFont typeface="Wingdings" pitchFamily="2" charset="2"/>
              <a:buChar char="§"/>
              <a:tabLst/>
              <a:defRPr sz="1400"/>
            </a:lvl2pPr>
            <a:lvl3pPr marL="344488" indent="-171450">
              <a:buSzPct val="70000"/>
              <a:buFont typeface="Wingdings" pitchFamily="2" charset="2"/>
              <a:buChar char="§"/>
              <a:tabLst/>
              <a:defRPr sz="1400"/>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2"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17475488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SINGLE HEADLIN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266700" y="259651"/>
            <a:ext cx="8233719" cy="424732"/>
          </a:xfrm>
        </p:spPr>
        <p:txBody>
          <a:bodyPr lIns="0" rIns="0" anchor="t" anchorCtr="0">
            <a:spAutoFit/>
          </a:bodyPr>
          <a:lstStyle>
            <a:lvl1pPr>
              <a:defRPr sz="2400" b="0" cap="all" baseline="0">
                <a:solidFill>
                  <a:schemeClr val="accent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26224274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375259" y="259651"/>
            <a:ext cx="8229600" cy="484632"/>
          </a:xfrm>
        </p:spPr>
        <p:txBody>
          <a:bodyPr anchor="t" anchorCtr="0">
            <a:noAutofit/>
          </a:bodyPr>
          <a:lstStyle/>
          <a:p>
            <a:r>
              <a:rPr lang="en-US"/>
              <a:t>Click to edit Master title style</a:t>
            </a:r>
          </a:p>
        </p:txBody>
      </p:sp>
      <p:sp>
        <p:nvSpPr>
          <p:cNvPr id="3" name="Content Placeholder 2">
            <a:extLst>
              <a:ext uri="{FF2B5EF4-FFF2-40B4-BE49-F238E27FC236}">
                <a16:creationId xmlns:a16="http://schemas.microsoft.com/office/drawing/2014/main" xmlns="" id="{1E0DDE3C-C382-E045-8F98-95D8243094D9}"/>
              </a:ext>
            </a:extLst>
          </p:cNvPr>
          <p:cNvSpPr>
            <a:spLocks noGrp="1"/>
          </p:cNvSpPr>
          <p:nvPr>
            <p:ph idx="1" hasCustomPrompt="1"/>
          </p:nvPr>
        </p:nvSpPr>
        <p:spPr>
          <a:xfrm>
            <a:off x="375259" y="595172"/>
            <a:ext cx="8229600" cy="326428"/>
          </a:xfrm>
        </p:spPr>
        <p:txBody>
          <a:bodyPr>
            <a:noAutofit/>
          </a:bodyPr>
          <a:lstStyle>
            <a:lvl1pPr marL="0" indent="0" algn="l" defTabSz="914400" rtl="0" eaLnBrk="1" latinLnBrk="0" hangingPunct="1">
              <a:lnSpc>
                <a:spcPct val="100000"/>
              </a:lnSpc>
              <a:spcBef>
                <a:spcPts val="0"/>
              </a:spcBef>
              <a:buClrTx/>
              <a:buFont typeface="Arial" panose="020B0604020202020204" pitchFamily="34" charset="0"/>
              <a:buNone/>
              <a:defRPr lang="en-US" sz="1600" b="0" kern="1200" dirty="0" smtClean="0">
                <a:solidFill>
                  <a:schemeClr val="accent5"/>
                </a:solidFill>
                <a:latin typeface="+mn-lt"/>
                <a:ea typeface="+mn-ea"/>
                <a:cs typeface="+mn-cs"/>
              </a:defRPr>
            </a:lvl1pPr>
            <a:lvl2pPr marL="288925" indent="-222250" algn="l" defTabSz="914400" rtl="0" eaLnBrk="1" latinLnBrk="0" hangingPunct="1">
              <a:lnSpc>
                <a:spcPct val="100000"/>
              </a:lnSpc>
              <a:spcBef>
                <a:spcPts val="0"/>
              </a:spcBef>
              <a:buClrTx/>
              <a:buFont typeface="Arial" panose="020B0604020202020204" pitchFamily="34" charset="0"/>
              <a:tabLst/>
              <a:defRPr lang="en-US" sz="1600" b="0" kern="1200" dirty="0" smtClean="0">
                <a:solidFill>
                  <a:schemeClr val="tx1"/>
                </a:solidFill>
                <a:latin typeface="+mn-lt"/>
                <a:ea typeface="+mn-ea"/>
                <a:cs typeface="+mn-cs"/>
              </a:defRPr>
            </a:lvl2pPr>
            <a:lvl3pPr marL="519113" indent="-230188" algn="l" defTabSz="914400" rtl="0" eaLnBrk="1" latinLnBrk="0" hangingPunct="1">
              <a:lnSpc>
                <a:spcPct val="100000"/>
              </a:lnSpc>
              <a:spcBef>
                <a:spcPts val="0"/>
              </a:spcBef>
              <a:buClrTx/>
              <a:buFont typeface="Arial" panose="020B0604020202020204" pitchFamily="34" charset="0"/>
              <a:tabLst/>
              <a:defRPr lang="en-US" sz="1600" b="0" kern="1200" dirty="0" smtClean="0">
                <a:solidFill>
                  <a:schemeClr val="tx1"/>
                </a:solidFill>
                <a:latin typeface="+mn-lt"/>
                <a:ea typeface="+mn-ea"/>
                <a:cs typeface="+mn-cs"/>
              </a:defRPr>
            </a:lvl3pPr>
            <a:lvl4pPr algn="l" defTabSz="914400" rtl="0" eaLnBrk="1" latinLnBrk="0" hangingPunct="1">
              <a:lnSpc>
                <a:spcPct val="100000"/>
              </a:lnSpc>
              <a:spcBef>
                <a:spcPts val="0"/>
              </a:spcBef>
              <a:buClrTx/>
              <a:buFont typeface="Arial" panose="020B0604020202020204" pitchFamily="34" charset="0"/>
              <a:defRPr lang="en-US" sz="1600" b="0" kern="1200" dirty="0" smtClean="0">
                <a:solidFill>
                  <a:schemeClr val="tx1"/>
                </a:solidFill>
                <a:latin typeface="+mn-lt"/>
                <a:ea typeface="+mn-ea"/>
                <a:cs typeface="+mn-cs"/>
              </a:defRPr>
            </a:lvl4pPr>
            <a:lvl5pPr algn="l" defTabSz="914400" rtl="0" eaLnBrk="1" latinLnBrk="0" hangingPunct="1">
              <a:lnSpc>
                <a:spcPct val="100000"/>
              </a:lnSpc>
              <a:spcBef>
                <a:spcPts val="0"/>
              </a:spcBef>
              <a:buClrTx/>
              <a:buFont typeface="Arial" panose="020B0604020202020204" pitchFamily="34" charset="0"/>
              <a:defRPr lang="en-US" sz="1600" b="0" kern="1200" dirty="0">
                <a:solidFill>
                  <a:schemeClr val="tx1"/>
                </a:solidFill>
                <a:latin typeface="+mn-lt"/>
                <a:ea typeface="+mn-ea"/>
                <a:cs typeface="+mn-cs"/>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FFFFFF">
                    <a:lumMod val="50000"/>
                  </a:srgbClr>
                </a:solidFill>
              </a:rPr>
              <a:pPr/>
              <a:t>‹#›</a:t>
            </a:fld>
            <a:endParaRPr lang="en-US">
              <a:solidFill>
                <a:srgbClr val="FFFFFF">
                  <a:lumMod val="50000"/>
                </a:srgbClr>
              </a:solidFill>
            </a:endParaRPr>
          </a:p>
        </p:txBody>
      </p:sp>
      <p:sp>
        <p:nvSpPr>
          <p:cNvPr id="7"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401134484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8692" y="1200150"/>
            <a:ext cx="8229600" cy="3200400"/>
          </a:xfrm>
        </p:spPr>
        <p:txBody>
          <a:bodyPr/>
          <a:lstStyle>
            <a:lvl1pPr marL="0" indent="0">
              <a:lnSpc>
                <a:spcPct val="110000"/>
              </a:lnSpc>
              <a:buClrTx/>
              <a:buFont typeface="Arial" panose="020B0604020202020204" pitchFamily="34" charset="0"/>
              <a:buNone/>
              <a:defRPr sz="1600" b="0">
                <a:solidFill>
                  <a:srgbClr val="58585A"/>
                </a:solidFill>
              </a:defRPr>
            </a:lvl1pPr>
            <a:lvl2pPr marL="292100" indent="-231775">
              <a:lnSpc>
                <a:spcPct val="110000"/>
              </a:lnSpc>
              <a:buClrTx/>
              <a:buFont typeface="Arial" panose="020B0604020202020204" pitchFamily="34" charset="0"/>
              <a:buChar char="•"/>
              <a:tabLst/>
              <a:defRPr sz="1600">
                <a:solidFill>
                  <a:srgbClr val="58585A"/>
                </a:solidFill>
              </a:defRPr>
            </a:lvl2pPr>
            <a:lvl3pPr marL="576263" indent="-227013">
              <a:lnSpc>
                <a:spcPct val="110000"/>
              </a:lnSpc>
              <a:buClrTx/>
              <a:tabLst/>
              <a:defRPr sz="1600">
                <a:solidFill>
                  <a:srgbClr val="58585A"/>
                </a:solidFill>
              </a:defRPr>
            </a:lvl3pPr>
            <a:lvl4pPr>
              <a:lnSpc>
                <a:spcPct val="110000"/>
              </a:lnSpc>
              <a:buClrTx/>
              <a:defRPr sz="1600">
                <a:solidFill>
                  <a:srgbClr val="58585A"/>
                </a:solidFill>
              </a:defRPr>
            </a:lvl4pPr>
            <a:lvl5pPr>
              <a:lnSpc>
                <a:spcPct val="110000"/>
              </a:lnSpc>
              <a:buClrTx/>
              <a:defRPr sz="1600">
                <a:solidFill>
                  <a:srgbClr val="58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378692" y="260843"/>
            <a:ext cx="7219972" cy="484584"/>
          </a:xfrm>
        </p:spPr>
        <p:txBody>
          <a:bodyPr/>
          <a:lstStyle>
            <a:lvl1pPr>
              <a:defRPr sz="2400" b="0" i="0" cap="none">
                <a:solidFill>
                  <a:srgbClr val="58585A"/>
                </a:solidFill>
                <a:latin typeface="Arial" charset="0"/>
                <a:ea typeface="Arial" charset="0"/>
                <a:cs typeface="Arial" charset="0"/>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sz="900">
                <a:solidFill>
                  <a:schemeClr val="bg1">
                    <a:lumMod val="50000"/>
                  </a:schemeClr>
                </a:solidFill>
              </a:defRPr>
            </a:lvl1pPr>
          </a:lstStyle>
          <a:p>
            <a:fld id="{38EC0547-4173-4FD2-B3AD-CE0209F6F09F}"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8"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5041485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5023D47-D72E-C54F-9C1A-624589EAE6C6}"/>
              </a:ext>
            </a:extLst>
          </p:cNvPr>
          <p:cNvSpPr/>
          <p:nvPr userDrawn="1"/>
        </p:nvSpPr>
        <p:spPr>
          <a:xfrm>
            <a:off x="7040880" y="3749040"/>
            <a:ext cx="2103120" cy="1394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FD852ED5-26E9-5C41-9835-A30F99260271}"/>
              </a:ext>
            </a:extLst>
          </p:cNvPr>
          <p:cNvSpPr>
            <a:spLocks noGrp="1"/>
          </p:cNvSpPr>
          <p:nvPr>
            <p:ph type="ctrTitle"/>
          </p:nvPr>
        </p:nvSpPr>
        <p:spPr>
          <a:xfrm>
            <a:off x="3835016" y="1378150"/>
            <a:ext cx="4353944" cy="1189355"/>
          </a:xfrm>
        </p:spPr>
        <p:txBody>
          <a:bodyPr tIns="0" bIns="0" anchor="b"/>
          <a:lstStyle>
            <a:lvl1pPr algn="l">
              <a:defRPr sz="2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xmlns="" id="{1E45EF36-6B9A-904C-ACC9-CC90CA9AA038}"/>
              </a:ext>
            </a:extLst>
          </p:cNvPr>
          <p:cNvSpPr>
            <a:spLocks noGrp="1"/>
          </p:cNvSpPr>
          <p:nvPr>
            <p:ph type="subTitle" idx="1"/>
          </p:nvPr>
        </p:nvSpPr>
        <p:spPr>
          <a:xfrm>
            <a:off x="3835016" y="2633197"/>
            <a:ext cx="4353944" cy="1017528"/>
          </a:xfrm>
        </p:spPr>
        <p:txBody>
          <a:bodyPr tIns="0" bIns="0"/>
          <a:lstStyle>
            <a:lvl1pPr marL="0" indent="0" algn="l">
              <a:buNone/>
              <a:defRPr sz="1400" cap="none" baseline="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xmlns="" id="{6985ABB1-77BA-EE42-B923-25BFF4B7CD0A}"/>
              </a:ext>
            </a:extLst>
          </p:cNvPr>
          <p:cNvSpPr>
            <a:spLocks noGrp="1"/>
          </p:cNvSpPr>
          <p:nvPr>
            <p:ph sz="quarter" idx="10" hasCustomPrompt="1"/>
          </p:nvPr>
        </p:nvSpPr>
        <p:spPr>
          <a:xfrm>
            <a:off x="3835017" y="191173"/>
            <a:ext cx="4353944" cy="542672"/>
          </a:xfrm>
        </p:spPr>
        <p:txBody>
          <a:bodyPr wrap="none" rIns="91440"/>
          <a:lstStyle>
            <a:lvl1pPr marL="0" indent="0" algn="r">
              <a:buNone/>
              <a:defRPr sz="1200"/>
            </a:lvl1pPr>
            <a:lvl2pPr marL="230187" indent="0">
              <a:buNone/>
              <a:defRPr/>
            </a:lvl2pPr>
            <a:lvl3pPr marL="454025" indent="0">
              <a:buNone/>
              <a:defRPr/>
            </a:lvl3pPr>
            <a:lvl4pPr marL="684213" indent="0">
              <a:buNone/>
              <a:defRPr/>
            </a:lvl4pPr>
            <a:lvl5pPr marL="915987" indent="0">
              <a:buNone/>
              <a:defRPr/>
            </a:lvl5pPr>
          </a:lstStyle>
          <a:p>
            <a:pPr lvl="0"/>
            <a:r>
              <a:rPr lang="en-US"/>
              <a:t>Edit client name</a:t>
            </a:r>
          </a:p>
          <a:p>
            <a:pPr lvl="0"/>
            <a:r>
              <a:rPr lang="en-US"/>
              <a:t>meeting date</a:t>
            </a:r>
          </a:p>
        </p:txBody>
      </p:sp>
      <p:pic>
        <p:nvPicPr>
          <p:cNvPr id="11" name="Picture 10">
            <a:extLst>
              <a:ext uri="{FF2B5EF4-FFF2-40B4-BE49-F238E27FC236}">
                <a16:creationId xmlns:a16="http://schemas.microsoft.com/office/drawing/2014/main" xmlns="" id="{20A90AF9-99E7-8A45-AF99-CA34B292AE1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19016" y="3397472"/>
            <a:ext cx="2003613" cy="1007471"/>
          </a:xfrm>
          <a:prstGeom prst="rect">
            <a:avLst/>
          </a:prstGeom>
        </p:spPr>
      </p:pic>
      <p:pic>
        <p:nvPicPr>
          <p:cNvPr id="12" name="Picture 11">
            <a:extLst>
              <a:ext uri="{FF2B5EF4-FFF2-40B4-BE49-F238E27FC236}">
                <a16:creationId xmlns:a16="http://schemas.microsoft.com/office/drawing/2014/main" xmlns="" id="{B4526E63-3ACE-F044-BEA4-57752C8A057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19016" y="3901208"/>
            <a:ext cx="2134088" cy="804809"/>
          </a:xfrm>
          <a:prstGeom prst="rect">
            <a:avLst/>
          </a:prstGeom>
        </p:spPr>
      </p:pic>
    </p:spTree>
    <p:extLst>
      <p:ext uri="{BB962C8B-B14F-4D97-AF65-F5344CB8AC3E}">
        <p14:creationId xmlns:p14="http://schemas.microsoft.com/office/powerpoint/2010/main" val="415916355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7F66D-7267-BD4B-99E2-D35E2832357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BD38DEF9-07C6-D548-A2FD-B10A77C7C3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4E149F9-6B2A-6047-ABD9-BACC6C6D33D8}"/>
              </a:ext>
            </a:extLst>
          </p:cNvPr>
          <p:cNvSpPr>
            <a:spLocks noGrp="1"/>
          </p:cNvSpPr>
          <p:nvPr>
            <p:ph type="dt" sz="half" idx="10"/>
          </p:nvPr>
        </p:nvSpPr>
        <p:spPr>
          <a:xfrm>
            <a:off x="628650" y="4767263"/>
            <a:ext cx="2057400" cy="273844"/>
          </a:xfrm>
          <a:prstGeom prst="rect">
            <a:avLst/>
          </a:prstGeom>
        </p:spPr>
        <p:txBody>
          <a:bodyPr/>
          <a:lstStyle/>
          <a:p>
            <a:fld id="{F15333CF-2F8D-1846-B6B9-5D0B21727D01}" type="datetime1">
              <a:rPr lang="en-US" smtClean="0"/>
              <a:t>4/6/2022</a:t>
            </a:fld>
            <a:endParaRPr lang="en-US"/>
          </a:p>
        </p:txBody>
      </p:sp>
      <p:sp>
        <p:nvSpPr>
          <p:cNvPr id="5" name="Footer Placeholder 4">
            <a:extLst>
              <a:ext uri="{FF2B5EF4-FFF2-40B4-BE49-F238E27FC236}">
                <a16:creationId xmlns:a16="http://schemas.microsoft.com/office/drawing/2014/main" xmlns="" id="{EFD4DEB2-0E46-6B4C-BBCA-5BD763F4752D}"/>
              </a:ext>
            </a:extLst>
          </p:cNvPr>
          <p:cNvSpPr>
            <a:spLocks noGrp="1"/>
          </p:cNvSpPr>
          <p:nvPr>
            <p:ph type="ftr" sz="quarter" idx="11"/>
          </p:nvPr>
        </p:nvSpPr>
        <p:spPr>
          <a:xfrm>
            <a:off x="0" y="4951381"/>
            <a:ext cx="7011988" cy="1714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42E0EA5-8713-6B48-BB10-D7C6729C0AB1}"/>
              </a:ext>
            </a:extLst>
          </p:cNvPr>
          <p:cNvSpPr>
            <a:spLocks noGrp="1"/>
          </p:cNvSpPr>
          <p:nvPr>
            <p:ph type="sldNum" sz="quarter" idx="12"/>
          </p:nvPr>
        </p:nvSpPr>
        <p:spPr/>
        <p:txBody>
          <a:bodyPr/>
          <a:lstStyle/>
          <a:p>
            <a:fld id="{ACCACA9A-3C4E-1E46-A779-412BAB3B230B}" type="slidenum">
              <a:rPr lang="en-US" smtClean="0"/>
              <a:t>‹#›</a:t>
            </a:fld>
            <a:endParaRPr lang="en-US"/>
          </a:p>
        </p:txBody>
      </p:sp>
    </p:spTree>
    <p:extLst>
      <p:ext uri="{BB962C8B-B14F-4D97-AF65-F5344CB8AC3E}">
        <p14:creationId xmlns:p14="http://schemas.microsoft.com/office/powerpoint/2010/main" val="18634063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Dark Blue Background">
    <p:spTree>
      <p:nvGrpSpPr>
        <p:cNvPr id="1" name=""/>
        <p:cNvGrpSpPr/>
        <p:nvPr/>
      </p:nvGrpSpPr>
      <p:grpSpPr>
        <a:xfrm>
          <a:off x="0" y="0"/>
          <a:ext cx="0" cy="0"/>
          <a:chOff x="0" y="0"/>
          <a:chExt cx="0" cy="0"/>
        </a:xfrm>
      </p:grpSpPr>
      <p:sp>
        <p:nvSpPr>
          <p:cNvPr id="3" name="Rectangle 2"/>
          <p:cNvSpPr/>
          <p:nvPr userDrawn="1"/>
        </p:nvSpPr>
        <p:spPr>
          <a:xfrm>
            <a:off x="7592992" y="4421529"/>
            <a:ext cx="1307940" cy="578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Slide Number Placeholder 5">
            <a:extLst>
              <a:ext uri="{FF2B5EF4-FFF2-40B4-BE49-F238E27FC236}">
                <a16:creationId xmlns:a16="http://schemas.microsoft.com/office/drawing/2014/main" xmlns="" id="{9C68B707-2B8E-3C4E-9A8A-695217F70930}"/>
              </a:ext>
            </a:extLst>
          </p:cNvPr>
          <p:cNvSpPr>
            <a:spLocks noGrp="1"/>
          </p:cNvSpPr>
          <p:nvPr>
            <p:ph type="sldNum" sz="quarter" idx="4"/>
          </p:nvPr>
        </p:nvSpPr>
        <p:spPr bwMode="auto">
          <a:xfrm>
            <a:off x="8594702" y="4976809"/>
            <a:ext cx="549298" cy="166691"/>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lvl1pPr algn="r">
              <a:defRPr sz="1000">
                <a:solidFill>
                  <a:schemeClr val="bg1">
                    <a:lumMod val="50000"/>
                  </a:schemeClr>
                </a:solidFill>
              </a:defRPr>
            </a:lvl1pPr>
          </a:lstStyle>
          <a:p>
            <a:fld id="{B96EB2AE-DF96-457D-9F43-958D79343F70}"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8" name="Footer Placeholder 7">
            <a:extLst>
              <a:ext uri="{FF2B5EF4-FFF2-40B4-BE49-F238E27FC236}">
                <a16:creationId xmlns:a16="http://schemas.microsoft.com/office/drawing/2014/main" xmlns="" id="{345191F7-BBC4-4440-8151-2FA185A64D59}"/>
              </a:ext>
            </a:extLst>
          </p:cNvPr>
          <p:cNvSpPr>
            <a:spLocks noGrp="1" noChangeArrowheads="1"/>
          </p:cNvSpPr>
          <p:nvPr>
            <p:ph type="ftr" sz="quarter" idx="3"/>
          </p:nvPr>
        </p:nvSpPr>
        <p:spPr bwMode="auto">
          <a:xfrm>
            <a:off x="0" y="4976809"/>
            <a:ext cx="8085945" cy="1714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800" spc="10">
                <a:solidFill>
                  <a:schemeClr val="bg1">
                    <a:lumMod val="50000"/>
                  </a:schemeClr>
                </a:solidFill>
                <a:latin typeface="Arial Narrow" pitchFamily="-84" charset="0"/>
                <a:ea typeface="MS PGothic" pitchFamily="34" charset="-128"/>
              </a:defRPr>
            </a:lvl1pPr>
          </a:lstStyle>
          <a:p>
            <a:endParaRPr lang="en-US" altLang="en-US">
              <a:solidFill>
                <a:srgbClr val="FFFFFF">
                  <a:lumMod val="50000"/>
                </a:srgbClr>
              </a:solidFill>
            </a:endParaRPr>
          </a:p>
        </p:txBody>
      </p:sp>
    </p:spTree>
    <p:extLst>
      <p:ext uri="{BB962C8B-B14F-4D97-AF65-F5344CB8AC3E}">
        <p14:creationId xmlns:p14="http://schemas.microsoft.com/office/powerpoint/2010/main" val="41472316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COLOR BLOCK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DC0651-ECBD-F64A-A046-CA5D1F8262D7}"/>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77742"/>
            <a:ext cx="8710275" cy="840573"/>
          </a:xfrm>
        </p:spPr>
        <p:txBody>
          <a:bodyPr lIns="0" tIns="0" rIns="0" bIns="0" anchor="b">
            <a:normAutofit/>
          </a:bodyPr>
          <a:lstStyle>
            <a:lvl1pPr algn="l">
              <a:defRPr lang="en-US" sz="48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2257616"/>
            <a:ext cx="8710275" cy="1376737"/>
          </a:xfrm>
        </p:spPr>
        <p:txBody>
          <a:bodyPr lIns="0" tIns="0" rIns="0">
            <a:normAutofit/>
          </a:bodyPr>
          <a:lstStyle>
            <a:lvl1pPr marL="0" indent="0" algn="l">
              <a:buNone/>
              <a:defRPr lang="en-US" sz="8000" kern="1200" cap="all"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solidFill>
              </a:defRPr>
            </a:lvl1pPr>
          </a:lstStyle>
          <a:p>
            <a:fld id="{97C9F2F1-5B60-4828-8D48-CC3CA0267DF1}" type="slidenum">
              <a:rPr lang="en-US" altLang="en-US" smtClean="0">
                <a:solidFill>
                  <a:srgbClr val="FFFFFF"/>
                </a:solidFill>
              </a:rPr>
              <a:pPr/>
              <a:t>‹#›</a:t>
            </a:fld>
            <a:endParaRPr lang="en-US" altLang="en-US">
              <a:solidFill>
                <a:srgbClr val="FFFFFF"/>
              </a:solidFill>
            </a:endParaRPr>
          </a:p>
        </p:txBody>
      </p:sp>
      <p:pic>
        <p:nvPicPr>
          <p:cNvPr id="12" name="Picture 11">
            <a:extLst>
              <a:ext uri="{FF2B5EF4-FFF2-40B4-BE49-F238E27FC236}">
                <a16:creationId xmlns:a16="http://schemas.microsoft.com/office/drawing/2014/main" xmlns="" id="{D6836CB5-13D3-A747-804D-1571DC42B3EF}"/>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211002" y="4630138"/>
            <a:ext cx="813355" cy="265802"/>
          </a:xfrm>
          <a:prstGeom prst="rect">
            <a:avLst/>
          </a:prstGeom>
        </p:spPr>
      </p:pic>
      <p:sp>
        <p:nvSpPr>
          <p:cNvPr id="13"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solidFill>
                <a:latin typeface="Arial Narrow" panose="020B0604020202020204" pitchFamily="34" charset="0"/>
                <a:cs typeface="Arial Narrow" panose="020B0604020202020204" pitchFamily="34" charset="0"/>
              </a:defRPr>
            </a:lvl1pPr>
          </a:lstStyle>
          <a:p>
            <a:endParaRPr lang="en-US">
              <a:solidFill>
                <a:srgbClr val="FFFFFF"/>
              </a:solidFill>
            </a:endParaRPr>
          </a:p>
        </p:txBody>
      </p:sp>
    </p:spTree>
    <p:extLst>
      <p:ext uri="{BB962C8B-B14F-4D97-AF65-F5344CB8AC3E}">
        <p14:creationId xmlns:p14="http://schemas.microsoft.com/office/powerpoint/2010/main" val="36619987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LocalP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E2756-B84F-5344-9794-24B193253D5D}"/>
              </a:ext>
            </a:extLst>
          </p:cNvPr>
          <p:cNvSpPr>
            <a:spLocks noGrp="1"/>
          </p:cNvSpPr>
          <p:nvPr>
            <p:ph type="title"/>
          </p:nvPr>
        </p:nvSpPr>
        <p:spPr>
          <a:xfrm>
            <a:off x="266700" y="208446"/>
            <a:ext cx="8534400" cy="424732"/>
          </a:xfrm>
        </p:spPr>
        <p:txBody>
          <a:bodyPr wrap="square" lIns="0" rIns="0" anchor="t" anchorCtr="0">
            <a:spAutoFit/>
          </a:bodyPr>
          <a:lstStyle>
            <a:lvl1pPr>
              <a:defRPr lang="en-US" sz="2400" b="0" kern="1200" cap="all" baseline="0" dirty="0">
                <a:solidFill>
                  <a:schemeClr val="accent1"/>
                </a:solidFill>
                <a:latin typeface="+mj-lt"/>
                <a:ea typeface="+mj-ea"/>
                <a:cs typeface="+mj-cs"/>
              </a:defRPr>
            </a:lvl1pPr>
          </a:lstStyle>
          <a:p>
            <a:r>
              <a:rPr lang="en-US"/>
              <a:t>Click to edit Master title style</a:t>
            </a: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7" name="Subtitle 2">
            <a:extLst>
              <a:ext uri="{FF2B5EF4-FFF2-40B4-BE49-F238E27FC236}">
                <a16:creationId xmlns:a16="http://schemas.microsoft.com/office/drawing/2014/main" xmlns="" id="{11C0A5B4-A42A-8C44-A5CA-EE6052DFE583}"/>
              </a:ext>
            </a:extLst>
          </p:cNvPr>
          <p:cNvSpPr>
            <a:spLocks noGrp="1"/>
          </p:cNvSpPr>
          <p:nvPr>
            <p:ph type="subTitle" idx="1"/>
          </p:nvPr>
        </p:nvSpPr>
        <p:spPr>
          <a:xfrm>
            <a:off x="274398" y="584785"/>
            <a:ext cx="8526422" cy="325046"/>
          </a:xfrm>
        </p:spPr>
        <p:txBody>
          <a:bodyPr lIns="0" tIns="0" rIns="0">
            <a:normAutofit/>
          </a:bodyPr>
          <a:lstStyle>
            <a:lvl1pPr marL="0" indent="0" algn="l">
              <a:buNone/>
              <a:defRPr lang="en-US" sz="1600" b="1"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xmlns="" id="{E88088A2-4660-1C49-935D-C4AA38B34805}"/>
              </a:ext>
            </a:extLst>
          </p:cNvPr>
          <p:cNvSpPr/>
          <p:nvPr userDrawn="1"/>
        </p:nvSpPr>
        <p:spPr>
          <a:xfrm>
            <a:off x="0" y="1286170"/>
            <a:ext cx="9144000" cy="10899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0" name="Group 9">
            <a:extLst>
              <a:ext uri="{FF2B5EF4-FFF2-40B4-BE49-F238E27FC236}">
                <a16:creationId xmlns:a16="http://schemas.microsoft.com/office/drawing/2014/main" xmlns="" id="{A451348B-B571-7048-8C8D-16268ADE319F}"/>
              </a:ext>
            </a:extLst>
          </p:cNvPr>
          <p:cNvGrpSpPr/>
          <p:nvPr userDrawn="1"/>
        </p:nvGrpSpPr>
        <p:grpSpPr>
          <a:xfrm>
            <a:off x="797283" y="1349276"/>
            <a:ext cx="7517597" cy="963742"/>
            <a:chOff x="1575002" y="930352"/>
            <a:chExt cx="7517597" cy="963742"/>
          </a:xfrm>
        </p:grpSpPr>
        <p:sp>
          <p:nvSpPr>
            <p:cNvPr id="11" name="TextBox 42">
              <a:extLst>
                <a:ext uri="{FF2B5EF4-FFF2-40B4-BE49-F238E27FC236}">
                  <a16:creationId xmlns:a16="http://schemas.microsoft.com/office/drawing/2014/main" xmlns="" id="{9C617C46-6B1F-3F45-BC64-E2BBCDCFD789}"/>
                </a:ext>
              </a:extLst>
            </p:cNvPr>
            <p:cNvSpPr txBox="1">
              <a:spLocks noChangeArrowheads="1"/>
            </p:cNvSpPr>
            <p:nvPr/>
          </p:nvSpPr>
          <p:spPr bwMode="auto">
            <a:xfrm>
              <a:off x="3479626" y="930353"/>
              <a:ext cx="2130070" cy="963741"/>
            </a:xfrm>
            <a:prstGeom prst="rect">
              <a:avLst/>
            </a:prstGeom>
            <a:noFill/>
            <a:ln w="9525">
              <a:noFill/>
              <a:miter lim="800000"/>
              <a:headEnd/>
              <a:tailEnd/>
            </a:ln>
          </p:spPr>
          <p:txBody>
            <a:bodyPr wrap="square" anchor="ctr" anchorCtr="0">
              <a:noAutofit/>
            </a:bodyPr>
            <a:lstStyle/>
            <a:p>
              <a:pPr algn="ctr"/>
              <a:r>
                <a:rPr lang="en-US" sz="1600">
                  <a:solidFill>
                    <a:srgbClr val="000000"/>
                  </a:solidFill>
                </a:rPr>
                <a:t>Consumer Buying Behavior</a:t>
              </a:r>
            </a:p>
          </p:txBody>
        </p:sp>
        <p:sp>
          <p:nvSpPr>
            <p:cNvPr id="12" name="TextBox 42">
              <a:extLst>
                <a:ext uri="{FF2B5EF4-FFF2-40B4-BE49-F238E27FC236}">
                  <a16:creationId xmlns:a16="http://schemas.microsoft.com/office/drawing/2014/main" xmlns="" id="{765994B1-FC39-7F49-BB8D-F8FABBB36714}"/>
                </a:ext>
              </a:extLst>
            </p:cNvPr>
            <p:cNvSpPr txBox="1">
              <a:spLocks noChangeArrowheads="1"/>
            </p:cNvSpPr>
            <p:nvPr/>
          </p:nvSpPr>
          <p:spPr bwMode="auto">
            <a:xfrm>
              <a:off x="1575002" y="930352"/>
              <a:ext cx="1297554" cy="963741"/>
            </a:xfrm>
            <a:prstGeom prst="rect">
              <a:avLst/>
            </a:prstGeom>
            <a:noFill/>
            <a:ln>
              <a:noFill/>
            </a:ln>
          </p:spPr>
          <p:txBody>
            <a:bodyPr wrap="square" anchor="ctr" anchorCtr="0">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1600" b="1">
                  <a:solidFill>
                    <a:srgbClr val="C3D600"/>
                  </a:solidFill>
                  <a:latin typeface="Arial"/>
                  <a:cs typeface="Arial"/>
                </a:rPr>
                <a:t>Marketing Expertise</a:t>
              </a:r>
            </a:p>
          </p:txBody>
        </p:sp>
        <p:sp>
          <p:nvSpPr>
            <p:cNvPr id="13" name="TextBox 42">
              <a:extLst>
                <a:ext uri="{FF2B5EF4-FFF2-40B4-BE49-F238E27FC236}">
                  <a16:creationId xmlns:a16="http://schemas.microsoft.com/office/drawing/2014/main" xmlns="" id="{2C6A7BC8-64E1-BA42-8873-2704763182DF}"/>
                </a:ext>
              </a:extLst>
            </p:cNvPr>
            <p:cNvSpPr txBox="1">
              <a:spLocks noChangeArrowheads="1"/>
            </p:cNvSpPr>
            <p:nvPr/>
          </p:nvSpPr>
          <p:spPr bwMode="auto">
            <a:xfrm>
              <a:off x="5923798" y="930353"/>
              <a:ext cx="1486382" cy="963741"/>
            </a:xfrm>
            <a:prstGeom prst="rect">
              <a:avLst/>
            </a:prstGeom>
            <a:noFill/>
            <a:ln w="9525">
              <a:noFill/>
              <a:miter lim="800000"/>
              <a:headEnd/>
              <a:tailEnd/>
            </a:ln>
          </p:spPr>
          <p:txBody>
            <a:bodyPr wrap="square" anchor="ctr" anchorCtr="0">
              <a:noAutofit/>
            </a:bodyPr>
            <a:lstStyle/>
            <a:p>
              <a:pPr algn="ctr"/>
              <a:r>
                <a:rPr lang="en-US" sz="1600">
                  <a:solidFill>
                    <a:srgbClr val="000000"/>
                  </a:solidFill>
                </a:rPr>
                <a:t>Segmentation</a:t>
              </a:r>
            </a:p>
          </p:txBody>
        </p:sp>
        <p:sp>
          <p:nvSpPr>
            <p:cNvPr id="14" name="TextBox 42">
              <a:extLst>
                <a:ext uri="{FF2B5EF4-FFF2-40B4-BE49-F238E27FC236}">
                  <a16:creationId xmlns:a16="http://schemas.microsoft.com/office/drawing/2014/main" xmlns="" id="{0B464F0F-A6B1-0A49-84A1-9705DCE5DCF8}"/>
                </a:ext>
              </a:extLst>
            </p:cNvPr>
            <p:cNvSpPr txBox="1">
              <a:spLocks noChangeArrowheads="1"/>
            </p:cNvSpPr>
            <p:nvPr/>
          </p:nvSpPr>
          <p:spPr bwMode="auto">
            <a:xfrm>
              <a:off x="7857799" y="930353"/>
              <a:ext cx="1234800" cy="963741"/>
            </a:xfrm>
            <a:prstGeom prst="rect">
              <a:avLst/>
            </a:prstGeom>
            <a:noFill/>
            <a:ln w="9525">
              <a:noFill/>
              <a:miter lim="800000"/>
              <a:headEnd/>
              <a:tailEnd/>
            </a:ln>
          </p:spPr>
          <p:txBody>
            <a:bodyPr wrap="square" anchor="ctr" anchorCtr="0">
              <a:noAutofit/>
            </a:bodyPr>
            <a:lstStyle/>
            <a:p>
              <a:pPr algn="ctr"/>
              <a:r>
                <a:rPr lang="en-US" sz="1600">
                  <a:solidFill>
                    <a:srgbClr val="000000"/>
                  </a:solidFill>
                </a:rPr>
                <a:t>Results</a:t>
              </a:r>
            </a:p>
          </p:txBody>
        </p:sp>
        <p:sp>
          <p:nvSpPr>
            <p:cNvPr id="15" name="TextBox 42">
              <a:extLst>
                <a:ext uri="{FF2B5EF4-FFF2-40B4-BE49-F238E27FC236}">
                  <a16:creationId xmlns:a16="http://schemas.microsoft.com/office/drawing/2014/main" xmlns="" id="{9EA260D9-0745-374C-AB5B-7FCD260DE7DA}"/>
                </a:ext>
              </a:extLst>
            </p:cNvPr>
            <p:cNvSpPr txBox="1">
              <a:spLocks noChangeArrowheads="1"/>
            </p:cNvSpPr>
            <p:nvPr/>
          </p:nvSpPr>
          <p:spPr bwMode="auto">
            <a:xfrm>
              <a:off x="2947491" y="1242946"/>
              <a:ext cx="457200" cy="338554"/>
            </a:xfrm>
            <a:prstGeom prst="rect">
              <a:avLst/>
            </a:prstGeom>
            <a:noFill/>
            <a:ln w="9525">
              <a:noFill/>
              <a:miter lim="800000"/>
              <a:headEnd/>
              <a:tailEnd/>
            </a:ln>
          </p:spPr>
          <p:txBody>
            <a:bodyPr wrap="none" lIns="0" tIns="0" rIns="0" bIns="0" anchor="ctr" anchorCtr="0">
              <a:noAutofit/>
            </a:bodyPr>
            <a:lstStyle/>
            <a:p>
              <a:pPr algn="ctr"/>
              <a:r>
                <a:rPr lang="en-US" sz="2000">
                  <a:solidFill>
                    <a:srgbClr val="C3D600"/>
                  </a:solidFill>
                </a:rPr>
                <a:t>+</a:t>
              </a:r>
            </a:p>
          </p:txBody>
        </p:sp>
        <p:sp>
          <p:nvSpPr>
            <p:cNvPr id="16" name="TextBox 42">
              <a:extLst>
                <a:ext uri="{FF2B5EF4-FFF2-40B4-BE49-F238E27FC236}">
                  <a16:creationId xmlns:a16="http://schemas.microsoft.com/office/drawing/2014/main" xmlns="" id="{8F0C11BB-BBEE-A643-8EAA-E5C3602DA45C}"/>
                </a:ext>
              </a:extLst>
            </p:cNvPr>
            <p:cNvSpPr txBox="1">
              <a:spLocks noChangeArrowheads="1"/>
            </p:cNvSpPr>
            <p:nvPr/>
          </p:nvSpPr>
          <p:spPr bwMode="auto">
            <a:xfrm>
              <a:off x="5476502" y="1242946"/>
              <a:ext cx="457200" cy="338554"/>
            </a:xfrm>
            <a:prstGeom prst="rect">
              <a:avLst/>
            </a:prstGeom>
            <a:noFill/>
            <a:ln w="9525">
              <a:noFill/>
              <a:miter lim="800000"/>
              <a:headEnd/>
              <a:tailEnd/>
            </a:ln>
          </p:spPr>
          <p:txBody>
            <a:bodyPr wrap="none" lIns="0" tIns="0" rIns="0" bIns="0" anchor="ctr" anchorCtr="0">
              <a:noAutofit/>
            </a:bodyPr>
            <a:lstStyle/>
            <a:p>
              <a:pPr algn="ctr"/>
              <a:r>
                <a:rPr lang="en-US" sz="2000">
                  <a:solidFill>
                    <a:srgbClr val="C3D600"/>
                  </a:solidFill>
                </a:rPr>
                <a:t>+</a:t>
              </a:r>
            </a:p>
          </p:txBody>
        </p:sp>
        <p:sp>
          <p:nvSpPr>
            <p:cNvPr id="17" name="TextBox 16">
              <a:extLst>
                <a:ext uri="{FF2B5EF4-FFF2-40B4-BE49-F238E27FC236}">
                  <a16:creationId xmlns:a16="http://schemas.microsoft.com/office/drawing/2014/main" xmlns="" id="{8CD2558D-989A-B041-90BC-D1EA15A339C5}"/>
                </a:ext>
              </a:extLst>
            </p:cNvPr>
            <p:cNvSpPr txBox="1">
              <a:spLocks noChangeArrowheads="1"/>
            </p:cNvSpPr>
            <p:nvPr/>
          </p:nvSpPr>
          <p:spPr bwMode="auto">
            <a:xfrm>
              <a:off x="7317147" y="1242945"/>
              <a:ext cx="584642" cy="338554"/>
            </a:xfrm>
            <a:prstGeom prst="rect">
              <a:avLst/>
            </a:prstGeom>
            <a:noFill/>
            <a:ln w="9525">
              <a:noFill/>
              <a:miter lim="800000"/>
              <a:headEnd/>
              <a:tailEnd/>
            </a:ln>
          </p:spPr>
          <p:txBody>
            <a:bodyPr wrap="none" lIns="0" tIns="0" rIns="0" bIns="0" anchor="ctr" anchorCtr="0">
              <a:noAutofit/>
            </a:bodyPr>
            <a:lstStyle/>
            <a:p>
              <a:pPr algn="ctr"/>
              <a:r>
                <a:rPr lang="en-US" sz="2000">
                  <a:solidFill>
                    <a:srgbClr val="C3D600"/>
                  </a:solidFill>
                </a:rPr>
                <a:t>=</a:t>
              </a:r>
            </a:p>
          </p:txBody>
        </p:sp>
      </p:grpSp>
      <p:sp>
        <p:nvSpPr>
          <p:cNvPr id="18"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32208400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COLOR BLOCK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DC0651-ECBD-F64A-A046-CA5D1F8262D7}"/>
              </a:ext>
            </a:extLst>
          </p:cNvPr>
          <p:cNvSpPr/>
          <p:nvPr userDrawn="1"/>
        </p:nvSpPr>
        <p:spPr>
          <a:xfrm>
            <a:off x="0" y="0"/>
            <a:ext cx="9144000" cy="51435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77742"/>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2257616"/>
            <a:ext cx="8710275" cy="1376737"/>
          </a:xfrm>
        </p:spPr>
        <p:txBody>
          <a:bodyPr lIns="0" tIns="0" rIns="0">
            <a:normAutofit/>
          </a:bodyPr>
          <a:lstStyle>
            <a:lvl1pPr marL="0" indent="0" algn="l">
              <a:buNone/>
              <a:defRPr lang="en-US" sz="8000" kern="1200" cap="all" baseline="0" dirty="0">
                <a:solidFill>
                  <a:srgbClr val="595A5B"/>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tx1"/>
                </a:solidFill>
              </a:defRPr>
            </a:lvl1pPr>
          </a:lstStyle>
          <a:p>
            <a:fld id="{97C9F2F1-5B60-4828-8D48-CC3CA0267DF1}" type="slidenum">
              <a:rPr lang="en-US" altLang="en-US" smtClean="0">
                <a:solidFill>
                  <a:srgbClr val="000000"/>
                </a:solidFill>
              </a:rPr>
              <a:pPr/>
              <a:t>‹#›</a:t>
            </a:fld>
            <a:endParaRPr lang="en-US" altLang="en-US">
              <a:solidFill>
                <a:srgbClr val="000000"/>
              </a:solidFill>
            </a:endParaRPr>
          </a:p>
        </p:txBody>
      </p:sp>
      <p:pic>
        <p:nvPicPr>
          <p:cNvPr id="14" name="Picture 13">
            <a:extLst>
              <a:ext uri="{FF2B5EF4-FFF2-40B4-BE49-F238E27FC236}">
                <a16:creationId xmlns:a16="http://schemas.microsoft.com/office/drawing/2014/main" xmlns="" id="{64F66EC4-C088-354C-938D-1051AF4554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1002" y="4630138"/>
            <a:ext cx="813355" cy="265802"/>
          </a:xfrm>
          <a:prstGeom prst="rect">
            <a:avLst/>
          </a:prstGeom>
        </p:spPr>
      </p:pic>
      <p:sp>
        <p:nvSpPr>
          <p:cNvPr id="12"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solidFill>
                <a:srgbClr val="FFFFFF">
                  <a:lumMod val="50000"/>
                </a:srgbClr>
              </a:solidFill>
            </a:endParaRPr>
          </a:p>
        </p:txBody>
      </p:sp>
    </p:spTree>
    <p:extLst>
      <p:ext uri="{BB962C8B-B14F-4D97-AF65-F5344CB8AC3E}">
        <p14:creationId xmlns:p14="http://schemas.microsoft.com/office/powerpoint/2010/main" val="13172060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6"/>
            <a:ext cx="2926080" cy="207749"/>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56"/>
            <a:ext cx="2103120" cy="207749"/>
          </a:xfrm>
          <a:prstGeom prst="rect">
            <a:avLst/>
          </a:prstGeo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409" b="0" i="0">
                <a:solidFill>
                  <a:srgbClr val="636466"/>
                </a:solidFill>
                <a:latin typeface="Calibri"/>
                <a:cs typeface="Calibri"/>
              </a:defRPr>
            </a:lvl1pPr>
          </a:lstStyle>
          <a:p>
            <a:pPr marL="12989">
              <a:spcBef>
                <a:spcPts val="67"/>
              </a:spcBef>
            </a:pPr>
            <a:fld id="{81D60167-4931-47E6-BA6A-407CBD079E47}" type="slidenum">
              <a:rPr lang="en-US" spc="18" smtClean="0"/>
              <a:pPr marL="12989">
                <a:spcBef>
                  <a:spcPts val="67"/>
                </a:spcBef>
              </a:pPr>
              <a:t>‹#›</a:t>
            </a:fld>
            <a:endParaRPr lang="en-US" spc="18"/>
          </a:p>
        </p:txBody>
      </p:sp>
    </p:spTree>
    <p:extLst>
      <p:ext uri="{BB962C8B-B14F-4D97-AF65-F5344CB8AC3E}">
        <p14:creationId xmlns:p14="http://schemas.microsoft.com/office/powerpoint/2010/main" val="283291530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_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4"/>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403882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28108730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7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343377646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387584"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540430"/>
            <a:ext cx="1832426" cy="295692"/>
          </a:xfrm>
          <a:prstGeom prst="rect">
            <a:avLst/>
          </a:prstGeom>
        </p:spPr>
        <p:txBody>
          <a:bodyPr lIns="0" tIns="0" rIns="0" bIns="0" anchor="t"/>
          <a:lstStyle>
            <a:lvl1pPr>
              <a:lnSpc>
                <a:spcPct val="100000"/>
              </a:lnSpc>
              <a:spcBef>
                <a:spcPts val="0"/>
              </a:spcBef>
              <a:defRPr sz="898" b="1">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204058113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1"/>
            <a:ext cx="5188762" cy="520024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spcBef>
                <a:spcPts val="0"/>
              </a:spcBef>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4042131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4CE17712-BBD5-FF42-B1DD-387C89934DC3}" type="slidenum">
              <a:rPr lang="en-US"/>
              <a:pPr>
                <a:defRPr/>
              </a:pPr>
              <a:t>‹#›</a:t>
            </a:fld>
            <a:endParaRPr lang="en-US"/>
          </a:p>
        </p:txBody>
      </p:sp>
      <p:sp>
        <p:nvSpPr>
          <p:cNvPr id="4" name="Rectangle 7"/>
          <p:cNvSpPr>
            <a:spLocks noGrp="1" noChangeArrowheads="1"/>
          </p:cNvSpPr>
          <p:nvPr>
            <p:ph type="ftr" sz="quarter" idx="11"/>
          </p:nvPr>
        </p:nvSpPr>
        <p:spPr>
          <a:xfrm>
            <a:off x="0" y="4951381"/>
            <a:ext cx="7011988" cy="171450"/>
          </a:xfrm>
          <a:prstGeom prst="rect">
            <a:avLst/>
          </a:prstGeom>
        </p:spPr>
        <p:txBody>
          <a:bodyPr/>
          <a:lstStyle>
            <a:lvl1pPr>
              <a:defRPr smtClean="0"/>
            </a:lvl1pPr>
          </a:lstStyle>
          <a:p>
            <a:pPr>
              <a:defRPr/>
            </a:pPr>
            <a:r>
              <a:rPr lang="en-US"/>
              <a:t>Confidential, unpublished property of Cigna. Do not duplicate or distribute. Use and distribution limited solely to authorized personnel. © 2020 Cigna  </a:t>
            </a:r>
          </a:p>
        </p:txBody>
      </p:sp>
      <p:sp>
        <p:nvSpPr>
          <p:cNvPr id="5" name="Title Placeholder 26"/>
          <p:cNvSpPr>
            <a:spLocks noGrp="1"/>
          </p:cNvSpPr>
          <p:nvPr>
            <p:ph type="title"/>
          </p:nvPr>
        </p:nvSpPr>
        <p:spPr bwMode="auto">
          <a:xfrm>
            <a:off x="457200" y="204787"/>
            <a:ext cx="8229600"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Rectangle 5"/>
          <p:cNvSpPr/>
          <p:nvPr userDrawn="1"/>
        </p:nvSpPr>
        <p:spPr bwMode="auto">
          <a:xfrm rot="5400000">
            <a:off x="2760056" y="-2019818"/>
            <a:ext cx="3596900"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00"/>
              </a:solidFill>
              <a:ea typeface="ＭＳ Ｐゴシック" pitchFamily="34" charset="-128"/>
            </a:endParaRPr>
          </a:p>
        </p:txBody>
      </p:sp>
    </p:spTree>
    <p:extLst>
      <p:ext uri="{BB962C8B-B14F-4D97-AF65-F5344CB8AC3E}">
        <p14:creationId xmlns:p14="http://schemas.microsoft.com/office/powerpoint/2010/main" val="180201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8555038"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5" y="963361"/>
            <a:ext cx="8555038"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8555038"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8" name="Slide Number Placeholder 3">
            <a:extLst>
              <a:ext uri="{FF2B5EF4-FFF2-40B4-BE49-F238E27FC236}">
                <a16:creationId xmlns:a16="http://schemas.microsoft.com/office/drawing/2014/main" xmlns="" id="{67BAB730-EFD2-BD43-81DE-524712CE1B43}"/>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682328AC-D936-BB4D-B6D2-3D2E30613BBE}"/>
              </a:ext>
            </a:extLst>
          </p:cNvPr>
          <p:cNvSpPr txBox="1"/>
          <p:nvPr userDrawn="1"/>
        </p:nvSpPr>
        <p:spPr>
          <a:xfrm>
            <a:off x="-1722120" y="-510068"/>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Tree>
    <p:extLst>
      <p:ext uri="{BB962C8B-B14F-4D97-AF65-F5344CB8AC3E}">
        <p14:creationId xmlns:p14="http://schemas.microsoft.com/office/powerpoint/2010/main" val="629412078"/>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1" y="4882009"/>
            <a:ext cx="5176156"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40049039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3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323113"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112964027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2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3584344743"/>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9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27159"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1"/>
            <a:ext cx="5427158" cy="25979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25550929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7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9" name="TextBox 8">
            <a:extLst>
              <a:ext uri="{FF2B5EF4-FFF2-40B4-BE49-F238E27FC236}">
                <a16:creationId xmlns:a16="http://schemas.microsoft.com/office/drawing/2014/main" xmlns="" id="{C2974457-413A-0B46-A8E3-C49BF92DF7E5}"/>
              </a:ext>
            </a:extLst>
          </p:cNvPr>
          <p:cNvSpPr txBox="1"/>
          <p:nvPr userDrawn="1"/>
        </p:nvSpPr>
        <p:spPr>
          <a:xfrm>
            <a:off x="3065929" y="5051416"/>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13" name="Rectangle 12">
            <a:extLst>
              <a:ext uri="{FF2B5EF4-FFF2-40B4-BE49-F238E27FC236}">
                <a16:creationId xmlns:a16="http://schemas.microsoft.com/office/drawing/2014/main" xmlns="" id="{A880E7BC-04A8-8F40-9A41-97C495D2CFA8}"/>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6" name="Rectangle 15">
            <a:extLst>
              <a:ext uri="{FF2B5EF4-FFF2-40B4-BE49-F238E27FC236}">
                <a16:creationId xmlns:a16="http://schemas.microsoft.com/office/drawing/2014/main" xmlns="" id="{3E8A09DF-C3D3-894A-ADDD-16F75BEDE5CE}"/>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3795574143"/>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1_TITLE_SUBTITL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880E7BC-04A8-8F40-9A41-97C495D2CFA8}"/>
              </a:ext>
            </a:extLst>
          </p:cNvPr>
          <p:cNvSpPr/>
          <p:nvPr userDrawn="1"/>
        </p:nvSpPr>
        <p:spPr>
          <a:xfrm>
            <a:off x="1" y="3936180"/>
            <a:ext cx="5878285"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2" y="0"/>
            <a:ext cx="5480915" cy="5143500"/>
          </a:xfrm>
          <a:prstGeom prst="rect">
            <a:avLst/>
          </a:prstGeom>
          <a:solidFill>
            <a:schemeClr val="bg1">
              <a:lumMod val="95000"/>
            </a:schemeClr>
          </a:solidFill>
        </p:spPr>
        <p:txBody>
          <a:bodyPr anchor="ctr"/>
          <a:lstStyle>
            <a:lvl1pPr algn="ctr">
              <a:defRPr sz="1398"/>
            </a:lvl1pPr>
          </a:lstStyle>
          <a:p>
            <a:r>
              <a:rPr lang="en-US"/>
              <a:t>Drag photo here</a:t>
            </a: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15682405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8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2"/>
            <a:ext cx="5438309" cy="24865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5948644" y="0"/>
            <a:ext cx="3189872" cy="5143500"/>
          </a:xfrm>
          <a:prstGeom prst="rect">
            <a:avLst/>
          </a:prstGeom>
          <a:solidFill>
            <a:schemeClr val="bg1">
              <a:lumMod val="95000"/>
            </a:schemeClr>
          </a:solidFill>
        </p:spPr>
        <p:txBody>
          <a:bodyPr anchor="ctr"/>
          <a:lstStyle>
            <a:lvl1pPr algn="ctr">
              <a:defRPr sz="1398"/>
            </a:lvl1pPr>
          </a:lstStyle>
          <a:p>
            <a:r>
              <a:rPr lang="en-US"/>
              <a:t>Drag photo here</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25310695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0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15" name="Rectangle 14">
            <a:extLst>
              <a:ext uri="{FF2B5EF4-FFF2-40B4-BE49-F238E27FC236}">
                <a16:creationId xmlns:a16="http://schemas.microsoft.com/office/drawing/2014/main" xmlns="" id="{903D099E-CDCC-B049-BEF5-4F07CF0428B9}"/>
              </a:ext>
            </a:extLst>
          </p:cNvPr>
          <p:cNvSpPr/>
          <p:nvPr userDrawn="1"/>
        </p:nvSpPr>
        <p:spPr>
          <a:xfrm>
            <a:off x="371477" y="1802795"/>
            <a:ext cx="1956088" cy="2349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pic>
        <p:nvPicPr>
          <p:cNvPr id="20" name="Picture 19">
            <a:extLst>
              <a:ext uri="{FF2B5EF4-FFF2-40B4-BE49-F238E27FC236}">
                <a16:creationId xmlns:a16="http://schemas.microsoft.com/office/drawing/2014/main" xmlns="" id="{523A6B21-91EE-1743-9EF2-B69B967511B0}"/>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21" name="Slide Number Placeholder 3">
            <a:extLst>
              <a:ext uri="{FF2B5EF4-FFF2-40B4-BE49-F238E27FC236}">
                <a16:creationId xmlns:a16="http://schemas.microsoft.com/office/drawing/2014/main" xmlns="" id="{513B2F96-E519-324B-A99C-D7001F37497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5" name="Text Placeholder 22">
            <a:extLst>
              <a:ext uri="{FF2B5EF4-FFF2-40B4-BE49-F238E27FC236}">
                <a16:creationId xmlns:a16="http://schemas.microsoft.com/office/drawing/2014/main" xmlns="" id="{35FC1AEF-3D65-5646-817B-7B54457E3B06}"/>
              </a:ext>
            </a:extLst>
          </p:cNvPr>
          <p:cNvSpPr>
            <a:spLocks noGrp="1"/>
          </p:cNvSpPr>
          <p:nvPr>
            <p:ph type="body" sz="quarter" idx="21"/>
          </p:nvPr>
        </p:nvSpPr>
        <p:spPr>
          <a:xfrm>
            <a:off x="498765"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7" name="Rectangle 26">
            <a:extLst>
              <a:ext uri="{FF2B5EF4-FFF2-40B4-BE49-F238E27FC236}">
                <a16:creationId xmlns:a16="http://schemas.microsoft.com/office/drawing/2014/main" xmlns="" id="{903B8D9F-9297-7646-B919-35FB853502C5}"/>
              </a:ext>
            </a:extLst>
          </p:cNvPr>
          <p:cNvSpPr/>
          <p:nvPr userDrawn="1"/>
        </p:nvSpPr>
        <p:spPr>
          <a:xfrm>
            <a:off x="2506944" y="1802795"/>
            <a:ext cx="1956088" cy="234972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28" name="Text Placeholder 22">
            <a:extLst>
              <a:ext uri="{FF2B5EF4-FFF2-40B4-BE49-F238E27FC236}">
                <a16:creationId xmlns:a16="http://schemas.microsoft.com/office/drawing/2014/main" xmlns="" id="{C07ECD26-8721-A54E-86BE-CBEDD31D63A2}"/>
              </a:ext>
            </a:extLst>
          </p:cNvPr>
          <p:cNvSpPr>
            <a:spLocks noGrp="1"/>
          </p:cNvSpPr>
          <p:nvPr>
            <p:ph type="body" sz="quarter" idx="23"/>
          </p:nvPr>
        </p:nvSpPr>
        <p:spPr>
          <a:xfrm>
            <a:off x="2634233"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9" name="Rectangle 28">
            <a:extLst>
              <a:ext uri="{FF2B5EF4-FFF2-40B4-BE49-F238E27FC236}">
                <a16:creationId xmlns:a16="http://schemas.microsoft.com/office/drawing/2014/main" xmlns="" id="{566E74B1-42ED-2040-9718-EF4580397086}"/>
              </a:ext>
            </a:extLst>
          </p:cNvPr>
          <p:cNvSpPr/>
          <p:nvPr userDrawn="1"/>
        </p:nvSpPr>
        <p:spPr>
          <a:xfrm>
            <a:off x="4636182" y="1802795"/>
            <a:ext cx="1956088" cy="23497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0" name="Text Placeholder 22">
            <a:extLst>
              <a:ext uri="{FF2B5EF4-FFF2-40B4-BE49-F238E27FC236}">
                <a16:creationId xmlns:a16="http://schemas.microsoft.com/office/drawing/2014/main" xmlns="" id="{F4CDF207-A7DE-2943-8F30-71FB010131D1}"/>
              </a:ext>
            </a:extLst>
          </p:cNvPr>
          <p:cNvSpPr>
            <a:spLocks noGrp="1"/>
          </p:cNvSpPr>
          <p:nvPr>
            <p:ph type="body" sz="quarter" idx="24"/>
          </p:nvPr>
        </p:nvSpPr>
        <p:spPr>
          <a:xfrm>
            <a:off x="4763472"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31" name="Rectangle 30">
            <a:extLst>
              <a:ext uri="{FF2B5EF4-FFF2-40B4-BE49-F238E27FC236}">
                <a16:creationId xmlns:a16="http://schemas.microsoft.com/office/drawing/2014/main" xmlns="" id="{8CFDC085-8129-FF48-AD09-808832B18ACC}"/>
              </a:ext>
            </a:extLst>
          </p:cNvPr>
          <p:cNvSpPr/>
          <p:nvPr userDrawn="1"/>
        </p:nvSpPr>
        <p:spPr>
          <a:xfrm>
            <a:off x="6783528" y="1802795"/>
            <a:ext cx="1956088" cy="23497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2" name="Text Placeholder 22">
            <a:extLst>
              <a:ext uri="{FF2B5EF4-FFF2-40B4-BE49-F238E27FC236}">
                <a16:creationId xmlns:a16="http://schemas.microsoft.com/office/drawing/2014/main" xmlns="" id="{CB9BEE99-8DD8-9E4C-B220-A94412F93176}"/>
              </a:ext>
            </a:extLst>
          </p:cNvPr>
          <p:cNvSpPr>
            <a:spLocks noGrp="1"/>
          </p:cNvSpPr>
          <p:nvPr>
            <p:ph type="body" sz="quarter" idx="25"/>
          </p:nvPr>
        </p:nvSpPr>
        <p:spPr>
          <a:xfrm>
            <a:off x="6910818"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34045178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8" name="Rectangle 7">
            <a:extLst>
              <a:ext uri="{FF2B5EF4-FFF2-40B4-BE49-F238E27FC236}">
                <a16:creationId xmlns:a16="http://schemas.microsoft.com/office/drawing/2014/main" xmlns="" id="{120238AB-1D8E-9244-80F7-0BC05E98FEB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172941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34150" y="205979"/>
            <a:ext cx="8229600" cy="484584"/>
          </a:xfrm>
        </p:spPr>
        <p:txBody>
          <a:bodyPr/>
          <a:lstStyle>
            <a:lvl1pPr>
              <a:defRPr sz="2000" cap="none">
                <a:solidFill>
                  <a:srgbClr val="0065A6"/>
                </a:solidFill>
              </a:defRPr>
            </a:lvl1p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xfrm>
            <a:off x="0" y="4951381"/>
            <a:ext cx="7011988" cy="171450"/>
          </a:xfrm>
          <a:prstGeom prst="rect">
            <a:avLst/>
          </a:prstGeom>
          <a:ln/>
        </p:spPr>
        <p:txBody>
          <a:bodyPr/>
          <a:lstStyle>
            <a:lvl1pPr>
              <a:defRPr/>
            </a:lvl1pPr>
          </a:lstStyle>
          <a:p>
            <a:r>
              <a:rPr lang="en-US" altLang="en-US"/>
              <a:t>Confidential, unpublished property of Cigna. Do not duplicate or distribute. Use and distribution limited solely to authorized personnel. © 2020 Cigna</a:t>
            </a:r>
          </a:p>
        </p:txBody>
      </p:sp>
    </p:spTree>
    <p:extLst>
      <p:ext uri="{BB962C8B-B14F-4D97-AF65-F5344CB8AC3E}">
        <p14:creationId xmlns:p14="http://schemas.microsoft.com/office/powerpoint/2010/main" val="13549656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4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0"/>
            <a:ext cx="5174937" cy="517187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solidFill>
                  <a:schemeClr val="tx1"/>
                </a:solidFill>
              </a:defRPr>
            </a:lvl1pPr>
          </a:lstStyle>
          <a:p>
            <a:pPr lvl="0"/>
            <a:r>
              <a:rPr lang="en-US"/>
              <a:t>Click to edit Master text styles</a:t>
            </a:r>
          </a:p>
        </p:txBody>
      </p:sp>
      <p:sp>
        <p:nvSpPr>
          <p:cNvPr id="7" name="Rectangle 6">
            <a:extLst>
              <a:ext uri="{FF2B5EF4-FFF2-40B4-BE49-F238E27FC236}">
                <a16:creationId xmlns:a16="http://schemas.microsoft.com/office/drawing/2014/main" xmlns="" id="{762A3611-5916-B344-8E17-42C7E18AAD4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230552517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5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4087FC7A-B9D7-DB46-9654-C2EEF0C22DE0}"/>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35152329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6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C8074BD6-69AF-644F-A825-9F691577E405}"/>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12351084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LUE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2B6131-457A-5D43-B057-54376AD74A5A}"/>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332751" y="1112771"/>
            <a:ext cx="3916684" cy="337921"/>
          </a:xfrm>
        </p:spPr>
        <p:txBody>
          <a:bodyPr wrap="square" lIns="0" rIns="0" anchor="t" anchorCtr="0">
            <a:spAutoFit/>
          </a:bodyPr>
          <a:lstStyle>
            <a:lvl1pPr>
              <a:lnSpc>
                <a:spcPct val="100000"/>
              </a:lnSpc>
              <a:spcAft>
                <a:spcPts val="1198"/>
              </a:spcAft>
              <a:defRPr sz="1597" b="1" i="0" cap="none" baseline="0">
                <a:solidFill>
                  <a:srgbClr val="000000"/>
                </a:solidFill>
                <a:latin typeface="Arial" panose="020B0604020202020204" pitchFamily="34" charset="0"/>
                <a:cs typeface="Arial" panose="020B0604020202020204" pitchFamily="34" charset="0"/>
              </a:defRPr>
            </a:lvl1pPr>
          </a:lstStyle>
          <a:p>
            <a:r>
              <a:rPr lang="en-US"/>
              <a:t>Click to edit master styles</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3"/>
            <a:ext cx="1188720" cy="246888"/>
          </a:xfrm>
          <a:prstGeom prst="rect">
            <a:avLst/>
          </a:prstGeom>
        </p:spPr>
        <p:txBody>
          <a:bodyPr/>
          <a:lstStyle>
            <a:lvl1pPr algn="r">
              <a:defRPr sz="799"/>
            </a:lvl1pPr>
          </a:lstStyle>
          <a:p>
            <a:fld id="{933D77C5-7D33-F54D-9A33-ABFE7C9FDC16}" type="slidenum">
              <a:rPr lang="en-US" smtClean="0">
                <a:solidFill>
                  <a:srgbClr val="000000"/>
                </a:solidFill>
              </a:rPr>
              <a:pPr/>
              <a:t>‹#›</a:t>
            </a:fld>
            <a:endParaRPr lang="en-US">
              <a:solidFill>
                <a:srgbClr val="000000"/>
              </a:solidFill>
            </a:endParaRPr>
          </a:p>
        </p:txBody>
      </p:sp>
      <p:pic>
        <p:nvPicPr>
          <p:cNvPr id="10" name="Picture 9">
            <a:extLst>
              <a:ext uri="{FF2B5EF4-FFF2-40B4-BE49-F238E27FC236}">
                <a16:creationId xmlns:a16="http://schemas.microsoft.com/office/drawing/2014/main" xmlns="" id="{181FB9B0-CD4A-6A4C-8812-450FD286B35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8055258" y="4602658"/>
            <a:ext cx="813355" cy="265802"/>
          </a:xfrm>
          <a:prstGeom prst="rect">
            <a:avLst/>
          </a:prstGeom>
        </p:spPr>
      </p:pic>
      <p:sp>
        <p:nvSpPr>
          <p:cNvPr id="11" name="Rectangle 10">
            <a:extLst>
              <a:ext uri="{FF2B5EF4-FFF2-40B4-BE49-F238E27FC236}">
                <a16:creationId xmlns:a16="http://schemas.microsoft.com/office/drawing/2014/main" xmlns="" id="{6B2211FA-4DB7-7145-87C8-AAEED6D25B71}"/>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
        <p:nvSpPr>
          <p:cNvPr id="8" name="Picture Placeholder 7">
            <a:extLst>
              <a:ext uri="{FF2B5EF4-FFF2-40B4-BE49-F238E27FC236}">
                <a16:creationId xmlns:a16="http://schemas.microsoft.com/office/drawing/2014/main" xmlns="" id="{40B46B68-7FEB-3E47-8266-C672B9A5A39D}"/>
              </a:ext>
            </a:extLst>
          </p:cNvPr>
          <p:cNvSpPr>
            <a:spLocks noGrp="1"/>
          </p:cNvSpPr>
          <p:nvPr>
            <p:ph type="pic" sz="quarter" idx="10"/>
          </p:nvPr>
        </p:nvSpPr>
        <p:spPr>
          <a:xfrm>
            <a:off x="4572001" y="-1"/>
            <a:ext cx="4667693" cy="5171652"/>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213932112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GREEN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A25359D-1CC9-2D49-A337-FA26E114C43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9B9ADBE1-03A8-D44A-BF0F-27F3129138EB}"/>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2096514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ORANG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1" name="Picture 10">
            <a:extLst>
              <a:ext uri="{FF2B5EF4-FFF2-40B4-BE49-F238E27FC236}">
                <a16:creationId xmlns:a16="http://schemas.microsoft.com/office/drawing/2014/main" xmlns="" id="{63831C01-1B4F-0748-B575-CDD9B9730F46}"/>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2" name="Slide Number Placeholder 3">
            <a:extLst>
              <a:ext uri="{FF2B5EF4-FFF2-40B4-BE49-F238E27FC236}">
                <a16:creationId xmlns:a16="http://schemas.microsoft.com/office/drawing/2014/main" xmlns="" id="{EC1FCCDD-EE4F-1A47-80DB-7A31E52A8511}"/>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7782679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LU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000000">
                  <a:lumMod val="50000"/>
                  <a:lumOff val="50000"/>
                </a:srgbClr>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45194CA-B4F1-4547-83B4-3A3A20BAE44A}"/>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57CF408C-C1FA-034B-A940-B718A7128264}"/>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8852699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xmlns="" id="{7F28B939-8759-3D41-A458-A520FB2E8A7A}"/>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22994725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2"/>
          </a:xfrm>
          <a:prstGeom prst="rect">
            <a:avLst/>
          </a:prstGeom>
        </p:spPr>
        <p:txBody>
          <a:bodyPr anchor="b">
            <a:noAutofit/>
          </a:bodyPr>
          <a:lstStyle>
            <a:lvl1pPr algn="just" eaLnBrk="1" hangingPunct="1">
              <a:defRPr sz="998"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998">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998">
                <a:latin typeface="Arial Narrow" charset="0"/>
                <a:cs typeface="Arial Narrow" charset="0"/>
              </a:rPr>
              <a:t>All pictures are used for illustrative purposes only.</a:t>
            </a:r>
            <a:endParaRPr lang="en-US" sz="998">
              <a:latin typeface="Arial Narrow" charset="0"/>
              <a:ea typeface="MS PGothic" charset="0"/>
              <a:cs typeface="MS PGothic" charset="0"/>
            </a:endParaRPr>
          </a:p>
          <a:p>
            <a:pPr algn="just" eaLnBrk="1" hangingPunct="1"/>
            <a:r>
              <a:rPr lang="en-US" sz="998">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3" y="573300"/>
            <a:ext cx="1024727" cy="277089"/>
          </a:xfrm>
          <a:prstGeom prst="rect">
            <a:avLst/>
          </a:prstGeom>
        </p:spPr>
      </p:pic>
    </p:spTree>
    <p:extLst>
      <p:ext uri="{BB962C8B-B14F-4D97-AF65-F5344CB8AC3E}">
        <p14:creationId xmlns:p14="http://schemas.microsoft.com/office/powerpoint/2010/main" val="240718607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F322B1-B15C-9C48-B94A-9E54D0E26F3A}"/>
              </a:ext>
            </a:extLst>
          </p:cNvPr>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545209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34150" y="205979"/>
            <a:ext cx="8229600" cy="484584"/>
          </a:xfrm>
        </p:spPr>
        <p:txBody>
          <a:bodyPr/>
          <a:lstStyle>
            <a:lvl1pPr>
              <a:defRPr sz="2000" cap="none">
                <a:solidFill>
                  <a:srgbClr val="0065A6"/>
                </a:solidFill>
              </a:defRPr>
            </a:lvl1p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xfrm>
            <a:off x="0" y="4951381"/>
            <a:ext cx="7011988" cy="171450"/>
          </a:xfrm>
          <a:prstGeom prst="rect">
            <a:avLst/>
          </a:prstGeom>
          <a:ln/>
        </p:spPr>
        <p:txBody>
          <a:bodyPr/>
          <a:lstStyle>
            <a:lvl1pPr>
              <a:defRPr/>
            </a:lvl1pPr>
          </a:lstStyle>
          <a:p>
            <a:r>
              <a:rPr lang="en-US" altLang="en-US"/>
              <a:t>Confidential, unpublished property of Cigna. Do not duplicate or distribute. Use and distribution limited solely to authorized personnel. © 2020 Cigna</a:t>
            </a:r>
          </a:p>
        </p:txBody>
      </p:sp>
    </p:spTree>
    <p:extLst>
      <p:ext uri="{BB962C8B-B14F-4D97-AF65-F5344CB8AC3E}">
        <p14:creationId xmlns:p14="http://schemas.microsoft.com/office/powerpoint/2010/main" val="260584861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9" y="438658"/>
            <a:ext cx="8585625" cy="486287"/>
          </a:xfrm>
        </p:spPr>
        <p:txBody>
          <a:bodyPr wrap="square" lIns="0" rIns="0" anchor="t" anchorCtr="0">
            <a:spAutoFit/>
          </a:bodyPr>
          <a:lstStyle>
            <a:lvl1pPr>
              <a:lnSpc>
                <a:spcPct val="80000"/>
              </a:lnSpc>
              <a:defRPr sz="3197"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8"/>
            <a:ext cx="4233456" cy="328090"/>
          </a:xfrm>
          <a:prstGeom prst="rect">
            <a:avLst/>
          </a:prstGeom>
        </p:spPr>
        <p:txBody>
          <a:bodyPr>
            <a:noAutofit/>
          </a:bodyPr>
          <a:lstStyle>
            <a:lvl1pPr>
              <a:defRPr sz="1299"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40482634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BLANK_FOOTER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0095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TITLE ONLY GREEN NO PARTNERSHIP">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74320" y="448057"/>
            <a:ext cx="8869680" cy="535531"/>
          </a:xfrm>
        </p:spPr>
        <p:txBody>
          <a:bodyPr wrap="square" lIns="0" rIns="0" anchor="t" anchorCtr="0">
            <a:spAutoFit/>
          </a:bodyPr>
          <a:lstStyle>
            <a:lvl1pPr>
              <a:defRPr lang="en-US" sz="3197" b="0" cap="all" spc="-60" dirty="0">
                <a:solidFill>
                  <a:schemeClr val="tx1"/>
                </a:solidFill>
              </a:defRPr>
            </a:lvl1pPr>
          </a:lstStyle>
          <a:p>
            <a:pPr lvl="0"/>
            <a:r>
              <a:rPr lang="en-US"/>
              <a:t>CLICK TO EDIT MASTER TITLE STYLE</a:t>
            </a:r>
          </a:p>
        </p:txBody>
      </p:sp>
      <p:sp>
        <p:nvSpPr>
          <p:cNvPr id="4"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6" name="Rectangle 5">
            <a:extLst>
              <a:ext uri="{FF2B5EF4-FFF2-40B4-BE49-F238E27FC236}">
                <a16:creationId xmlns:a16="http://schemas.microsoft.com/office/drawing/2014/main" xmlns="" id="{78F219EE-1BBC-EE41-B3DE-745D262E8323}"/>
              </a:ext>
            </a:extLst>
          </p:cNvPr>
          <p:cNvSpPr/>
          <p:nvPr userDrawn="1"/>
        </p:nvSpPr>
        <p:spPr>
          <a:xfrm>
            <a:off x="5093" y="4928056"/>
            <a:ext cx="4572000" cy="215444"/>
          </a:xfrm>
          <a:prstGeom prst="rect">
            <a:avLst/>
          </a:prstGeom>
        </p:spPr>
        <p:txBody>
          <a:bodyPr>
            <a:spAutoFit/>
          </a:bodyPr>
          <a:lstStyle/>
          <a:p>
            <a:pPr defTabSz="456778" fontAlgn="auto">
              <a:spcBef>
                <a:spcPts val="0"/>
              </a:spcBef>
              <a:spcAft>
                <a:spcPts val="0"/>
              </a:spcAft>
            </a:pPr>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Tree>
    <p:extLst>
      <p:ext uri="{BB962C8B-B14F-4D97-AF65-F5344CB8AC3E}">
        <p14:creationId xmlns:p14="http://schemas.microsoft.com/office/powerpoint/2010/main" val="47905618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4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4"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7" y="1299932"/>
            <a:ext cx="5438309" cy="248655"/>
          </a:xfrm>
          <a:prstGeom prst="rect">
            <a:avLst/>
          </a:prstGeom>
        </p:spPr>
        <p:txBody>
          <a:bodyPr lIns="0" tIns="0" rIns="0" bIns="0"/>
          <a:lstStyle>
            <a:lvl1pPr>
              <a:spcBef>
                <a:spcPts val="0"/>
              </a:spcBef>
              <a:defRPr sz="1397"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3" y="335504"/>
            <a:ext cx="3189872" cy="181908"/>
          </a:xfrm>
          <a:prstGeom prst="rect">
            <a:avLst/>
          </a:prstGeom>
        </p:spPr>
        <p:txBody>
          <a:bodyPr lIns="0" tIns="0" rIns="0" bIns="0"/>
          <a:lstStyle>
            <a:lvl1pPr>
              <a:spcBef>
                <a:spcPts val="0"/>
              </a:spcBef>
              <a:defRPr sz="1097" b="1"/>
            </a:lvl1pPr>
          </a:lstStyle>
          <a:p>
            <a:pPr lvl="0"/>
            <a:r>
              <a:rPr lang="en-US"/>
              <a:t>Click to edit Master text styles</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5948644" y="1"/>
            <a:ext cx="3189872" cy="5143500"/>
          </a:xfrm>
          <a:prstGeom prst="rect">
            <a:avLst/>
          </a:prstGeom>
          <a:solidFill>
            <a:schemeClr val="bg1">
              <a:lumMod val="95000"/>
            </a:schemeClr>
          </a:solidFill>
        </p:spPr>
        <p:txBody>
          <a:bodyPr anchor="ctr"/>
          <a:lstStyle>
            <a:lvl1pPr algn="ctr">
              <a:defRPr sz="1397"/>
            </a:lvl1pPr>
          </a:lstStyle>
          <a:p>
            <a:r>
              <a:rPr lang="en-US"/>
              <a:t>Drag photo here</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3"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9" y="4874332"/>
            <a:ext cx="384808" cy="215246"/>
          </a:xfrm>
          <a:prstGeom prst="rect">
            <a:avLst/>
          </a:prstGeom>
        </p:spPr>
        <p:txBody>
          <a:bodyPr/>
          <a:lstStyle>
            <a:lvl1pPr algn="r">
              <a:defRPr sz="799"/>
            </a:lvl1pPr>
          </a:lstStyle>
          <a:p>
            <a:pPr defTabSz="455933"/>
            <a:fld id="{933D77C5-7D33-F54D-9A33-ABFE7C9FDC16}" type="slidenum">
              <a:rPr lang="en-US" smtClean="0">
                <a:solidFill>
                  <a:srgbClr val="000000"/>
                </a:solidFill>
              </a:rPr>
              <a:pPr defTabSz="455933"/>
              <a:t>‹#›</a:t>
            </a:fld>
            <a:endParaRPr lang="en-US">
              <a:solidFill>
                <a:srgbClr val="000000"/>
              </a:solidFill>
            </a:endParaRPr>
          </a:p>
        </p:txBody>
      </p:sp>
    </p:spTree>
    <p:extLst>
      <p:ext uri="{BB962C8B-B14F-4D97-AF65-F5344CB8AC3E}">
        <p14:creationId xmlns:p14="http://schemas.microsoft.com/office/powerpoint/2010/main" val="234117714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45352073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7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250188633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387584"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540430"/>
            <a:ext cx="1832426" cy="295692"/>
          </a:xfrm>
          <a:prstGeom prst="rect">
            <a:avLst/>
          </a:prstGeom>
        </p:spPr>
        <p:txBody>
          <a:bodyPr lIns="0" tIns="0" rIns="0" bIns="0" anchor="t"/>
          <a:lstStyle>
            <a:lvl1pPr>
              <a:lnSpc>
                <a:spcPct val="100000"/>
              </a:lnSpc>
              <a:spcBef>
                <a:spcPts val="0"/>
              </a:spcBef>
              <a:defRPr sz="898" b="1">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158167324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8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1"/>
            <a:ext cx="5188762" cy="520024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spcBef>
                <a:spcPts val="0"/>
              </a:spcBef>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42363629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8555038"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5" y="963361"/>
            <a:ext cx="8555038"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8555038"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8" name="Slide Number Placeholder 3">
            <a:extLst>
              <a:ext uri="{FF2B5EF4-FFF2-40B4-BE49-F238E27FC236}">
                <a16:creationId xmlns:a16="http://schemas.microsoft.com/office/drawing/2014/main" xmlns="" id="{67BAB730-EFD2-BD43-81DE-524712CE1B43}"/>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2" name="TextBox 1">
            <a:extLst>
              <a:ext uri="{FF2B5EF4-FFF2-40B4-BE49-F238E27FC236}">
                <a16:creationId xmlns:a16="http://schemas.microsoft.com/office/drawing/2014/main" xmlns="" id="{682328AC-D936-BB4D-B6D2-3D2E30613BBE}"/>
              </a:ext>
            </a:extLst>
          </p:cNvPr>
          <p:cNvSpPr txBox="1"/>
          <p:nvPr userDrawn="1"/>
        </p:nvSpPr>
        <p:spPr>
          <a:xfrm>
            <a:off x="-1722120" y="-510068"/>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Tree>
    <p:extLst>
      <p:ext uri="{BB962C8B-B14F-4D97-AF65-F5344CB8AC3E}">
        <p14:creationId xmlns:p14="http://schemas.microsoft.com/office/powerpoint/2010/main" val="1659756002"/>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5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1" y="4882009"/>
            <a:ext cx="5176156"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3519159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pic>
        <p:nvPicPr>
          <p:cNvPr id="10" name="Picture 9">
            <a:extLst>
              <a:ext uri="{FF2B5EF4-FFF2-40B4-BE49-F238E27FC236}">
                <a16:creationId xmlns:a16="http://schemas.microsoft.com/office/drawing/2014/main" xmlns="" id="{CAF174B5-A87C-3642-A0A6-8630F404DAD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309442"/>
            <a:ext cx="991257" cy="323940"/>
          </a:xfrm>
          <a:prstGeom prst="rect">
            <a:avLst/>
          </a:prstGeom>
        </p:spPr>
      </p:pic>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Rectangle 8">
            <a:extLst>
              <a:ext uri="{FF2B5EF4-FFF2-40B4-BE49-F238E27FC236}">
                <a16:creationId xmlns:a16="http://schemas.microsoft.com/office/drawing/2014/main" xmlns="" id="{D4D11334-CA83-7742-8CE8-1BED3F3CE90E}"/>
              </a:ext>
            </a:extLst>
          </p:cNvPr>
          <p:cNvSpPr/>
          <p:nvPr userDrawn="1"/>
        </p:nvSpPr>
        <p:spPr>
          <a:xfrm>
            <a:off x="360881" y="4696557"/>
            <a:ext cx="4572000" cy="400110"/>
          </a:xfrm>
          <a:prstGeom prst="rect">
            <a:avLst/>
          </a:prstGeom>
        </p:spPr>
        <p:txBody>
          <a:bodyPr>
            <a:spAutoFit/>
          </a:bodyPr>
          <a:lstStyle/>
          <a:p>
            <a:r>
              <a:rPr lang="en-US" sz="1000" b="1">
                <a:solidFill>
                  <a:srgbClr val="000000"/>
                </a:solidFill>
              </a:rPr>
              <a:t>Offered by Cigna Health and Life Insurance </a:t>
            </a:r>
            <a:br>
              <a:rPr lang="en-US" sz="1000" b="1">
                <a:solidFill>
                  <a:srgbClr val="000000"/>
                </a:solidFill>
              </a:rPr>
            </a:br>
            <a:r>
              <a:rPr lang="en-US" sz="1000" b="1">
                <a:solidFill>
                  <a:srgbClr val="000000"/>
                </a:solidFill>
              </a:rPr>
              <a:t>Company, or its affiliates.</a:t>
            </a:r>
          </a:p>
        </p:txBody>
      </p:sp>
    </p:spTree>
    <p:extLst>
      <p:ext uri="{BB962C8B-B14F-4D97-AF65-F5344CB8AC3E}">
        <p14:creationId xmlns:p14="http://schemas.microsoft.com/office/powerpoint/2010/main" val="71464835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3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323113"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2021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328529933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2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2021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1841841172"/>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27159"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1"/>
            <a:ext cx="5427158" cy="25979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176324116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7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9" name="TextBox 8">
            <a:extLst>
              <a:ext uri="{FF2B5EF4-FFF2-40B4-BE49-F238E27FC236}">
                <a16:creationId xmlns:a16="http://schemas.microsoft.com/office/drawing/2014/main" xmlns="" id="{C2974457-413A-0B46-A8E3-C49BF92DF7E5}"/>
              </a:ext>
            </a:extLst>
          </p:cNvPr>
          <p:cNvSpPr txBox="1"/>
          <p:nvPr userDrawn="1"/>
        </p:nvSpPr>
        <p:spPr>
          <a:xfrm>
            <a:off x="3065929" y="5051416"/>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13" name="Rectangle 12">
            <a:extLst>
              <a:ext uri="{FF2B5EF4-FFF2-40B4-BE49-F238E27FC236}">
                <a16:creationId xmlns:a16="http://schemas.microsoft.com/office/drawing/2014/main" xmlns="" id="{A880E7BC-04A8-8F40-9A41-97C495D2CFA8}"/>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6" name="Rectangle 15">
            <a:extLst>
              <a:ext uri="{FF2B5EF4-FFF2-40B4-BE49-F238E27FC236}">
                <a16:creationId xmlns:a16="http://schemas.microsoft.com/office/drawing/2014/main" xmlns="" id="{3E8A09DF-C3D3-894A-ADDD-16F75BEDE5CE}"/>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2021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65977019"/>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1_TITLE_SUBTITL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880E7BC-04A8-8F40-9A41-97C495D2CFA8}"/>
              </a:ext>
            </a:extLst>
          </p:cNvPr>
          <p:cNvSpPr/>
          <p:nvPr userDrawn="1"/>
        </p:nvSpPr>
        <p:spPr>
          <a:xfrm>
            <a:off x="1" y="4882009"/>
            <a:ext cx="5878285"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2" y="1"/>
            <a:ext cx="5480915" cy="5143500"/>
          </a:xfrm>
          <a:prstGeom prst="rect">
            <a:avLst/>
          </a:prstGeom>
          <a:solidFill>
            <a:schemeClr val="bg1">
              <a:lumMod val="95000"/>
            </a:schemeClr>
          </a:solidFill>
        </p:spPr>
        <p:txBody>
          <a:bodyPr anchor="ctr"/>
          <a:lstStyle>
            <a:lvl1pPr algn="ctr">
              <a:defRPr sz="1398"/>
            </a:lvl1pPr>
          </a:lstStyle>
          <a:p>
            <a:r>
              <a:rPr lang="en-US"/>
              <a:t>Drag photo here</a:t>
            </a: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16" name="Rectangle 15">
            <a:extLst>
              <a:ext uri="{FF2B5EF4-FFF2-40B4-BE49-F238E27FC236}">
                <a16:creationId xmlns:a16="http://schemas.microsoft.com/office/drawing/2014/main" xmlns="" id="{3E8A09DF-C3D3-894A-ADDD-16F75BEDE5CE}"/>
              </a:ext>
            </a:extLst>
          </p:cNvPr>
          <p:cNvSpPr/>
          <p:nvPr userDrawn="1"/>
        </p:nvSpPr>
        <p:spPr>
          <a:xfrm>
            <a:off x="2" y="4805259"/>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Tree>
    <p:extLst>
      <p:ext uri="{BB962C8B-B14F-4D97-AF65-F5344CB8AC3E}">
        <p14:creationId xmlns:p14="http://schemas.microsoft.com/office/powerpoint/2010/main" val="31209779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8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2"/>
            <a:ext cx="5438309" cy="24865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Tree>
    <p:extLst>
      <p:ext uri="{BB962C8B-B14F-4D97-AF65-F5344CB8AC3E}">
        <p14:creationId xmlns:p14="http://schemas.microsoft.com/office/powerpoint/2010/main" val="144629160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0_TITLE_SUBTITLE ">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442B3EEF-E695-C249-A606-70D597E37642}"/>
              </a:ext>
            </a:extLst>
          </p:cNvPr>
          <p:cNvSpPr txBox="1"/>
          <p:nvPr userDrawn="1"/>
        </p:nvSpPr>
        <p:spPr>
          <a:xfrm>
            <a:off x="3065929" y="5051416"/>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15" name="Rectangle 14">
            <a:extLst>
              <a:ext uri="{FF2B5EF4-FFF2-40B4-BE49-F238E27FC236}">
                <a16:creationId xmlns:a16="http://schemas.microsoft.com/office/drawing/2014/main" xmlns="" id="{903D099E-CDCC-B049-BEF5-4F07CF0428B9}"/>
              </a:ext>
            </a:extLst>
          </p:cNvPr>
          <p:cNvSpPr/>
          <p:nvPr userDrawn="1"/>
        </p:nvSpPr>
        <p:spPr>
          <a:xfrm>
            <a:off x="371477" y="1802795"/>
            <a:ext cx="1956088" cy="2349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pic>
        <p:nvPicPr>
          <p:cNvPr id="20" name="Picture 19">
            <a:extLst>
              <a:ext uri="{FF2B5EF4-FFF2-40B4-BE49-F238E27FC236}">
                <a16:creationId xmlns:a16="http://schemas.microsoft.com/office/drawing/2014/main" xmlns="" id="{523A6B21-91EE-1743-9EF2-B69B967511B0}"/>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21" name="Slide Number Placeholder 3">
            <a:extLst>
              <a:ext uri="{FF2B5EF4-FFF2-40B4-BE49-F238E27FC236}">
                <a16:creationId xmlns:a16="http://schemas.microsoft.com/office/drawing/2014/main" xmlns="" id="{513B2F96-E519-324B-A99C-D7001F37497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
        <p:nvSpPr>
          <p:cNvPr id="25" name="Text Placeholder 22">
            <a:extLst>
              <a:ext uri="{FF2B5EF4-FFF2-40B4-BE49-F238E27FC236}">
                <a16:creationId xmlns:a16="http://schemas.microsoft.com/office/drawing/2014/main" xmlns="" id="{35FC1AEF-3D65-5646-817B-7B54457E3B06}"/>
              </a:ext>
            </a:extLst>
          </p:cNvPr>
          <p:cNvSpPr>
            <a:spLocks noGrp="1"/>
          </p:cNvSpPr>
          <p:nvPr>
            <p:ph type="body" sz="quarter" idx="21"/>
          </p:nvPr>
        </p:nvSpPr>
        <p:spPr>
          <a:xfrm>
            <a:off x="498765"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7" name="Rectangle 26">
            <a:extLst>
              <a:ext uri="{FF2B5EF4-FFF2-40B4-BE49-F238E27FC236}">
                <a16:creationId xmlns:a16="http://schemas.microsoft.com/office/drawing/2014/main" xmlns="" id="{903B8D9F-9297-7646-B919-35FB853502C5}"/>
              </a:ext>
            </a:extLst>
          </p:cNvPr>
          <p:cNvSpPr/>
          <p:nvPr userDrawn="1"/>
        </p:nvSpPr>
        <p:spPr>
          <a:xfrm>
            <a:off x="2506944" y="1802795"/>
            <a:ext cx="1956088" cy="234972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28" name="Text Placeholder 22">
            <a:extLst>
              <a:ext uri="{FF2B5EF4-FFF2-40B4-BE49-F238E27FC236}">
                <a16:creationId xmlns:a16="http://schemas.microsoft.com/office/drawing/2014/main" xmlns="" id="{C07ECD26-8721-A54E-86BE-CBEDD31D63A2}"/>
              </a:ext>
            </a:extLst>
          </p:cNvPr>
          <p:cNvSpPr>
            <a:spLocks noGrp="1"/>
          </p:cNvSpPr>
          <p:nvPr>
            <p:ph type="body" sz="quarter" idx="23"/>
          </p:nvPr>
        </p:nvSpPr>
        <p:spPr>
          <a:xfrm>
            <a:off x="2634233"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9" name="Rectangle 28">
            <a:extLst>
              <a:ext uri="{FF2B5EF4-FFF2-40B4-BE49-F238E27FC236}">
                <a16:creationId xmlns:a16="http://schemas.microsoft.com/office/drawing/2014/main" xmlns="" id="{566E74B1-42ED-2040-9718-EF4580397086}"/>
              </a:ext>
            </a:extLst>
          </p:cNvPr>
          <p:cNvSpPr/>
          <p:nvPr userDrawn="1"/>
        </p:nvSpPr>
        <p:spPr>
          <a:xfrm>
            <a:off x="4636182" y="1802795"/>
            <a:ext cx="1956088" cy="23497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0" name="Text Placeholder 22">
            <a:extLst>
              <a:ext uri="{FF2B5EF4-FFF2-40B4-BE49-F238E27FC236}">
                <a16:creationId xmlns:a16="http://schemas.microsoft.com/office/drawing/2014/main" xmlns="" id="{F4CDF207-A7DE-2943-8F30-71FB010131D1}"/>
              </a:ext>
            </a:extLst>
          </p:cNvPr>
          <p:cNvSpPr>
            <a:spLocks noGrp="1"/>
          </p:cNvSpPr>
          <p:nvPr>
            <p:ph type="body" sz="quarter" idx="24"/>
          </p:nvPr>
        </p:nvSpPr>
        <p:spPr>
          <a:xfrm>
            <a:off x="4763472"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31" name="Rectangle 30">
            <a:extLst>
              <a:ext uri="{FF2B5EF4-FFF2-40B4-BE49-F238E27FC236}">
                <a16:creationId xmlns:a16="http://schemas.microsoft.com/office/drawing/2014/main" xmlns="" id="{8CFDC085-8129-FF48-AD09-808832B18ACC}"/>
              </a:ext>
            </a:extLst>
          </p:cNvPr>
          <p:cNvSpPr/>
          <p:nvPr userDrawn="1"/>
        </p:nvSpPr>
        <p:spPr>
          <a:xfrm>
            <a:off x="6783528" y="1802795"/>
            <a:ext cx="1956088" cy="23497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2" name="Text Placeholder 22">
            <a:extLst>
              <a:ext uri="{FF2B5EF4-FFF2-40B4-BE49-F238E27FC236}">
                <a16:creationId xmlns:a16="http://schemas.microsoft.com/office/drawing/2014/main" xmlns="" id="{CB9BEE99-8DD8-9E4C-B220-A94412F93176}"/>
              </a:ext>
            </a:extLst>
          </p:cNvPr>
          <p:cNvSpPr>
            <a:spLocks noGrp="1"/>
          </p:cNvSpPr>
          <p:nvPr>
            <p:ph type="body" sz="quarter" idx="25"/>
          </p:nvPr>
        </p:nvSpPr>
        <p:spPr>
          <a:xfrm>
            <a:off x="6910818"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07994200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8" name="Rectangle 7">
            <a:extLst>
              <a:ext uri="{FF2B5EF4-FFF2-40B4-BE49-F238E27FC236}">
                <a16:creationId xmlns:a16="http://schemas.microsoft.com/office/drawing/2014/main" xmlns="" id="{120238AB-1D8E-9244-80F7-0BC05E98FEB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91600097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4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0"/>
            <a:ext cx="5174937" cy="517187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solidFill>
                  <a:schemeClr val="tx1"/>
                </a:solidFill>
              </a:defRPr>
            </a:lvl1pPr>
          </a:lstStyle>
          <a:p>
            <a:pPr lvl="0"/>
            <a:r>
              <a:rPr lang="en-US"/>
              <a:t>Click to edit Master text styles</a:t>
            </a:r>
          </a:p>
        </p:txBody>
      </p:sp>
      <p:sp>
        <p:nvSpPr>
          <p:cNvPr id="7" name="Rectangle 6">
            <a:extLst>
              <a:ext uri="{FF2B5EF4-FFF2-40B4-BE49-F238E27FC236}">
                <a16:creationId xmlns:a16="http://schemas.microsoft.com/office/drawing/2014/main" xmlns="" id="{762A3611-5916-B344-8E17-42C7E18AAD4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248265645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5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4087FC7A-B9D7-DB46-9654-C2EEF0C22DE0}"/>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559381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66730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C8074BD6-69AF-644F-A825-9F691577E405}"/>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71353134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BLUE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2B6131-457A-5D43-B057-54376AD74A5A}"/>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332751" y="1112771"/>
            <a:ext cx="3916684" cy="337921"/>
          </a:xfrm>
        </p:spPr>
        <p:txBody>
          <a:bodyPr wrap="square" lIns="0" rIns="0" anchor="t" anchorCtr="0">
            <a:spAutoFit/>
          </a:bodyPr>
          <a:lstStyle>
            <a:lvl1pPr>
              <a:lnSpc>
                <a:spcPct val="100000"/>
              </a:lnSpc>
              <a:spcAft>
                <a:spcPts val="1198"/>
              </a:spcAft>
              <a:defRPr sz="1597" b="1" i="0" cap="none" baseline="0">
                <a:solidFill>
                  <a:srgbClr val="000000"/>
                </a:solidFill>
                <a:latin typeface="Arial" panose="020B0604020202020204" pitchFamily="34" charset="0"/>
                <a:cs typeface="Arial" panose="020B0604020202020204" pitchFamily="34" charset="0"/>
              </a:defRPr>
            </a:lvl1pPr>
          </a:lstStyle>
          <a:p>
            <a:r>
              <a:rPr lang="en-US"/>
              <a:t>Click to edit master styles</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3"/>
            <a:ext cx="1188720" cy="246888"/>
          </a:xfrm>
          <a:prstGeom prst="rect">
            <a:avLst/>
          </a:prstGeom>
        </p:spPr>
        <p:txBody>
          <a:bodyPr/>
          <a:lstStyle>
            <a:lvl1pPr algn="r">
              <a:defRPr sz="799"/>
            </a:lvl1pPr>
          </a:lstStyle>
          <a:p>
            <a:pPr defTabSz="685366" fontAlgn="auto">
              <a:spcBef>
                <a:spcPts val="0"/>
              </a:spcBef>
              <a:spcAft>
                <a:spcPts val="0"/>
              </a:spcAft>
            </a:pPr>
            <a:fld id="{933D77C5-7D33-F54D-9A33-ABFE7C9FDC16}" type="slidenum">
              <a:rPr lang="en-US" smtClean="0">
                <a:solidFill>
                  <a:srgbClr val="000000"/>
                </a:solidFill>
                <a:latin typeface="Arial" panose="020B0604020202020204"/>
                <a:cs typeface="+mn-cs"/>
              </a:rPr>
              <a:pPr defTabSz="685366" fontAlgn="auto">
                <a:spcBef>
                  <a:spcPts val="0"/>
                </a:spcBef>
                <a:spcAft>
                  <a:spcPts val="0"/>
                </a:spcAft>
              </a:pPr>
              <a:t>‹#›</a:t>
            </a:fld>
            <a:endParaRPr lang="en-US">
              <a:solidFill>
                <a:srgbClr val="000000"/>
              </a:solidFill>
              <a:latin typeface="Arial" panose="020B0604020202020204"/>
              <a:cs typeface="+mn-cs"/>
            </a:endParaRPr>
          </a:p>
        </p:txBody>
      </p:sp>
      <p:pic>
        <p:nvPicPr>
          <p:cNvPr id="10" name="Picture 9">
            <a:extLst>
              <a:ext uri="{FF2B5EF4-FFF2-40B4-BE49-F238E27FC236}">
                <a16:creationId xmlns:a16="http://schemas.microsoft.com/office/drawing/2014/main" xmlns="" id="{181FB9B0-CD4A-6A4C-8812-450FD286B35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8055258" y="4602658"/>
            <a:ext cx="813355" cy="265802"/>
          </a:xfrm>
          <a:prstGeom prst="rect">
            <a:avLst/>
          </a:prstGeom>
        </p:spPr>
      </p:pic>
      <p:sp>
        <p:nvSpPr>
          <p:cNvPr id="11" name="Rectangle 10">
            <a:extLst>
              <a:ext uri="{FF2B5EF4-FFF2-40B4-BE49-F238E27FC236}">
                <a16:creationId xmlns:a16="http://schemas.microsoft.com/office/drawing/2014/main" xmlns="" id="{6B2211FA-4DB7-7145-87C8-AAEED6D25B71}"/>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
        <p:nvSpPr>
          <p:cNvPr id="8" name="Picture Placeholder 7">
            <a:extLst>
              <a:ext uri="{FF2B5EF4-FFF2-40B4-BE49-F238E27FC236}">
                <a16:creationId xmlns:a16="http://schemas.microsoft.com/office/drawing/2014/main" xmlns="" id="{40B46B68-7FEB-3E47-8266-C672B9A5A39D}"/>
              </a:ext>
            </a:extLst>
          </p:cNvPr>
          <p:cNvSpPr>
            <a:spLocks noGrp="1"/>
          </p:cNvSpPr>
          <p:nvPr>
            <p:ph type="pic" sz="quarter" idx="10"/>
          </p:nvPr>
        </p:nvSpPr>
        <p:spPr>
          <a:xfrm>
            <a:off x="4572001" y="-1"/>
            <a:ext cx="4667693" cy="5171652"/>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24085101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GREEN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A25359D-1CC9-2D49-A337-FA26E114C43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9B9ADBE1-03A8-D44A-BF0F-27F3129138EB}"/>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90001401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ORANG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1" name="Picture 10">
            <a:extLst>
              <a:ext uri="{FF2B5EF4-FFF2-40B4-BE49-F238E27FC236}">
                <a16:creationId xmlns:a16="http://schemas.microsoft.com/office/drawing/2014/main" xmlns="" id="{63831C01-1B4F-0748-B575-CDD9B9730F46}"/>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2" name="Slide Number Placeholder 3">
            <a:extLst>
              <a:ext uri="{FF2B5EF4-FFF2-40B4-BE49-F238E27FC236}">
                <a16:creationId xmlns:a16="http://schemas.microsoft.com/office/drawing/2014/main" xmlns="" id="{EC1FCCDD-EE4F-1A47-80DB-7A31E52A8511}"/>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228921335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BLU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000000">
                  <a:lumMod val="50000"/>
                  <a:lumOff val="50000"/>
                </a:srgbClr>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45194CA-B4F1-4547-83B4-3A3A20BAE44A}"/>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57CF408C-C1FA-034B-A940-B718A7128264}"/>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22816566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xmlns="" id="{7F28B939-8759-3D41-A458-A520FB2E8A7A}"/>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359160976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2"/>
          </a:xfrm>
          <a:prstGeom prst="rect">
            <a:avLst/>
          </a:prstGeom>
        </p:spPr>
        <p:txBody>
          <a:bodyPr anchor="b">
            <a:noAutofit/>
          </a:bodyPr>
          <a:lstStyle>
            <a:lvl1pPr algn="just" eaLnBrk="1" hangingPunct="1">
              <a:defRPr sz="998"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998">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998">
                <a:latin typeface="Arial Narrow" charset="0"/>
                <a:cs typeface="Arial Narrow" charset="0"/>
              </a:rPr>
              <a:t>All pictures are used for illustrative purposes only.</a:t>
            </a:r>
            <a:endParaRPr lang="en-US" sz="998">
              <a:latin typeface="Arial Narrow" charset="0"/>
              <a:ea typeface="MS PGothic" charset="0"/>
              <a:cs typeface="MS PGothic" charset="0"/>
            </a:endParaRPr>
          </a:p>
          <a:p>
            <a:pPr algn="just" eaLnBrk="1" hangingPunct="1"/>
            <a:r>
              <a:rPr lang="en-US" sz="998">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3" y="573300"/>
            <a:ext cx="1024727" cy="277089"/>
          </a:xfrm>
          <a:prstGeom prst="rect">
            <a:avLst/>
          </a:prstGeom>
        </p:spPr>
      </p:pic>
    </p:spTree>
    <p:extLst>
      <p:ext uri="{BB962C8B-B14F-4D97-AF65-F5344CB8AC3E}">
        <p14:creationId xmlns:p14="http://schemas.microsoft.com/office/powerpoint/2010/main" val="107187724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F322B1-B15C-9C48-B94A-9E54D0E26F3A}"/>
              </a:ext>
            </a:extLst>
          </p:cNvPr>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162652870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6"/>
            <a:ext cx="2633662" cy="187373"/>
          </a:xfrm>
          <a:prstGeom prst="rect">
            <a:avLst/>
          </a:prstGeom>
        </p:spPr>
        <p:txBody>
          <a:bodyPr>
            <a:noAutofit/>
          </a:bodyPr>
          <a:lstStyle>
            <a:lvl1pPr>
              <a:defRPr sz="849"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366" fontAlgn="auto">
              <a:spcBef>
                <a:spcPts val="0"/>
              </a:spcBef>
              <a:spcAft>
                <a:spcPts val="0"/>
              </a:spcAft>
            </a:pPr>
            <a:endParaRPr lang="en-US" sz="1349">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2" y="438854"/>
            <a:ext cx="4176489" cy="486287"/>
          </a:xfrm>
        </p:spPr>
        <p:txBody>
          <a:bodyPr wrap="square" lIns="0" rIns="0" anchor="t" anchorCtr="0">
            <a:spAutoFit/>
          </a:bodyPr>
          <a:lstStyle>
            <a:lvl1pPr>
              <a:lnSpc>
                <a:spcPct val="80000"/>
              </a:lnSpc>
              <a:defRPr sz="3197"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a:prstGeom prst="rect">
            <a:avLst/>
          </a:prstGeom>
        </p:spPr>
        <p:txBody>
          <a:bodyPr>
            <a:noAutofit/>
          </a:bodyPr>
          <a:lstStyle>
            <a:lvl1pPr>
              <a:defRPr sz="1299"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8"/>
            <a:ext cx="4233456" cy="2136225"/>
          </a:xfrm>
          <a:prstGeom prst="rect">
            <a:avLst/>
          </a:prstGeom>
        </p:spPr>
        <p:txBody>
          <a:bodyPr>
            <a:normAutofit/>
          </a:bodyPr>
          <a:lstStyle>
            <a:lvl1pPr>
              <a:defRPr sz="1399"/>
            </a:lvl1pPr>
            <a:lvl2pPr marL="171296" indent="-163366">
              <a:tabLst/>
              <a:defRPr sz="1399"/>
            </a:lvl2pPr>
            <a:lvl3pPr marL="344178" indent="-172882">
              <a:tabLst/>
              <a:defRPr sz="1399"/>
            </a:lvl3pPr>
            <a:lvl4pPr marL="517059" indent="-172882">
              <a:tabLst/>
              <a:defRPr sz="1399"/>
            </a:lvl4pPr>
            <a:lvl5pPr marL="685183" indent="-168124">
              <a:tabLst/>
              <a:defRPr sz="13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7"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799"/>
            </a:lvl1pPr>
          </a:lstStyle>
          <a:p>
            <a:pPr defTabSz="685366" fontAlgn="auto">
              <a:spcBef>
                <a:spcPts val="0"/>
              </a:spcBef>
              <a:spcAft>
                <a:spcPts val="0"/>
              </a:spcAft>
            </a:pPr>
            <a:fld id="{933D77C5-7D33-F54D-9A33-ABFE7C9FDC16}" type="slidenum">
              <a:rPr lang="en-US" smtClean="0">
                <a:solidFill>
                  <a:srgbClr val="000000"/>
                </a:solidFill>
                <a:latin typeface="Arial" panose="020B0604020202020204"/>
                <a:cs typeface="+mn-cs"/>
              </a:rPr>
              <a:pPr defTabSz="685366" fontAlgn="auto">
                <a:spcBef>
                  <a:spcPts val="0"/>
                </a:spcBef>
                <a:spcAft>
                  <a:spcPts val="0"/>
                </a:spcAft>
              </a:pPr>
              <a:t>‹#›</a:t>
            </a:fld>
            <a:endParaRPr lang="en-US">
              <a:solidFill>
                <a:srgbClr val="000000"/>
              </a:solidFill>
              <a:latin typeface="Arial" panose="020B0604020202020204"/>
              <a:cs typeface="+mn-cs"/>
            </a:endParaRPr>
          </a:p>
        </p:txBody>
      </p:sp>
    </p:spTree>
    <p:extLst>
      <p:ext uri="{BB962C8B-B14F-4D97-AF65-F5344CB8AC3E}">
        <p14:creationId xmlns:p14="http://schemas.microsoft.com/office/powerpoint/2010/main" val="396303514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382684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pPr/>
              <a:t>‹#›</a:t>
            </a:fld>
            <a:endParaRPr lang="en-US"/>
          </a:p>
        </p:txBody>
      </p:sp>
    </p:spTree>
    <p:extLst>
      <p:ext uri="{BB962C8B-B14F-4D97-AF65-F5344CB8AC3E}">
        <p14:creationId xmlns:p14="http://schemas.microsoft.com/office/powerpoint/2010/main" val="927449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4"/>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824410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7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
        <p:nvSpPr>
          <p:cNvPr id="2" name="Rectangle 1">
            <a:extLst>
              <a:ext uri="{FF2B5EF4-FFF2-40B4-BE49-F238E27FC236}">
                <a16:creationId xmlns:a16="http://schemas.microsoft.com/office/drawing/2014/main" xmlns="" id="{1BD96FF6-C017-CC43-AA3E-39ED929F3E94}"/>
              </a:ext>
            </a:extLst>
          </p:cNvPr>
          <p:cNvSpPr/>
          <p:nvPr userDrawn="1"/>
        </p:nvSpPr>
        <p:spPr>
          <a:xfrm>
            <a:off x="5564432" y="129548"/>
            <a:ext cx="2229136" cy="215245"/>
          </a:xfrm>
          <a:prstGeom prst="rect">
            <a:avLst/>
          </a:prstGeom>
        </p:spPr>
        <p:txBody>
          <a:bodyPr wrap="none" lIns="0">
            <a:spAutoFit/>
          </a:bodyPr>
          <a:lstStyle/>
          <a:p>
            <a:pPr defTabSz="685366" fontAlgn="auto">
              <a:spcBef>
                <a:spcPts val="0"/>
              </a:spcBef>
              <a:spcAft>
                <a:spcPts val="0"/>
              </a:spcAft>
            </a:pPr>
            <a:r>
              <a:rPr lang="en-US" sz="799" b="1" spc="300">
                <a:solidFill>
                  <a:srgbClr val="000000"/>
                </a:solidFill>
                <a:latin typeface="Arial" panose="020B0604020202020204"/>
                <a:cs typeface="+mn-cs"/>
              </a:rPr>
              <a:t>YOUR NEW GROWTH PLAN</a:t>
            </a:r>
          </a:p>
        </p:txBody>
      </p:sp>
    </p:spTree>
    <p:extLst>
      <p:ext uri="{BB962C8B-B14F-4D97-AF65-F5344CB8AC3E}">
        <p14:creationId xmlns:p14="http://schemas.microsoft.com/office/powerpoint/2010/main" val="45781843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387584"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540430"/>
            <a:ext cx="1832426" cy="295692"/>
          </a:xfrm>
          <a:prstGeom prst="rect">
            <a:avLst/>
          </a:prstGeom>
        </p:spPr>
        <p:txBody>
          <a:bodyPr lIns="0" tIns="0" rIns="0" bIns="0" anchor="t"/>
          <a:lstStyle>
            <a:lvl1pPr>
              <a:lnSpc>
                <a:spcPct val="100000"/>
              </a:lnSpc>
              <a:spcBef>
                <a:spcPts val="0"/>
              </a:spcBef>
              <a:defRPr sz="898" b="1">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416191270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8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1"/>
            <a:ext cx="5188762" cy="520024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spcBef>
                <a:spcPts val="0"/>
              </a:spcBef>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410238078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8555038"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5" y="963361"/>
            <a:ext cx="8555038"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8555038"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8" name="Slide Number Placeholder 3">
            <a:extLst>
              <a:ext uri="{FF2B5EF4-FFF2-40B4-BE49-F238E27FC236}">
                <a16:creationId xmlns:a16="http://schemas.microsoft.com/office/drawing/2014/main" xmlns="" id="{67BAB730-EFD2-BD43-81DE-524712CE1B43}"/>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682328AC-D936-BB4D-B6D2-3D2E30613BBE}"/>
              </a:ext>
            </a:extLst>
          </p:cNvPr>
          <p:cNvSpPr txBox="1"/>
          <p:nvPr userDrawn="1"/>
        </p:nvSpPr>
        <p:spPr>
          <a:xfrm>
            <a:off x="-1722120" y="-510068"/>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Tree>
    <p:extLst>
      <p:ext uri="{BB962C8B-B14F-4D97-AF65-F5344CB8AC3E}">
        <p14:creationId xmlns:p14="http://schemas.microsoft.com/office/powerpoint/2010/main" val="1106198346"/>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5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1" y="4882009"/>
            <a:ext cx="5176156"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168019053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3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323113"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1581840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2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2800659024"/>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9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27159"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1"/>
            <a:ext cx="5427158" cy="25979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1162330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7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9" name="TextBox 8">
            <a:extLst>
              <a:ext uri="{FF2B5EF4-FFF2-40B4-BE49-F238E27FC236}">
                <a16:creationId xmlns:a16="http://schemas.microsoft.com/office/drawing/2014/main" xmlns="" id="{C2974457-413A-0B46-A8E3-C49BF92DF7E5}"/>
              </a:ext>
            </a:extLst>
          </p:cNvPr>
          <p:cNvSpPr txBox="1"/>
          <p:nvPr userDrawn="1"/>
        </p:nvSpPr>
        <p:spPr>
          <a:xfrm>
            <a:off x="3065929" y="5051416"/>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13" name="Rectangle 12">
            <a:extLst>
              <a:ext uri="{FF2B5EF4-FFF2-40B4-BE49-F238E27FC236}">
                <a16:creationId xmlns:a16="http://schemas.microsoft.com/office/drawing/2014/main" xmlns="" id="{A880E7BC-04A8-8F40-9A41-97C495D2CFA8}"/>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6" name="Rectangle 15">
            <a:extLst>
              <a:ext uri="{FF2B5EF4-FFF2-40B4-BE49-F238E27FC236}">
                <a16:creationId xmlns:a16="http://schemas.microsoft.com/office/drawing/2014/main" xmlns="" id="{3E8A09DF-C3D3-894A-ADDD-16F75BEDE5CE}"/>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2396589739"/>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1_TITLE_SUBTITL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880E7BC-04A8-8F40-9A41-97C495D2CFA8}"/>
              </a:ext>
            </a:extLst>
          </p:cNvPr>
          <p:cNvSpPr/>
          <p:nvPr userDrawn="1"/>
        </p:nvSpPr>
        <p:spPr>
          <a:xfrm>
            <a:off x="1" y="3936180"/>
            <a:ext cx="5878285"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2" y="0"/>
            <a:ext cx="5480915" cy="5143500"/>
          </a:xfrm>
          <a:prstGeom prst="rect">
            <a:avLst/>
          </a:prstGeom>
          <a:solidFill>
            <a:schemeClr val="bg1">
              <a:lumMod val="95000"/>
            </a:schemeClr>
          </a:solidFill>
        </p:spPr>
        <p:txBody>
          <a:bodyPr anchor="ctr"/>
          <a:lstStyle>
            <a:lvl1pPr algn="ctr">
              <a:defRPr sz="1398"/>
            </a:lvl1pPr>
          </a:lstStyle>
          <a:p>
            <a:r>
              <a:rPr lang="en-US"/>
              <a:t>Drag photo here</a:t>
            </a: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240248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PHOTO_3 CALLOU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3271315" y="2580287"/>
            <a:ext cx="5872685"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grpSp>
        <p:nvGrpSpPr>
          <p:cNvPr id="13" name="Group 12">
            <a:extLst>
              <a:ext uri="{FF2B5EF4-FFF2-40B4-BE49-F238E27FC236}">
                <a16:creationId xmlns:a16="http://schemas.microsoft.com/office/drawing/2014/main" xmlns="" id="{D217F37E-33D4-344B-93E9-A868C3612F5E}"/>
              </a:ext>
            </a:extLst>
          </p:cNvPr>
          <p:cNvGrpSpPr/>
          <p:nvPr userDrawn="1"/>
        </p:nvGrpSpPr>
        <p:grpSpPr>
          <a:xfrm>
            <a:off x="266700" y="2215296"/>
            <a:ext cx="3004615" cy="2219500"/>
            <a:chOff x="0" y="2700867"/>
            <a:chExt cx="4724400" cy="1486913"/>
          </a:xfrm>
        </p:grpSpPr>
        <p:sp>
          <p:nvSpPr>
            <p:cNvPr id="14" name="Rectangle 13">
              <a:extLst>
                <a:ext uri="{FF2B5EF4-FFF2-40B4-BE49-F238E27FC236}">
                  <a16:creationId xmlns:a16="http://schemas.microsoft.com/office/drawing/2014/main" xmlns="" id="{453056D0-42F1-2A4B-8F79-C13CA7A634C1}"/>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xmlns="" id="{A39FBFE1-DE4F-F045-AE8C-A7599E4B3985}"/>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4C5E0B79-3B89-D845-BEEA-2113A7DAC647}"/>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Text Placeholder 17">
            <a:extLst>
              <a:ext uri="{FF2B5EF4-FFF2-40B4-BE49-F238E27FC236}">
                <a16:creationId xmlns:a16="http://schemas.microsoft.com/office/drawing/2014/main" xmlns="" id="{A64A1CC4-ED12-384F-BE6F-68C0BDC21CBB}"/>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22" name="Title 1">
            <a:extLst>
              <a:ext uri="{FF2B5EF4-FFF2-40B4-BE49-F238E27FC236}">
                <a16:creationId xmlns:a16="http://schemas.microsoft.com/office/drawing/2014/main" xmlns="" id="{42E577F9-BF9D-D14C-A11E-69B1B4AF13E3}"/>
              </a:ext>
            </a:extLst>
          </p:cNvPr>
          <p:cNvSpPr>
            <a:spLocks noGrp="1"/>
          </p:cNvSpPr>
          <p:nvPr>
            <p:ph type="title" hasCustomPrompt="1"/>
          </p:nvPr>
        </p:nvSpPr>
        <p:spPr>
          <a:xfrm>
            <a:off x="274850" y="444616"/>
            <a:ext cx="3580017"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23" name="Text Placeholder 17">
            <a:extLst>
              <a:ext uri="{FF2B5EF4-FFF2-40B4-BE49-F238E27FC236}">
                <a16:creationId xmlns:a16="http://schemas.microsoft.com/office/drawing/2014/main" xmlns="" id="{143AEF22-52FC-434E-9690-EAF4DFF39821}"/>
              </a:ext>
            </a:extLst>
          </p:cNvPr>
          <p:cNvSpPr>
            <a:spLocks noGrp="1"/>
          </p:cNvSpPr>
          <p:nvPr>
            <p:ph type="body" sz="quarter" idx="15" hasCustomPrompt="1"/>
          </p:nvPr>
        </p:nvSpPr>
        <p:spPr>
          <a:xfrm>
            <a:off x="328803" y="2375709"/>
            <a:ext cx="3004615" cy="187373"/>
          </a:xfrm>
        </p:spPr>
        <p:txBody>
          <a:bodyPr>
            <a:noAutofit/>
          </a:bodyPr>
          <a:lstStyle>
            <a:lvl1pPr>
              <a:defRPr sz="2000" b="0">
                <a:solidFill>
                  <a:srgbClr val="000000"/>
                </a:solidFill>
              </a:defRPr>
            </a:lvl1pPr>
          </a:lstStyle>
          <a:p>
            <a:pPr lvl="0"/>
            <a:r>
              <a:rPr lang="en-US"/>
              <a:t>Callout copy here. </a:t>
            </a:r>
          </a:p>
        </p:txBody>
      </p:sp>
      <p:sp>
        <p:nvSpPr>
          <p:cNvPr id="24" name="Text Placeholder 17">
            <a:extLst>
              <a:ext uri="{FF2B5EF4-FFF2-40B4-BE49-F238E27FC236}">
                <a16:creationId xmlns:a16="http://schemas.microsoft.com/office/drawing/2014/main" xmlns="" id="{6BE20BB1-58CB-8147-AC6A-D591D74D8762}"/>
              </a:ext>
            </a:extLst>
          </p:cNvPr>
          <p:cNvSpPr>
            <a:spLocks noGrp="1"/>
          </p:cNvSpPr>
          <p:nvPr>
            <p:ph type="body" sz="quarter" idx="16" hasCustomPrompt="1"/>
          </p:nvPr>
        </p:nvSpPr>
        <p:spPr>
          <a:xfrm>
            <a:off x="327963" y="3141999"/>
            <a:ext cx="3004615" cy="187373"/>
          </a:xfrm>
        </p:spPr>
        <p:txBody>
          <a:bodyPr>
            <a:noAutofit/>
          </a:bodyPr>
          <a:lstStyle>
            <a:lvl1pPr>
              <a:defRPr sz="2000" b="0">
                <a:solidFill>
                  <a:srgbClr val="000000"/>
                </a:solidFill>
              </a:defRPr>
            </a:lvl1pPr>
          </a:lstStyle>
          <a:p>
            <a:pPr lvl="0"/>
            <a:r>
              <a:rPr lang="en-US"/>
              <a:t>Callout copy here. </a:t>
            </a:r>
          </a:p>
        </p:txBody>
      </p:sp>
      <p:sp>
        <p:nvSpPr>
          <p:cNvPr id="25" name="Text Placeholder 17">
            <a:extLst>
              <a:ext uri="{FF2B5EF4-FFF2-40B4-BE49-F238E27FC236}">
                <a16:creationId xmlns:a16="http://schemas.microsoft.com/office/drawing/2014/main" xmlns="" id="{D6453BA2-3A50-784D-9A98-CBD3294403B6}"/>
              </a:ext>
            </a:extLst>
          </p:cNvPr>
          <p:cNvSpPr>
            <a:spLocks noGrp="1"/>
          </p:cNvSpPr>
          <p:nvPr>
            <p:ph type="body" sz="quarter" idx="17" hasCustomPrompt="1"/>
          </p:nvPr>
        </p:nvSpPr>
        <p:spPr>
          <a:xfrm>
            <a:off x="342953" y="3940998"/>
            <a:ext cx="3004615" cy="187373"/>
          </a:xfrm>
        </p:spPr>
        <p:txBody>
          <a:bodyPr>
            <a:noAutofit/>
          </a:bodyPr>
          <a:lstStyle>
            <a:lvl1pPr>
              <a:defRPr sz="2000" b="0">
                <a:solidFill>
                  <a:srgbClr val="000000"/>
                </a:solidFill>
              </a:defRPr>
            </a:lvl1pPr>
          </a:lstStyle>
          <a:p>
            <a:pPr lvl="0"/>
            <a:r>
              <a:rPr lang="en-US"/>
              <a:t>Callout copy here. </a:t>
            </a:r>
          </a:p>
        </p:txBody>
      </p:sp>
      <p:sp>
        <p:nvSpPr>
          <p:cNvPr id="28" name="Text Placeholder 17">
            <a:extLst>
              <a:ext uri="{FF2B5EF4-FFF2-40B4-BE49-F238E27FC236}">
                <a16:creationId xmlns:a16="http://schemas.microsoft.com/office/drawing/2014/main" xmlns="" id="{85201581-DFCE-3840-9C04-F04AF21FD580}"/>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8" name="Slide Number Placeholder 3">
            <a:extLst>
              <a:ext uri="{FF2B5EF4-FFF2-40B4-BE49-F238E27FC236}">
                <a16:creationId xmlns:a16="http://schemas.microsoft.com/office/drawing/2014/main" xmlns="" id="{27DD2A2C-6297-B342-AE9B-43845B65E288}"/>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124185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8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2"/>
            <a:ext cx="5438309" cy="24865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5948644" y="0"/>
            <a:ext cx="3189872" cy="5143500"/>
          </a:xfrm>
          <a:prstGeom prst="rect">
            <a:avLst/>
          </a:prstGeom>
          <a:solidFill>
            <a:schemeClr val="bg1">
              <a:lumMod val="95000"/>
            </a:schemeClr>
          </a:solidFill>
        </p:spPr>
        <p:txBody>
          <a:bodyPr anchor="ctr"/>
          <a:lstStyle>
            <a:lvl1pPr algn="ctr">
              <a:defRPr sz="1398"/>
            </a:lvl1pPr>
          </a:lstStyle>
          <a:p>
            <a:r>
              <a:rPr lang="en-US"/>
              <a:t>Drag photo here</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407559496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0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15" name="Rectangle 14">
            <a:extLst>
              <a:ext uri="{FF2B5EF4-FFF2-40B4-BE49-F238E27FC236}">
                <a16:creationId xmlns:a16="http://schemas.microsoft.com/office/drawing/2014/main" xmlns="" id="{903D099E-CDCC-B049-BEF5-4F07CF0428B9}"/>
              </a:ext>
            </a:extLst>
          </p:cNvPr>
          <p:cNvSpPr/>
          <p:nvPr userDrawn="1"/>
        </p:nvSpPr>
        <p:spPr>
          <a:xfrm>
            <a:off x="371477" y="1802795"/>
            <a:ext cx="1956088" cy="2349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pic>
        <p:nvPicPr>
          <p:cNvPr id="20" name="Picture 19">
            <a:extLst>
              <a:ext uri="{FF2B5EF4-FFF2-40B4-BE49-F238E27FC236}">
                <a16:creationId xmlns:a16="http://schemas.microsoft.com/office/drawing/2014/main" xmlns="" id="{523A6B21-91EE-1743-9EF2-B69B967511B0}"/>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21" name="Slide Number Placeholder 3">
            <a:extLst>
              <a:ext uri="{FF2B5EF4-FFF2-40B4-BE49-F238E27FC236}">
                <a16:creationId xmlns:a16="http://schemas.microsoft.com/office/drawing/2014/main" xmlns="" id="{513B2F96-E519-324B-A99C-D7001F37497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5" name="Text Placeholder 22">
            <a:extLst>
              <a:ext uri="{FF2B5EF4-FFF2-40B4-BE49-F238E27FC236}">
                <a16:creationId xmlns:a16="http://schemas.microsoft.com/office/drawing/2014/main" xmlns="" id="{35FC1AEF-3D65-5646-817B-7B54457E3B06}"/>
              </a:ext>
            </a:extLst>
          </p:cNvPr>
          <p:cNvSpPr>
            <a:spLocks noGrp="1"/>
          </p:cNvSpPr>
          <p:nvPr>
            <p:ph type="body" sz="quarter" idx="21"/>
          </p:nvPr>
        </p:nvSpPr>
        <p:spPr>
          <a:xfrm>
            <a:off x="498765"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7" name="Rectangle 26">
            <a:extLst>
              <a:ext uri="{FF2B5EF4-FFF2-40B4-BE49-F238E27FC236}">
                <a16:creationId xmlns:a16="http://schemas.microsoft.com/office/drawing/2014/main" xmlns="" id="{903B8D9F-9297-7646-B919-35FB853502C5}"/>
              </a:ext>
            </a:extLst>
          </p:cNvPr>
          <p:cNvSpPr/>
          <p:nvPr userDrawn="1"/>
        </p:nvSpPr>
        <p:spPr>
          <a:xfrm>
            <a:off x="2506944" y="1802795"/>
            <a:ext cx="1956088" cy="234972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28" name="Text Placeholder 22">
            <a:extLst>
              <a:ext uri="{FF2B5EF4-FFF2-40B4-BE49-F238E27FC236}">
                <a16:creationId xmlns:a16="http://schemas.microsoft.com/office/drawing/2014/main" xmlns="" id="{C07ECD26-8721-A54E-86BE-CBEDD31D63A2}"/>
              </a:ext>
            </a:extLst>
          </p:cNvPr>
          <p:cNvSpPr>
            <a:spLocks noGrp="1"/>
          </p:cNvSpPr>
          <p:nvPr>
            <p:ph type="body" sz="quarter" idx="23"/>
          </p:nvPr>
        </p:nvSpPr>
        <p:spPr>
          <a:xfrm>
            <a:off x="2634233"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9" name="Rectangle 28">
            <a:extLst>
              <a:ext uri="{FF2B5EF4-FFF2-40B4-BE49-F238E27FC236}">
                <a16:creationId xmlns:a16="http://schemas.microsoft.com/office/drawing/2014/main" xmlns="" id="{566E74B1-42ED-2040-9718-EF4580397086}"/>
              </a:ext>
            </a:extLst>
          </p:cNvPr>
          <p:cNvSpPr/>
          <p:nvPr userDrawn="1"/>
        </p:nvSpPr>
        <p:spPr>
          <a:xfrm>
            <a:off x="4636182" y="1802795"/>
            <a:ext cx="1956088" cy="23497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0" name="Text Placeholder 22">
            <a:extLst>
              <a:ext uri="{FF2B5EF4-FFF2-40B4-BE49-F238E27FC236}">
                <a16:creationId xmlns:a16="http://schemas.microsoft.com/office/drawing/2014/main" xmlns="" id="{F4CDF207-A7DE-2943-8F30-71FB010131D1}"/>
              </a:ext>
            </a:extLst>
          </p:cNvPr>
          <p:cNvSpPr>
            <a:spLocks noGrp="1"/>
          </p:cNvSpPr>
          <p:nvPr>
            <p:ph type="body" sz="quarter" idx="24"/>
          </p:nvPr>
        </p:nvSpPr>
        <p:spPr>
          <a:xfrm>
            <a:off x="4763472"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31" name="Rectangle 30">
            <a:extLst>
              <a:ext uri="{FF2B5EF4-FFF2-40B4-BE49-F238E27FC236}">
                <a16:creationId xmlns:a16="http://schemas.microsoft.com/office/drawing/2014/main" xmlns="" id="{8CFDC085-8129-FF48-AD09-808832B18ACC}"/>
              </a:ext>
            </a:extLst>
          </p:cNvPr>
          <p:cNvSpPr/>
          <p:nvPr userDrawn="1"/>
        </p:nvSpPr>
        <p:spPr>
          <a:xfrm>
            <a:off x="6783528" y="1802795"/>
            <a:ext cx="1956088" cy="23497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2" name="Text Placeholder 22">
            <a:extLst>
              <a:ext uri="{FF2B5EF4-FFF2-40B4-BE49-F238E27FC236}">
                <a16:creationId xmlns:a16="http://schemas.microsoft.com/office/drawing/2014/main" xmlns="" id="{CB9BEE99-8DD8-9E4C-B220-A94412F93176}"/>
              </a:ext>
            </a:extLst>
          </p:cNvPr>
          <p:cNvSpPr>
            <a:spLocks noGrp="1"/>
          </p:cNvSpPr>
          <p:nvPr>
            <p:ph type="body" sz="quarter" idx="25"/>
          </p:nvPr>
        </p:nvSpPr>
        <p:spPr>
          <a:xfrm>
            <a:off x="6910818"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1820040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3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8" name="Rectangle 7">
            <a:extLst>
              <a:ext uri="{FF2B5EF4-FFF2-40B4-BE49-F238E27FC236}">
                <a16:creationId xmlns:a16="http://schemas.microsoft.com/office/drawing/2014/main" xmlns="" id="{120238AB-1D8E-9244-80F7-0BC05E98FEB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95888343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4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0"/>
            <a:ext cx="5174937" cy="517187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solidFill>
                  <a:schemeClr val="tx1"/>
                </a:solidFill>
              </a:defRPr>
            </a:lvl1pPr>
          </a:lstStyle>
          <a:p>
            <a:pPr lvl="0"/>
            <a:r>
              <a:rPr lang="en-US"/>
              <a:t>Click to edit Master text styles</a:t>
            </a:r>
          </a:p>
        </p:txBody>
      </p:sp>
      <p:sp>
        <p:nvSpPr>
          <p:cNvPr id="7" name="Rectangle 6">
            <a:extLst>
              <a:ext uri="{FF2B5EF4-FFF2-40B4-BE49-F238E27FC236}">
                <a16:creationId xmlns:a16="http://schemas.microsoft.com/office/drawing/2014/main" xmlns="" id="{762A3611-5916-B344-8E17-42C7E18AAD4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418518683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5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4087FC7A-B9D7-DB46-9654-C2EEF0C22DE0}"/>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424947315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6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C8074BD6-69AF-644F-A825-9F691577E405}"/>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284292446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UE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2B6131-457A-5D43-B057-54376AD74A5A}"/>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332751" y="1112771"/>
            <a:ext cx="3916684" cy="337921"/>
          </a:xfrm>
        </p:spPr>
        <p:txBody>
          <a:bodyPr wrap="square" lIns="0" rIns="0" anchor="t" anchorCtr="0">
            <a:spAutoFit/>
          </a:bodyPr>
          <a:lstStyle>
            <a:lvl1pPr>
              <a:lnSpc>
                <a:spcPct val="100000"/>
              </a:lnSpc>
              <a:spcAft>
                <a:spcPts val="1198"/>
              </a:spcAft>
              <a:defRPr sz="1597" b="1" i="0" cap="none" baseline="0">
                <a:solidFill>
                  <a:srgbClr val="000000"/>
                </a:solidFill>
                <a:latin typeface="Arial" panose="020B0604020202020204" pitchFamily="34" charset="0"/>
                <a:cs typeface="Arial" panose="020B0604020202020204" pitchFamily="34" charset="0"/>
              </a:defRPr>
            </a:lvl1pPr>
          </a:lstStyle>
          <a:p>
            <a:r>
              <a:rPr lang="en-US"/>
              <a:t>Click to edit master styles</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3"/>
            <a:ext cx="1188720" cy="246888"/>
          </a:xfrm>
          <a:prstGeom prst="rect">
            <a:avLst/>
          </a:prstGeom>
        </p:spPr>
        <p:txBody>
          <a:bodyPr/>
          <a:lstStyle>
            <a:lvl1pPr algn="r">
              <a:defRPr sz="799"/>
            </a:lvl1pPr>
          </a:lstStyle>
          <a:p>
            <a:fld id="{933D77C5-7D33-F54D-9A33-ABFE7C9FDC16}" type="slidenum">
              <a:rPr lang="en-US" smtClean="0">
                <a:solidFill>
                  <a:srgbClr val="000000"/>
                </a:solidFill>
              </a:rPr>
              <a:pPr/>
              <a:t>‹#›</a:t>
            </a:fld>
            <a:endParaRPr lang="en-US">
              <a:solidFill>
                <a:srgbClr val="000000"/>
              </a:solidFill>
            </a:endParaRPr>
          </a:p>
        </p:txBody>
      </p:sp>
      <p:pic>
        <p:nvPicPr>
          <p:cNvPr id="10" name="Picture 9">
            <a:extLst>
              <a:ext uri="{FF2B5EF4-FFF2-40B4-BE49-F238E27FC236}">
                <a16:creationId xmlns:a16="http://schemas.microsoft.com/office/drawing/2014/main" xmlns="" id="{181FB9B0-CD4A-6A4C-8812-450FD286B35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8055258" y="4602658"/>
            <a:ext cx="813355" cy="265802"/>
          </a:xfrm>
          <a:prstGeom prst="rect">
            <a:avLst/>
          </a:prstGeom>
        </p:spPr>
      </p:pic>
      <p:sp>
        <p:nvSpPr>
          <p:cNvPr id="11" name="Rectangle 10">
            <a:extLst>
              <a:ext uri="{FF2B5EF4-FFF2-40B4-BE49-F238E27FC236}">
                <a16:creationId xmlns:a16="http://schemas.microsoft.com/office/drawing/2014/main" xmlns="" id="{6B2211FA-4DB7-7145-87C8-AAEED6D25B71}"/>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
        <p:nvSpPr>
          <p:cNvPr id="8" name="Picture Placeholder 7">
            <a:extLst>
              <a:ext uri="{FF2B5EF4-FFF2-40B4-BE49-F238E27FC236}">
                <a16:creationId xmlns:a16="http://schemas.microsoft.com/office/drawing/2014/main" xmlns="" id="{40B46B68-7FEB-3E47-8266-C672B9A5A39D}"/>
              </a:ext>
            </a:extLst>
          </p:cNvPr>
          <p:cNvSpPr>
            <a:spLocks noGrp="1"/>
          </p:cNvSpPr>
          <p:nvPr>
            <p:ph type="pic" sz="quarter" idx="10"/>
          </p:nvPr>
        </p:nvSpPr>
        <p:spPr>
          <a:xfrm>
            <a:off x="4572001" y="-1"/>
            <a:ext cx="4667693" cy="5171652"/>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149176365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GREEN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A25359D-1CC9-2D49-A337-FA26E114C43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9B9ADBE1-03A8-D44A-BF0F-27F3129138EB}"/>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194344512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ORANG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1" name="Picture 10">
            <a:extLst>
              <a:ext uri="{FF2B5EF4-FFF2-40B4-BE49-F238E27FC236}">
                <a16:creationId xmlns:a16="http://schemas.microsoft.com/office/drawing/2014/main" xmlns="" id="{63831C01-1B4F-0748-B575-CDD9B9730F46}"/>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2" name="Slide Number Placeholder 3">
            <a:extLst>
              <a:ext uri="{FF2B5EF4-FFF2-40B4-BE49-F238E27FC236}">
                <a16:creationId xmlns:a16="http://schemas.microsoft.com/office/drawing/2014/main" xmlns="" id="{EC1FCCDD-EE4F-1A47-80DB-7A31E52A8511}"/>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178925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BLU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000000">
                  <a:lumMod val="50000"/>
                  <a:lumOff val="50000"/>
                </a:srgbClr>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45194CA-B4F1-4547-83B4-3A3A20BAE44A}"/>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57CF408C-C1FA-034B-A940-B718A7128264}"/>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4066414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41172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xmlns="" id="{7F28B939-8759-3D41-A458-A520FB2E8A7A}"/>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403398075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2"/>
          </a:xfrm>
          <a:prstGeom prst="rect">
            <a:avLst/>
          </a:prstGeom>
        </p:spPr>
        <p:txBody>
          <a:bodyPr anchor="b">
            <a:noAutofit/>
          </a:bodyPr>
          <a:lstStyle>
            <a:lvl1pPr algn="just" eaLnBrk="1" hangingPunct="1">
              <a:defRPr sz="998"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998">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998">
                <a:latin typeface="Arial Narrow" charset="0"/>
                <a:cs typeface="Arial Narrow" charset="0"/>
              </a:rPr>
              <a:t>All pictures are used for illustrative purposes only.</a:t>
            </a:r>
            <a:endParaRPr lang="en-US" sz="998">
              <a:latin typeface="Arial Narrow" charset="0"/>
              <a:ea typeface="MS PGothic" charset="0"/>
              <a:cs typeface="MS PGothic" charset="0"/>
            </a:endParaRPr>
          </a:p>
          <a:p>
            <a:pPr algn="just" eaLnBrk="1" hangingPunct="1"/>
            <a:r>
              <a:rPr lang="en-US" sz="998">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3" y="573300"/>
            <a:ext cx="1024727" cy="277089"/>
          </a:xfrm>
          <a:prstGeom prst="rect">
            <a:avLst/>
          </a:prstGeom>
        </p:spPr>
      </p:pic>
    </p:spTree>
    <p:extLst>
      <p:ext uri="{BB962C8B-B14F-4D97-AF65-F5344CB8AC3E}">
        <p14:creationId xmlns:p14="http://schemas.microsoft.com/office/powerpoint/2010/main" val="304585073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F322B1-B15C-9C48-B94A-9E54D0E26F3A}"/>
              </a:ext>
            </a:extLst>
          </p:cNvPr>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57516299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9" y="438658"/>
            <a:ext cx="8585625" cy="486287"/>
          </a:xfrm>
        </p:spPr>
        <p:txBody>
          <a:bodyPr wrap="square" lIns="0" rIns="0" anchor="t" anchorCtr="0">
            <a:spAutoFit/>
          </a:bodyPr>
          <a:lstStyle>
            <a:lvl1pPr>
              <a:lnSpc>
                <a:spcPct val="80000"/>
              </a:lnSpc>
              <a:defRPr sz="3197"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8"/>
            <a:ext cx="4233456" cy="328090"/>
          </a:xfrm>
          <a:prstGeom prst="rect">
            <a:avLst/>
          </a:prstGeom>
        </p:spPr>
        <p:txBody>
          <a:bodyPr>
            <a:noAutofit/>
          </a:bodyPr>
          <a:lstStyle>
            <a:lvl1pPr>
              <a:defRPr sz="1299"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5530967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BLANK_FOOTER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91332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TITLE ONLY GREEN NO PARTNERSHIP">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74320" y="448057"/>
            <a:ext cx="8869680" cy="535531"/>
          </a:xfrm>
        </p:spPr>
        <p:txBody>
          <a:bodyPr wrap="square" lIns="0" rIns="0" anchor="t" anchorCtr="0">
            <a:spAutoFit/>
          </a:bodyPr>
          <a:lstStyle>
            <a:lvl1pPr>
              <a:defRPr lang="en-US" sz="3197" b="0" cap="all" spc="-60" dirty="0">
                <a:solidFill>
                  <a:schemeClr val="tx1"/>
                </a:solidFill>
              </a:defRPr>
            </a:lvl1pPr>
          </a:lstStyle>
          <a:p>
            <a:pPr lvl="0"/>
            <a:r>
              <a:rPr lang="en-US"/>
              <a:t>CLICK TO EDIT MASTER TITLE STYLE</a:t>
            </a:r>
          </a:p>
        </p:txBody>
      </p:sp>
      <p:sp>
        <p:nvSpPr>
          <p:cNvPr id="4"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6" name="Rectangle 5">
            <a:extLst>
              <a:ext uri="{FF2B5EF4-FFF2-40B4-BE49-F238E27FC236}">
                <a16:creationId xmlns:a16="http://schemas.microsoft.com/office/drawing/2014/main" xmlns="" id="{78F219EE-1BBC-EE41-B3DE-745D262E8323}"/>
              </a:ext>
            </a:extLst>
          </p:cNvPr>
          <p:cNvSpPr/>
          <p:nvPr userDrawn="1"/>
        </p:nvSpPr>
        <p:spPr>
          <a:xfrm>
            <a:off x="5093" y="4928056"/>
            <a:ext cx="4572000" cy="215444"/>
          </a:xfrm>
          <a:prstGeom prst="rect">
            <a:avLst/>
          </a:prstGeom>
        </p:spPr>
        <p:txBody>
          <a:bodyPr>
            <a:spAutoFit/>
          </a:bodyPr>
          <a:lstStyle/>
          <a:p>
            <a:pPr defTabSz="456778" fontAlgn="auto">
              <a:spcBef>
                <a:spcPts val="0"/>
              </a:spcBef>
              <a:spcAft>
                <a:spcPts val="0"/>
              </a:spcAft>
            </a:pPr>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Tree>
    <p:extLst>
      <p:ext uri="{BB962C8B-B14F-4D97-AF65-F5344CB8AC3E}">
        <p14:creationId xmlns:p14="http://schemas.microsoft.com/office/powerpoint/2010/main" val="390080082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4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4"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7" y="1299932"/>
            <a:ext cx="5438309" cy="248655"/>
          </a:xfrm>
          <a:prstGeom prst="rect">
            <a:avLst/>
          </a:prstGeom>
        </p:spPr>
        <p:txBody>
          <a:bodyPr lIns="0" tIns="0" rIns="0" bIns="0"/>
          <a:lstStyle>
            <a:lvl1pPr>
              <a:spcBef>
                <a:spcPts val="0"/>
              </a:spcBef>
              <a:defRPr sz="1397"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3" y="335504"/>
            <a:ext cx="3189872" cy="181908"/>
          </a:xfrm>
          <a:prstGeom prst="rect">
            <a:avLst/>
          </a:prstGeom>
        </p:spPr>
        <p:txBody>
          <a:bodyPr lIns="0" tIns="0" rIns="0" bIns="0"/>
          <a:lstStyle>
            <a:lvl1pPr>
              <a:spcBef>
                <a:spcPts val="0"/>
              </a:spcBef>
              <a:defRPr sz="1097" b="1"/>
            </a:lvl1pPr>
          </a:lstStyle>
          <a:p>
            <a:pPr lvl="0"/>
            <a:r>
              <a:rPr lang="en-US"/>
              <a:t>Click to edit Master text styles</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5948644" y="1"/>
            <a:ext cx="3189872" cy="5143500"/>
          </a:xfrm>
          <a:prstGeom prst="rect">
            <a:avLst/>
          </a:prstGeom>
          <a:solidFill>
            <a:schemeClr val="bg1">
              <a:lumMod val="95000"/>
            </a:schemeClr>
          </a:solidFill>
        </p:spPr>
        <p:txBody>
          <a:bodyPr anchor="ctr"/>
          <a:lstStyle>
            <a:lvl1pPr algn="ctr">
              <a:defRPr sz="1397"/>
            </a:lvl1pPr>
          </a:lstStyle>
          <a:p>
            <a:r>
              <a:rPr lang="en-US"/>
              <a:t>Drag photo here</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3"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9" y="4874332"/>
            <a:ext cx="384808" cy="215246"/>
          </a:xfrm>
          <a:prstGeom prst="rect">
            <a:avLst/>
          </a:prstGeom>
        </p:spPr>
        <p:txBody>
          <a:bodyPr/>
          <a:lstStyle>
            <a:lvl1pPr algn="r">
              <a:defRPr sz="799"/>
            </a:lvl1pPr>
          </a:lstStyle>
          <a:p>
            <a:pPr defTabSz="455933"/>
            <a:fld id="{933D77C5-7D33-F54D-9A33-ABFE7C9FDC16}" type="slidenum">
              <a:rPr lang="en-US" smtClean="0">
                <a:solidFill>
                  <a:srgbClr val="000000"/>
                </a:solidFill>
              </a:rPr>
              <a:pPr defTabSz="455933"/>
              <a:t>‹#›</a:t>
            </a:fld>
            <a:endParaRPr lang="en-US">
              <a:solidFill>
                <a:srgbClr val="000000"/>
              </a:solidFill>
            </a:endParaRPr>
          </a:p>
        </p:txBody>
      </p:sp>
    </p:spTree>
    <p:extLst>
      <p:ext uri="{BB962C8B-B14F-4D97-AF65-F5344CB8AC3E}">
        <p14:creationId xmlns:p14="http://schemas.microsoft.com/office/powerpoint/2010/main" val="227572370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234106264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7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
        <p:nvSpPr>
          <p:cNvPr id="2" name="Rectangle 1">
            <a:extLst>
              <a:ext uri="{FF2B5EF4-FFF2-40B4-BE49-F238E27FC236}">
                <a16:creationId xmlns:a16="http://schemas.microsoft.com/office/drawing/2014/main" xmlns="" id="{1BD96FF6-C017-CC43-AA3E-39ED929F3E94}"/>
              </a:ext>
            </a:extLst>
          </p:cNvPr>
          <p:cNvSpPr/>
          <p:nvPr userDrawn="1"/>
        </p:nvSpPr>
        <p:spPr>
          <a:xfrm>
            <a:off x="5564432" y="129548"/>
            <a:ext cx="2229136" cy="215245"/>
          </a:xfrm>
          <a:prstGeom prst="rect">
            <a:avLst/>
          </a:prstGeom>
        </p:spPr>
        <p:txBody>
          <a:bodyPr wrap="none" lIns="0">
            <a:spAutoFit/>
          </a:bodyPr>
          <a:lstStyle/>
          <a:p>
            <a:pPr defTabSz="685366" fontAlgn="auto">
              <a:spcBef>
                <a:spcPts val="0"/>
              </a:spcBef>
              <a:spcAft>
                <a:spcPts val="0"/>
              </a:spcAft>
            </a:pPr>
            <a:r>
              <a:rPr lang="en-US" sz="799" b="1" spc="300">
                <a:solidFill>
                  <a:srgbClr val="000000"/>
                </a:solidFill>
                <a:latin typeface="Arial" panose="020B0604020202020204"/>
                <a:cs typeface="+mn-cs"/>
              </a:rPr>
              <a:t>YOUR NEW GROWTH PLAN</a:t>
            </a:r>
          </a:p>
        </p:txBody>
      </p:sp>
    </p:spTree>
    <p:extLst>
      <p:ext uri="{BB962C8B-B14F-4D97-AF65-F5344CB8AC3E}">
        <p14:creationId xmlns:p14="http://schemas.microsoft.com/office/powerpoint/2010/main" val="206748316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0"/>
            <a:ext cx="5188762" cy="520024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387584"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540430"/>
            <a:ext cx="1832426" cy="295692"/>
          </a:xfrm>
          <a:prstGeom prst="rect">
            <a:avLst/>
          </a:prstGeom>
        </p:spPr>
        <p:txBody>
          <a:bodyPr lIns="0" tIns="0" rIns="0" bIns="0" anchor="t"/>
          <a:lstStyle>
            <a:lvl1pPr>
              <a:lnSpc>
                <a:spcPct val="100000"/>
              </a:lnSpc>
              <a:spcBef>
                <a:spcPts val="0"/>
              </a:spcBef>
              <a:defRPr sz="898" b="1">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38435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582707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8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28371"/>
            <a:ext cx="9144000" cy="5200242"/>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2" y="-28371"/>
            <a:ext cx="5188762" cy="520024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5" name="Content Placeholder 4">
            <a:extLst>
              <a:ext uri="{FF2B5EF4-FFF2-40B4-BE49-F238E27FC236}">
                <a16:creationId xmlns:a16="http://schemas.microsoft.com/office/drawing/2014/main" xmlns="" id="{4C14B111-C8C3-BA47-8C93-F82D90154E13}"/>
              </a:ext>
            </a:extLst>
          </p:cNvPr>
          <p:cNvSpPr>
            <a:spLocks noGrp="1"/>
          </p:cNvSpPr>
          <p:nvPr>
            <p:ph sz="quarter" idx="14"/>
          </p:nvPr>
        </p:nvSpPr>
        <p:spPr>
          <a:xfrm>
            <a:off x="5564433" y="1130005"/>
            <a:ext cx="3418205" cy="1865173"/>
          </a:xfrm>
          <a:prstGeom prst="rect">
            <a:avLst/>
          </a:prstGeom>
        </p:spPr>
        <p:txBody>
          <a:bodyPr lIns="0" tIns="0" rIns="0" bIns="0" anchor="b"/>
          <a:lstStyle>
            <a:lvl1pPr>
              <a:lnSpc>
                <a:spcPct val="80000"/>
              </a:lnSpc>
              <a:spcBef>
                <a:spcPts val="0"/>
              </a:spcBef>
              <a:defRPr sz="3594" b="1"/>
            </a:lvl1pPr>
          </a:lstStyle>
          <a:p>
            <a:pPr lvl="0"/>
            <a:r>
              <a:rPr lang="en-US"/>
              <a:t>Click to edit Master text styles</a:t>
            </a:r>
          </a:p>
        </p:txBody>
      </p:sp>
      <p:sp>
        <p:nvSpPr>
          <p:cNvPr id="7" name="Content Placeholder 4">
            <a:extLst>
              <a:ext uri="{FF2B5EF4-FFF2-40B4-BE49-F238E27FC236}">
                <a16:creationId xmlns:a16="http://schemas.microsoft.com/office/drawing/2014/main" xmlns="" id="{F644DDE2-D7CE-2A49-98F0-9B75915A1FE5}"/>
              </a:ext>
            </a:extLst>
          </p:cNvPr>
          <p:cNvSpPr>
            <a:spLocks noGrp="1"/>
          </p:cNvSpPr>
          <p:nvPr>
            <p:ph sz="quarter" idx="15"/>
          </p:nvPr>
        </p:nvSpPr>
        <p:spPr>
          <a:xfrm>
            <a:off x="5564433" y="3142592"/>
            <a:ext cx="3418205" cy="295692"/>
          </a:xfrm>
          <a:prstGeom prst="rect">
            <a:avLst/>
          </a:prstGeom>
        </p:spPr>
        <p:txBody>
          <a:bodyPr lIns="0" tIns="0" rIns="0" bIns="0" anchor="t"/>
          <a:lstStyle>
            <a:lvl1pPr>
              <a:defRPr sz="1597" b="1"/>
            </a:lvl1pPr>
          </a:lstStyle>
          <a:p>
            <a:pPr lvl="0"/>
            <a:r>
              <a:rPr lang="en-US"/>
              <a:t>Click to edit Master text styles</a:t>
            </a:r>
          </a:p>
        </p:txBody>
      </p:sp>
      <p:pic>
        <p:nvPicPr>
          <p:cNvPr id="8" name="Picture 7">
            <a:extLst>
              <a:ext uri="{FF2B5EF4-FFF2-40B4-BE49-F238E27FC236}">
                <a16:creationId xmlns:a16="http://schemas.microsoft.com/office/drawing/2014/main" xmlns="" id="{8FBE2624-A901-1748-BD39-FBD5CBD0109E}"/>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716836" y="4414164"/>
            <a:ext cx="1192237" cy="389619"/>
          </a:xfrm>
          <a:prstGeom prst="rect">
            <a:avLst/>
          </a:prstGeom>
        </p:spPr>
      </p:pic>
      <p:sp>
        <p:nvSpPr>
          <p:cNvPr id="9" name="Rectangle 8">
            <a:extLst>
              <a:ext uri="{FF2B5EF4-FFF2-40B4-BE49-F238E27FC236}">
                <a16:creationId xmlns:a16="http://schemas.microsoft.com/office/drawing/2014/main" xmlns="" id="{8421369F-768E-2C45-AFDE-56C3DAADDC08}"/>
              </a:ext>
            </a:extLst>
          </p:cNvPr>
          <p:cNvSpPr/>
          <p:nvPr userDrawn="1"/>
        </p:nvSpPr>
        <p:spPr>
          <a:xfrm>
            <a:off x="4410636" y="4828038"/>
            <a:ext cx="4572000" cy="215245"/>
          </a:xfrm>
          <a:prstGeom prst="rect">
            <a:avLst/>
          </a:prstGeom>
        </p:spPr>
        <p:txBody>
          <a:bodyPr>
            <a:spAutoFit/>
          </a:bodyPr>
          <a:lstStyle/>
          <a:p>
            <a:pPr algn="r" defTabSz="456355"/>
            <a:r>
              <a:rPr lang="en-US" sz="799" b="1">
                <a:solidFill>
                  <a:srgbClr val="000000"/>
                </a:solidFill>
                <a:latin typeface="Arial" panose="020B0604020202020204"/>
              </a:rPr>
              <a:t>Offered by Cigna Health and Life Insurance Company, or its affiliates.</a:t>
            </a:r>
          </a:p>
        </p:txBody>
      </p:sp>
      <p:sp>
        <p:nvSpPr>
          <p:cNvPr id="10" name="Content Placeholder 4">
            <a:extLst>
              <a:ext uri="{FF2B5EF4-FFF2-40B4-BE49-F238E27FC236}">
                <a16:creationId xmlns:a16="http://schemas.microsoft.com/office/drawing/2014/main" xmlns="" id="{BEB7B427-5A94-5846-A3E3-896E5AAC9194}"/>
              </a:ext>
            </a:extLst>
          </p:cNvPr>
          <p:cNvSpPr>
            <a:spLocks noGrp="1"/>
          </p:cNvSpPr>
          <p:nvPr>
            <p:ph sz="quarter" idx="16" hasCustomPrompt="1"/>
          </p:nvPr>
        </p:nvSpPr>
        <p:spPr>
          <a:xfrm>
            <a:off x="5532540" y="4443415"/>
            <a:ext cx="1832426" cy="295692"/>
          </a:xfrm>
          <a:prstGeom prst="rect">
            <a:avLst/>
          </a:prstGeom>
        </p:spPr>
        <p:txBody>
          <a:bodyPr lIns="0" tIns="0" rIns="0" bIns="0" anchor="t"/>
          <a:lstStyle>
            <a:lvl1pPr>
              <a:lnSpc>
                <a:spcPct val="100000"/>
              </a:lnSpc>
              <a:spcBef>
                <a:spcPts val="0"/>
              </a:spcBef>
              <a:defRPr sz="898" b="0">
                <a:solidFill>
                  <a:schemeClr val="tx1"/>
                </a:solidFill>
              </a:defRPr>
            </a:lvl1pPr>
          </a:lstStyle>
          <a:p>
            <a:pPr lvl="0"/>
            <a:r>
              <a:rPr lang="en-US"/>
              <a:t>Client/Prospect Name</a:t>
            </a:r>
            <a:br>
              <a:rPr lang="en-US"/>
            </a:br>
            <a:r>
              <a:rPr lang="en-US"/>
              <a:t>Date</a:t>
            </a:r>
          </a:p>
        </p:txBody>
      </p:sp>
    </p:spTree>
    <p:extLst>
      <p:ext uri="{BB962C8B-B14F-4D97-AF65-F5344CB8AC3E}">
        <p14:creationId xmlns:p14="http://schemas.microsoft.com/office/powerpoint/2010/main" val="42808687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8555038"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5" y="963361"/>
            <a:ext cx="8555038"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8555038"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8" name="Slide Number Placeholder 3">
            <a:extLst>
              <a:ext uri="{FF2B5EF4-FFF2-40B4-BE49-F238E27FC236}">
                <a16:creationId xmlns:a16="http://schemas.microsoft.com/office/drawing/2014/main" xmlns="" id="{67BAB730-EFD2-BD43-81DE-524712CE1B43}"/>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682328AC-D936-BB4D-B6D2-3D2E30613BBE}"/>
              </a:ext>
            </a:extLst>
          </p:cNvPr>
          <p:cNvSpPr txBox="1"/>
          <p:nvPr userDrawn="1"/>
        </p:nvSpPr>
        <p:spPr>
          <a:xfrm>
            <a:off x="-1722120" y="-510068"/>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Tree>
    <p:extLst>
      <p:ext uri="{BB962C8B-B14F-4D97-AF65-F5344CB8AC3E}">
        <p14:creationId xmlns:p14="http://schemas.microsoft.com/office/powerpoint/2010/main" val="2790917730"/>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5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1" y="4882009"/>
            <a:ext cx="5176156"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113909921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3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323113"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125539639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2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 name="TextBox 1">
            <a:extLst>
              <a:ext uri="{FF2B5EF4-FFF2-40B4-BE49-F238E27FC236}">
                <a16:creationId xmlns:a16="http://schemas.microsoft.com/office/drawing/2014/main" xmlns="" id="{20472EED-0659-7145-A987-8E56711575F4}"/>
              </a:ext>
            </a:extLst>
          </p:cNvPr>
          <p:cNvSpPr txBox="1"/>
          <p:nvPr userDrawn="1"/>
        </p:nvSpPr>
        <p:spPr>
          <a:xfrm>
            <a:off x="3065929" y="5051416"/>
            <a:ext cx="45719"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4" name="Rectangle 3">
            <a:extLst>
              <a:ext uri="{FF2B5EF4-FFF2-40B4-BE49-F238E27FC236}">
                <a16:creationId xmlns:a16="http://schemas.microsoft.com/office/drawing/2014/main" xmlns="" id="{4BCB243E-BB89-324C-BE02-F3824A1B386D}"/>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3" name="Rectangle 12">
            <a:extLst>
              <a:ext uri="{FF2B5EF4-FFF2-40B4-BE49-F238E27FC236}">
                <a16:creationId xmlns:a16="http://schemas.microsoft.com/office/drawing/2014/main" xmlns="" id="{5247B75E-39DE-9148-993E-16B14268C1A0}"/>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3970885293"/>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9_TITLE_SUBTITL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8E6FE83-AE3D-634E-90C6-4B0F03655A4A}"/>
              </a:ext>
            </a:extLst>
          </p:cNvPr>
          <p:cNvSpPr/>
          <p:nvPr userDrawn="1"/>
        </p:nvSpPr>
        <p:spPr>
          <a:xfrm>
            <a:off x="5958039" y="1"/>
            <a:ext cx="3185962"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27159"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1"/>
            <a:ext cx="5427158" cy="25979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259813729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7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9" name="TextBox 8">
            <a:extLst>
              <a:ext uri="{FF2B5EF4-FFF2-40B4-BE49-F238E27FC236}">
                <a16:creationId xmlns:a16="http://schemas.microsoft.com/office/drawing/2014/main" xmlns="" id="{C2974457-413A-0B46-A8E3-C49BF92DF7E5}"/>
              </a:ext>
            </a:extLst>
          </p:cNvPr>
          <p:cNvSpPr txBox="1"/>
          <p:nvPr userDrawn="1"/>
        </p:nvSpPr>
        <p:spPr>
          <a:xfrm>
            <a:off x="3065929" y="5051416"/>
            <a:ext cx="0" cy="0"/>
          </a:xfrm>
          <a:prstGeom prst="rect">
            <a:avLst/>
          </a:prstGeom>
          <a:ln w="28575">
            <a:solidFill>
              <a:srgbClr val="F26321"/>
            </a:solidFill>
          </a:ln>
        </p:spPr>
        <p:txBody>
          <a:bodyPr vert="horz" wrap="none" lIns="182542" tIns="182542" rIns="182542" bIns="182542" rtlCol="0">
            <a:normAutofit fontScale="25000" lnSpcReduction="20000"/>
          </a:bodyPr>
          <a:lstStyle/>
          <a:p>
            <a:pPr defTabSz="684732" fontAlgn="auto">
              <a:spcBef>
                <a:spcPts val="0"/>
              </a:spcBef>
              <a:spcAft>
                <a:spcPts val="0"/>
              </a:spcAft>
            </a:pPr>
            <a:endParaRPr lang="en-US" sz="1348">
              <a:solidFill>
                <a:srgbClr val="000000"/>
              </a:solidFill>
              <a:latin typeface="Arial" panose="020B0604020202020204"/>
              <a:cs typeface="+mn-cs"/>
            </a:endParaRPr>
          </a:p>
        </p:txBody>
      </p:sp>
      <p:sp>
        <p:nvSpPr>
          <p:cNvPr id="13" name="Rectangle 12">
            <a:extLst>
              <a:ext uri="{FF2B5EF4-FFF2-40B4-BE49-F238E27FC236}">
                <a16:creationId xmlns:a16="http://schemas.microsoft.com/office/drawing/2014/main" xmlns="" id="{A880E7BC-04A8-8F40-9A41-97C495D2CFA8}"/>
              </a:ext>
            </a:extLst>
          </p:cNvPr>
          <p:cNvSpPr/>
          <p:nvPr userDrawn="1"/>
        </p:nvSpPr>
        <p:spPr>
          <a:xfrm>
            <a:off x="2" y="4882009"/>
            <a:ext cx="5564897"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6" name="Rectangle 15">
            <a:extLst>
              <a:ext uri="{FF2B5EF4-FFF2-40B4-BE49-F238E27FC236}">
                <a16:creationId xmlns:a16="http://schemas.microsoft.com/office/drawing/2014/main" xmlns="" id="{3E8A09DF-C3D3-894A-ADDD-16F75BEDE5CE}"/>
              </a:ext>
            </a:extLst>
          </p:cNvPr>
          <p:cNvSpPr/>
          <p:nvPr userDrawn="1"/>
        </p:nvSpPr>
        <p:spPr>
          <a:xfrm>
            <a:off x="2" y="4796364"/>
            <a:ext cx="3579103" cy="338241"/>
          </a:xfrm>
          <a:prstGeom prst="rect">
            <a:avLst/>
          </a:prstGeom>
        </p:spPr>
        <p:txBody>
          <a:bodyPr wrap="square">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a:t>
            </a:r>
            <a:br>
              <a:rPr lang="en-US" sz="799">
                <a:solidFill>
                  <a:srgbClr val="FFFFFF">
                    <a:lumMod val="65000"/>
                  </a:srgbClr>
                </a:solidFill>
                <a:latin typeface="Arial Narrow" panose="020B0604020202020204" pitchFamily="34" charset="0"/>
                <a:cs typeface="Arial Narrow" panose="020B0604020202020204" pitchFamily="34" charset="0"/>
              </a:rPr>
            </a:br>
            <a:r>
              <a:rPr lang="en-US" sz="799">
                <a:solidFill>
                  <a:srgbClr val="FFFFFF">
                    <a:lumMod val="65000"/>
                  </a:srgbClr>
                </a:solidFill>
                <a:latin typeface="Arial Narrow" panose="020B0604020202020204" pitchFamily="34" charset="0"/>
                <a:cs typeface="Arial Narrow" panose="020B0604020202020204" pitchFamily="34" charset="0"/>
              </a:rPr>
              <a:t>personnel. © 2022 Cigna</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1" y="1"/>
            <a:ext cx="2300288" cy="5143500"/>
          </a:xfrm>
          <a:prstGeom prst="rect">
            <a:avLst/>
          </a:prstGeom>
          <a:solidFill>
            <a:schemeClr val="bg1">
              <a:lumMod val="95000"/>
            </a:schemeClr>
          </a:solidFill>
        </p:spPr>
        <p:txBody>
          <a:bodyPr anchor="ctr"/>
          <a:lstStyle>
            <a:lvl1pPr algn="ctr">
              <a:defRPr sz="1398"/>
            </a:lvl1pPr>
          </a:lstStyle>
          <a:p>
            <a:r>
              <a:rPr lang="en-US"/>
              <a:t>Drag photo here</a:t>
            </a:r>
          </a:p>
        </p:txBody>
      </p:sp>
    </p:spTree>
    <p:extLst>
      <p:ext uri="{BB962C8B-B14F-4D97-AF65-F5344CB8AC3E}">
        <p14:creationId xmlns:p14="http://schemas.microsoft.com/office/powerpoint/2010/main" val="2975697621"/>
      </p:ext>
    </p:extLst>
  </p:cSld>
  <p:clrMapOvr>
    <a:masterClrMapping/>
  </p:clrMapOvr>
  <p:extLst>
    <p:ext uri="{DCECCB84-F9BA-43D5-87BE-67443E8EF086}">
      <p15:sldGuideLst xmlns:p15="http://schemas.microsoft.com/office/powerpoint/2012/main">
        <p15:guide id="1" orient="horz" pos="542">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1_TITLE_SUBTITL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880E7BC-04A8-8F40-9A41-97C495D2CFA8}"/>
              </a:ext>
            </a:extLst>
          </p:cNvPr>
          <p:cNvSpPr/>
          <p:nvPr userDrawn="1"/>
        </p:nvSpPr>
        <p:spPr>
          <a:xfrm>
            <a:off x="1" y="3936180"/>
            <a:ext cx="5878285" cy="269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3657602" y="0"/>
            <a:ext cx="5480915" cy="5143500"/>
          </a:xfrm>
          <a:prstGeom prst="rect">
            <a:avLst/>
          </a:prstGeom>
          <a:solidFill>
            <a:schemeClr val="bg1">
              <a:lumMod val="95000"/>
            </a:schemeClr>
          </a:solidFill>
        </p:spPr>
        <p:txBody>
          <a:bodyPr anchor="ctr"/>
          <a:lstStyle>
            <a:lvl1pPr algn="ctr">
              <a:defRPr sz="1398"/>
            </a:lvl1pPr>
          </a:lstStyle>
          <a:p>
            <a:r>
              <a:rPr lang="en-US"/>
              <a:t>Drag photo here</a:t>
            </a:r>
          </a:p>
        </p:txBody>
      </p:sp>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71635439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8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2"/>
            <a:ext cx="5438309" cy="248655"/>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5948644" y="0"/>
            <a:ext cx="3189872" cy="5143500"/>
          </a:xfrm>
          <a:prstGeom prst="rect">
            <a:avLst/>
          </a:prstGeom>
          <a:solidFill>
            <a:schemeClr val="bg1">
              <a:lumMod val="95000"/>
            </a:schemeClr>
          </a:solidFill>
        </p:spPr>
        <p:txBody>
          <a:bodyPr anchor="ctr"/>
          <a:lstStyle>
            <a:lvl1pPr algn="ctr">
              <a:defRPr sz="1398"/>
            </a:lvl1pPr>
          </a:lstStyle>
          <a:p>
            <a:r>
              <a:rPr lang="en-US"/>
              <a:t>Drag photo here</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7769884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0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6" y="591755"/>
            <a:ext cx="3189872" cy="347478"/>
          </a:xfrm>
          <a:prstGeom prst="rect">
            <a:avLst/>
          </a:prstGeom>
        </p:spPr>
        <p:txBody>
          <a:bodyPr lIns="0" tIns="0" rIns="0" bIns="0"/>
          <a:lstStyle>
            <a:lvl1pPr>
              <a:spcBef>
                <a:spcPts val="0"/>
              </a:spcBef>
              <a:defRPr sz="2396"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6" y="1299933"/>
            <a:ext cx="3189872" cy="246888"/>
          </a:xfrm>
          <a:prstGeom prst="rect">
            <a:avLst/>
          </a:prstGeom>
        </p:spPr>
        <p:txBody>
          <a:bodyPr lIns="0" tIns="0" rIns="0" bIns="0"/>
          <a:lstStyle>
            <a:lvl1pPr>
              <a:spcBef>
                <a:spcPts val="0"/>
              </a:spcBef>
              <a:defRPr sz="1398"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2" y="335504"/>
            <a:ext cx="3189872" cy="181908"/>
          </a:xfrm>
          <a:prstGeom prst="rect">
            <a:avLst/>
          </a:prstGeom>
        </p:spPr>
        <p:txBody>
          <a:bodyPr lIns="0" tIns="0" rIns="0" bIns="0"/>
          <a:lstStyle>
            <a:lvl1pPr>
              <a:spcBef>
                <a:spcPts val="0"/>
              </a:spcBef>
              <a:defRPr sz="1098" b="1"/>
            </a:lvl1pPr>
          </a:lstStyle>
          <a:p>
            <a:pPr lvl="0"/>
            <a:r>
              <a:rPr lang="en-US"/>
              <a:t>Click to edit Master text styles</a:t>
            </a:r>
          </a:p>
        </p:txBody>
      </p:sp>
      <p:sp>
        <p:nvSpPr>
          <p:cNvPr id="15" name="Rectangle 14">
            <a:extLst>
              <a:ext uri="{FF2B5EF4-FFF2-40B4-BE49-F238E27FC236}">
                <a16:creationId xmlns:a16="http://schemas.microsoft.com/office/drawing/2014/main" xmlns="" id="{903D099E-CDCC-B049-BEF5-4F07CF0428B9}"/>
              </a:ext>
            </a:extLst>
          </p:cNvPr>
          <p:cNvSpPr/>
          <p:nvPr userDrawn="1"/>
        </p:nvSpPr>
        <p:spPr>
          <a:xfrm>
            <a:off x="371477" y="1802795"/>
            <a:ext cx="1956088" cy="2349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pic>
        <p:nvPicPr>
          <p:cNvPr id="20" name="Picture 19">
            <a:extLst>
              <a:ext uri="{FF2B5EF4-FFF2-40B4-BE49-F238E27FC236}">
                <a16:creationId xmlns:a16="http://schemas.microsoft.com/office/drawing/2014/main" xmlns="" id="{523A6B21-91EE-1743-9EF2-B69B967511B0}"/>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21" name="Slide Number Placeholder 3">
            <a:extLst>
              <a:ext uri="{FF2B5EF4-FFF2-40B4-BE49-F238E27FC236}">
                <a16:creationId xmlns:a16="http://schemas.microsoft.com/office/drawing/2014/main" xmlns="" id="{513B2F96-E519-324B-A99C-D7001F37497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
        <p:nvSpPr>
          <p:cNvPr id="25" name="Text Placeholder 22">
            <a:extLst>
              <a:ext uri="{FF2B5EF4-FFF2-40B4-BE49-F238E27FC236}">
                <a16:creationId xmlns:a16="http://schemas.microsoft.com/office/drawing/2014/main" xmlns="" id="{35FC1AEF-3D65-5646-817B-7B54457E3B06}"/>
              </a:ext>
            </a:extLst>
          </p:cNvPr>
          <p:cNvSpPr>
            <a:spLocks noGrp="1"/>
          </p:cNvSpPr>
          <p:nvPr>
            <p:ph type="body" sz="quarter" idx="21"/>
          </p:nvPr>
        </p:nvSpPr>
        <p:spPr>
          <a:xfrm>
            <a:off x="498765"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7" name="Rectangle 26">
            <a:extLst>
              <a:ext uri="{FF2B5EF4-FFF2-40B4-BE49-F238E27FC236}">
                <a16:creationId xmlns:a16="http://schemas.microsoft.com/office/drawing/2014/main" xmlns="" id="{903B8D9F-9297-7646-B919-35FB853502C5}"/>
              </a:ext>
            </a:extLst>
          </p:cNvPr>
          <p:cNvSpPr/>
          <p:nvPr userDrawn="1"/>
        </p:nvSpPr>
        <p:spPr>
          <a:xfrm>
            <a:off x="2506944" y="1802795"/>
            <a:ext cx="1956088" cy="2349724"/>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28" name="Text Placeholder 22">
            <a:extLst>
              <a:ext uri="{FF2B5EF4-FFF2-40B4-BE49-F238E27FC236}">
                <a16:creationId xmlns:a16="http://schemas.microsoft.com/office/drawing/2014/main" xmlns="" id="{C07ECD26-8721-A54E-86BE-CBEDD31D63A2}"/>
              </a:ext>
            </a:extLst>
          </p:cNvPr>
          <p:cNvSpPr>
            <a:spLocks noGrp="1"/>
          </p:cNvSpPr>
          <p:nvPr>
            <p:ph type="body" sz="quarter" idx="23"/>
          </p:nvPr>
        </p:nvSpPr>
        <p:spPr>
          <a:xfrm>
            <a:off x="2634233"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9" name="Rectangle 28">
            <a:extLst>
              <a:ext uri="{FF2B5EF4-FFF2-40B4-BE49-F238E27FC236}">
                <a16:creationId xmlns:a16="http://schemas.microsoft.com/office/drawing/2014/main" xmlns="" id="{566E74B1-42ED-2040-9718-EF4580397086}"/>
              </a:ext>
            </a:extLst>
          </p:cNvPr>
          <p:cNvSpPr/>
          <p:nvPr userDrawn="1"/>
        </p:nvSpPr>
        <p:spPr>
          <a:xfrm>
            <a:off x="4636182" y="1802795"/>
            <a:ext cx="1956088" cy="23497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0" name="Text Placeholder 22">
            <a:extLst>
              <a:ext uri="{FF2B5EF4-FFF2-40B4-BE49-F238E27FC236}">
                <a16:creationId xmlns:a16="http://schemas.microsoft.com/office/drawing/2014/main" xmlns="" id="{F4CDF207-A7DE-2943-8F30-71FB010131D1}"/>
              </a:ext>
            </a:extLst>
          </p:cNvPr>
          <p:cNvSpPr>
            <a:spLocks noGrp="1"/>
          </p:cNvSpPr>
          <p:nvPr>
            <p:ph type="body" sz="quarter" idx="24"/>
          </p:nvPr>
        </p:nvSpPr>
        <p:spPr>
          <a:xfrm>
            <a:off x="4763472"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31" name="Rectangle 30">
            <a:extLst>
              <a:ext uri="{FF2B5EF4-FFF2-40B4-BE49-F238E27FC236}">
                <a16:creationId xmlns:a16="http://schemas.microsoft.com/office/drawing/2014/main" xmlns="" id="{8CFDC085-8129-FF48-AD09-808832B18ACC}"/>
              </a:ext>
            </a:extLst>
          </p:cNvPr>
          <p:cNvSpPr/>
          <p:nvPr userDrawn="1"/>
        </p:nvSpPr>
        <p:spPr>
          <a:xfrm>
            <a:off x="6783528" y="1802795"/>
            <a:ext cx="1956088" cy="23497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2" name="Text Placeholder 22">
            <a:extLst>
              <a:ext uri="{FF2B5EF4-FFF2-40B4-BE49-F238E27FC236}">
                <a16:creationId xmlns:a16="http://schemas.microsoft.com/office/drawing/2014/main" xmlns="" id="{CB9BEE99-8DD8-9E4C-B220-A94412F93176}"/>
              </a:ext>
            </a:extLst>
          </p:cNvPr>
          <p:cNvSpPr>
            <a:spLocks noGrp="1"/>
          </p:cNvSpPr>
          <p:nvPr>
            <p:ph type="body" sz="quarter" idx="25"/>
          </p:nvPr>
        </p:nvSpPr>
        <p:spPr>
          <a:xfrm>
            <a:off x="6910818" y="1907518"/>
            <a:ext cx="1698171" cy="2182635"/>
          </a:xfrm>
          <a:prstGeom prst="rect">
            <a:avLst/>
          </a:prstGeom>
        </p:spPr>
        <p:txBody>
          <a:bodyPr/>
          <a:lstStyle>
            <a:lvl1pPr>
              <a:spcBef>
                <a:spcPts val="0"/>
              </a:spcBef>
              <a:spcAft>
                <a:spcPts val="598"/>
              </a:spcAft>
              <a:defRPr sz="1198"/>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819395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710E0CBB-24C1-D14D-836B-F27395DF9F9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375567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3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8" name="Rectangle 7">
            <a:extLst>
              <a:ext uri="{FF2B5EF4-FFF2-40B4-BE49-F238E27FC236}">
                <a16:creationId xmlns:a16="http://schemas.microsoft.com/office/drawing/2014/main" xmlns="" id="{120238AB-1D8E-9244-80F7-0BC05E98FEB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39455055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0"/>
            <a:ext cx="5174937" cy="5171872"/>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solidFill>
                  <a:schemeClr val="tx1"/>
                </a:solidFill>
              </a:defRPr>
            </a:lvl1pPr>
          </a:lstStyle>
          <a:p>
            <a:pPr lvl="0"/>
            <a:r>
              <a:rPr lang="en-US"/>
              <a:t>Click to edit Master text styles</a:t>
            </a:r>
          </a:p>
        </p:txBody>
      </p:sp>
      <p:sp>
        <p:nvSpPr>
          <p:cNvPr id="7" name="Rectangle 6">
            <a:extLst>
              <a:ext uri="{FF2B5EF4-FFF2-40B4-BE49-F238E27FC236}">
                <a16:creationId xmlns:a16="http://schemas.microsoft.com/office/drawing/2014/main" xmlns="" id="{762A3611-5916-B344-8E17-42C7E18AAD4A}"/>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69059836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5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0"/>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4087FC7A-B9D7-DB46-9654-C2EEF0C22DE0}"/>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147185158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6_FULL PHOTO_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388962F-6492-C242-B91E-977DF40E915A}"/>
              </a:ext>
            </a:extLst>
          </p:cNvPr>
          <p:cNvSpPr/>
          <p:nvPr userDrawn="1"/>
        </p:nvSpPr>
        <p:spPr>
          <a:xfrm>
            <a:off x="0" y="0"/>
            <a:ext cx="9144000" cy="51718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969064" y="-1"/>
            <a:ext cx="5174937" cy="5171871"/>
          </a:xfrm>
          <a:prstGeom prst="rect">
            <a:avLst/>
          </a:prstGeom>
          <a:solidFill>
            <a:schemeClr val="bg1">
              <a:lumMod val="95000"/>
            </a:schemeClr>
          </a:solidFill>
        </p:spPr>
        <p:txBody>
          <a:bodyPr anchor="ctr">
            <a:normAutofit/>
          </a:bodyPr>
          <a:lstStyle>
            <a:lvl1pPr algn="ctr">
              <a:defRPr sz="1398">
                <a:solidFill>
                  <a:schemeClr val="bg1">
                    <a:lumMod val="50000"/>
                  </a:schemeClr>
                </a:solidFill>
              </a:defRPr>
            </a:lvl1pPr>
          </a:lstStyle>
          <a:p>
            <a:r>
              <a:rPr lang="en-US"/>
              <a:t>Drag and drop photo here</a:t>
            </a:r>
          </a:p>
        </p:txBody>
      </p:sp>
      <p:sp>
        <p:nvSpPr>
          <p:cNvPr id="11" name="Content Placeholder 4">
            <a:extLst>
              <a:ext uri="{FF2B5EF4-FFF2-40B4-BE49-F238E27FC236}">
                <a16:creationId xmlns:a16="http://schemas.microsoft.com/office/drawing/2014/main" xmlns="" id="{C298F812-3CF0-A443-AD70-2772E5EDF3A8}"/>
              </a:ext>
            </a:extLst>
          </p:cNvPr>
          <p:cNvSpPr>
            <a:spLocks noGrp="1"/>
          </p:cNvSpPr>
          <p:nvPr>
            <p:ph sz="quarter" idx="17"/>
          </p:nvPr>
        </p:nvSpPr>
        <p:spPr>
          <a:xfrm>
            <a:off x="395826" y="1835978"/>
            <a:ext cx="3272145" cy="1469638"/>
          </a:xfrm>
          <a:prstGeom prst="rect">
            <a:avLst/>
          </a:prstGeom>
        </p:spPr>
        <p:txBody>
          <a:bodyPr lIns="0" tIns="0" rIns="0" bIns="0" anchor="t"/>
          <a:lstStyle>
            <a:lvl1pPr>
              <a:lnSpc>
                <a:spcPct val="80000"/>
              </a:lnSpc>
              <a:spcBef>
                <a:spcPts val="0"/>
              </a:spcBef>
              <a:defRPr sz="3594" b="1"/>
            </a:lvl1pPr>
          </a:lstStyle>
          <a:p>
            <a:pPr lvl="0"/>
            <a:r>
              <a:rPr lang="en-US"/>
              <a:t>Click to edit Master text styles</a:t>
            </a:r>
          </a:p>
        </p:txBody>
      </p:sp>
      <p:sp>
        <p:nvSpPr>
          <p:cNvPr id="13" name="Content Placeholder 4">
            <a:extLst>
              <a:ext uri="{FF2B5EF4-FFF2-40B4-BE49-F238E27FC236}">
                <a16:creationId xmlns:a16="http://schemas.microsoft.com/office/drawing/2014/main" xmlns="" id="{2ED28874-F070-3948-A247-E64DEC7A6C11}"/>
              </a:ext>
            </a:extLst>
          </p:cNvPr>
          <p:cNvSpPr>
            <a:spLocks noGrp="1"/>
          </p:cNvSpPr>
          <p:nvPr>
            <p:ph sz="quarter" idx="18"/>
          </p:nvPr>
        </p:nvSpPr>
        <p:spPr>
          <a:xfrm>
            <a:off x="394601" y="1440004"/>
            <a:ext cx="3273371" cy="295692"/>
          </a:xfrm>
          <a:prstGeom prst="rect">
            <a:avLst/>
          </a:prstGeom>
        </p:spPr>
        <p:txBody>
          <a:bodyPr lIns="0" tIns="0" rIns="0" bIns="0" anchor="b"/>
          <a:lstStyle>
            <a:lvl1pPr>
              <a:defRPr sz="1398" b="1"/>
            </a:lvl1pPr>
          </a:lstStyle>
          <a:p>
            <a:pPr lvl="0"/>
            <a:r>
              <a:rPr lang="en-US"/>
              <a:t>Click to edit Master text styles</a:t>
            </a:r>
          </a:p>
        </p:txBody>
      </p:sp>
      <p:sp>
        <p:nvSpPr>
          <p:cNvPr id="7" name="Rectangle 6">
            <a:extLst>
              <a:ext uri="{FF2B5EF4-FFF2-40B4-BE49-F238E27FC236}">
                <a16:creationId xmlns:a16="http://schemas.microsoft.com/office/drawing/2014/main" xmlns="" id="{C8074BD6-69AF-644F-A825-9F691577E405}"/>
              </a:ext>
            </a:extLst>
          </p:cNvPr>
          <p:cNvSpPr/>
          <p:nvPr userDrawn="1"/>
        </p:nvSpPr>
        <p:spPr>
          <a:xfrm>
            <a:off x="394601" y="0"/>
            <a:ext cx="1012263" cy="1819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287629838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BLUE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2B6131-457A-5D43-B057-54376AD74A5A}"/>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332751" y="1112771"/>
            <a:ext cx="3916684" cy="337921"/>
          </a:xfrm>
        </p:spPr>
        <p:txBody>
          <a:bodyPr wrap="square" lIns="0" rIns="0" anchor="t" anchorCtr="0">
            <a:spAutoFit/>
          </a:bodyPr>
          <a:lstStyle>
            <a:lvl1pPr>
              <a:lnSpc>
                <a:spcPct val="100000"/>
              </a:lnSpc>
              <a:spcAft>
                <a:spcPts val="1198"/>
              </a:spcAft>
              <a:defRPr sz="1597" b="1" i="0" cap="none" baseline="0">
                <a:solidFill>
                  <a:srgbClr val="000000"/>
                </a:solidFill>
                <a:latin typeface="Arial" panose="020B0604020202020204" pitchFamily="34" charset="0"/>
                <a:cs typeface="Arial" panose="020B0604020202020204" pitchFamily="34" charset="0"/>
              </a:defRPr>
            </a:lvl1pPr>
          </a:lstStyle>
          <a:p>
            <a:r>
              <a:rPr lang="en-US"/>
              <a:t>Click to edit master styles</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3"/>
            <a:ext cx="1188720" cy="246888"/>
          </a:xfrm>
          <a:prstGeom prst="rect">
            <a:avLst/>
          </a:prstGeom>
        </p:spPr>
        <p:txBody>
          <a:bodyPr/>
          <a:lstStyle>
            <a:lvl1pPr algn="r">
              <a:defRPr sz="799"/>
            </a:lvl1pPr>
          </a:lstStyle>
          <a:p>
            <a:fld id="{933D77C5-7D33-F54D-9A33-ABFE7C9FDC16}" type="slidenum">
              <a:rPr lang="en-US" smtClean="0">
                <a:solidFill>
                  <a:srgbClr val="000000"/>
                </a:solidFill>
              </a:rPr>
              <a:pPr/>
              <a:t>‹#›</a:t>
            </a:fld>
            <a:endParaRPr lang="en-US">
              <a:solidFill>
                <a:srgbClr val="000000"/>
              </a:solidFill>
            </a:endParaRPr>
          </a:p>
        </p:txBody>
      </p:sp>
      <p:pic>
        <p:nvPicPr>
          <p:cNvPr id="10" name="Picture 9">
            <a:extLst>
              <a:ext uri="{FF2B5EF4-FFF2-40B4-BE49-F238E27FC236}">
                <a16:creationId xmlns:a16="http://schemas.microsoft.com/office/drawing/2014/main" xmlns="" id="{181FB9B0-CD4A-6A4C-8812-450FD286B35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8055258" y="4602658"/>
            <a:ext cx="813355" cy="265802"/>
          </a:xfrm>
          <a:prstGeom prst="rect">
            <a:avLst/>
          </a:prstGeom>
        </p:spPr>
      </p:pic>
      <p:sp>
        <p:nvSpPr>
          <p:cNvPr id="11" name="Rectangle 10">
            <a:extLst>
              <a:ext uri="{FF2B5EF4-FFF2-40B4-BE49-F238E27FC236}">
                <a16:creationId xmlns:a16="http://schemas.microsoft.com/office/drawing/2014/main" xmlns="" id="{6B2211FA-4DB7-7145-87C8-AAEED6D25B71}"/>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
        <p:nvSpPr>
          <p:cNvPr id="8" name="Picture Placeholder 7">
            <a:extLst>
              <a:ext uri="{FF2B5EF4-FFF2-40B4-BE49-F238E27FC236}">
                <a16:creationId xmlns:a16="http://schemas.microsoft.com/office/drawing/2014/main" xmlns="" id="{40B46B68-7FEB-3E47-8266-C672B9A5A39D}"/>
              </a:ext>
            </a:extLst>
          </p:cNvPr>
          <p:cNvSpPr>
            <a:spLocks noGrp="1"/>
          </p:cNvSpPr>
          <p:nvPr>
            <p:ph type="pic" sz="quarter" idx="10"/>
          </p:nvPr>
        </p:nvSpPr>
        <p:spPr>
          <a:xfrm>
            <a:off x="4572001" y="-1"/>
            <a:ext cx="4667693" cy="5171652"/>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75784565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GREEN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A25359D-1CC9-2D49-A337-FA26E114C43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9B9ADBE1-03A8-D44A-BF0F-27F3129138EB}"/>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67939379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ORANG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FFFFFF"/>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1" name="Picture 10">
            <a:extLst>
              <a:ext uri="{FF2B5EF4-FFF2-40B4-BE49-F238E27FC236}">
                <a16:creationId xmlns:a16="http://schemas.microsoft.com/office/drawing/2014/main" xmlns="" id="{63831C01-1B4F-0748-B575-CDD9B9730F46}"/>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2" name="Slide Number Placeholder 3">
            <a:extLst>
              <a:ext uri="{FF2B5EF4-FFF2-40B4-BE49-F238E27FC236}">
                <a16:creationId xmlns:a16="http://schemas.microsoft.com/office/drawing/2014/main" xmlns="" id="{EC1FCCDD-EE4F-1A47-80DB-7A31E52A8511}"/>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091942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BLU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B58532-54A4-A144-A302-E558987B9467}"/>
              </a:ext>
            </a:extLst>
          </p:cNvPr>
          <p:cNvSpPr/>
          <p:nvPr userDrawn="1"/>
        </p:nvSpPr>
        <p:spPr>
          <a:xfrm>
            <a:off x="0" y="1"/>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011">
              <a:solidFill>
                <a:srgbClr val="000000">
                  <a:lumMod val="50000"/>
                  <a:lumOff val="50000"/>
                </a:srgbClr>
              </a:solidFill>
            </a:endParaRP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76361" y="639889"/>
            <a:ext cx="8090610" cy="387183"/>
          </a:xfrm>
        </p:spPr>
        <p:txBody>
          <a:bodyPr wrap="square" lIns="0" rIns="0" anchor="b" anchorCtr="0">
            <a:spAutoFit/>
          </a:bodyPr>
          <a:lstStyle>
            <a:lvl1pPr>
              <a:lnSpc>
                <a:spcPct val="80000"/>
              </a:lnSpc>
              <a:defRPr sz="2396" b="1"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476361" y="976289"/>
            <a:ext cx="8141166" cy="328090"/>
          </a:xfrm>
          <a:prstGeom prst="rect">
            <a:avLst/>
          </a:prstGeom>
        </p:spPr>
        <p:txBody>
          <a:bodyPr lIns="0">
            <a:noAutofit/>
          </a:bodyPr>
          <a:lstStyle>
            <a:lvl1pPr>
              <a:defRPr sz="1498" b="0">
                <a:solidFill>
                  <a:srgbClr val="000000"/>
                </a:solidFill>
              </a:defRPr>
            </a:lvl1pPr>
          </a:lstStyle>
          <a:p>
            <a:pPr lvl="0"/>
            <a:r>
              <a:rPr lang="en-US"/>
              <a:t>Subtitle goes here. Arial 20 pt.</a:t>
            </a:r>
          </a:p>
        </p:txBody>
      </p:sp>
      <p:sp>
        <p:nvSpPr>
          <p:cNvPr id="10" name="Rectangle 9">
            <a:extLst>
              <a:ext uri="{FF2B5EF4-FFF2-40B4-BE49-F238E27FC236}">
                <a16:creationId xmlns:a16="http://schemas.microsoft.com/office/drawing/2014/main" xmlns="" id="{53372356-8C64-224D-8951-FC1BF6C63922}"/>
              </a:ext>
            </a:extLst>
          </p:cNvPr>
          <p:cNvSpPr/>
          <p:nvPr userDrawn="1"/>
        </p:nvSpPr>
        <p:spPr>
          <a:xfrm>
            <a:off x="5093" y="4928055"/>
            <a:ext cx="4572000" cy="215245"/>
          </a:xfrm>
          <a:prstGeom prst="rect">
            <a:avLst/>
          </a:prstGeom>
        </p:spPr>
        <p:txBody>
          <a:bodyPr>
            <a:spAutoFit/>
          </a:bodyPr>
          <a:lstStyle/>
          <a:p>
            <a:pPr defTabSz="456355"/>
            <a:r>
              <a:rPr lang="en-US" sz="799">
                <a:solidFill>
                  <a:srgbClr val="000000">
                    <a:lumMod val="50000"/>
                    <a:lumOff val="50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pic>
        <p:nvPicPr>
          <p:cNvPr id="12" name="Picture 11">
            <a:extLst>
              <a:ext uri="{FF2B5EF4-FFF2-40B4-BE49-F238E27FC236}">
                <a16:creationId xmlns:a16="http://schemas.microsoft.com/office/drawing/2014/main" xmlns="" id="{145194CA-B4F1-4547-83B4-3A3A20BAE44A}"/>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3" name="Slide Number Placeholder 3">
            <a:extLst>
              <a:ext uri="{FF2B5EF4-FFF2-40B4-BE49-F238E27FC236}">
                <a16:creationId xmlns:a16="http://schemas.microsoft.com/office/drawing/2014/main" xmlns="" id="{57CF408C-C1FA-034B-A940-B718A7128264}"/>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38306512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xmlns="" id="{7F28B939-8759-3D41-A458-A520FB2E8A7A}"/>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rPr>
              <a:pPr defTabSz="456355"/>
              <a:t>‹#›</a:t>
            </a:fld>
            <a:endParaRPr lang="en-US">
              <a:solidFill>
                <a:srgbClr val="000000"/>
              </a:solidFill>
            </a:endParaRPr>
          </a:p>
        </p:txBody>
      </p:sp>
    </p:spTree>
    <p:extLst>
      <p:ext uri="{BB962C8B-B14F-4D97-AF65-F5344CB8AC3E}">
        <p14:creationId xmlns:p14="http://schemas.microsoft.com/office/powerpoint/2010/main" val="248599630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5"/>
            <a:ext cx="8799708" cy="2774532"/>
          </a:xfrm>
          <a:prstGeom prst="rect">
            <a:avLst/>
          </a:prstGeom>
        </p:spPr>
        <p:txBody>
          <a:bodyPr anchor="b">
            <a:noAutofit/>
          </a:bodyPr>
          <a:lstStyle>
            <a:lvl1pPr algn="just" eaLnBrk="1" hangingPunct="1">
              <a:defRPr sz="998"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998">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998">
                <a:latin typeface="Arial Narrow" charset="0"/>
                <a:cs typeface="Arial Narrow" charset="0"/>
              </a:rPr>
              <a:t>All pictures are used for illustrative purposes only.</a:t>
            </a:r>
            <a:endParaRPr lang="en-US" sz="998">
              <a:latin typeface="Arial Narrow" charset="0"/>
              <a:ea typeface="MS PGothic" charset="0"/>
              <a:cs typeface="MS PGothic" charset="0"/>
            </a:endParaRPr>
          </a:p>
          <a:p>
            <a:pPr algn="just" eaLnBrk="1" hangingPunct="1"/>
            <a:r>
              <a:rPr lang="en-US" sz="998">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3" y="573300"/>
            <a:ext cx="1024727" cy="277089"/>
          </a:xfrm>
          <a:prstGeom prst="rect">
            <a:avLst/>
          </a:prstGeom>
        </p:spPr>
      </p:pic>
    </p:spTree>
    <p:extLst>
      <p:ext uri="{BB962C8B-B14F-4D97-AF65-F5344CB8AC3E}">
        <p14:creationId xmlns:p14="http://schemas.microsoft.com/office/powerpoint/2010/main" val="1121059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41E85DC5-DF3B-E84A-8991-30F686418773}"/>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265369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F322B1-B15C-9C48-B94A-9E54D0E26F3A}"/>
              </a:ext>
            </a:extLst>
          </p:cNvPr>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165156230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9" y="438658"/>
            <a:ext cx="8585625" cy="486287"/>
          </a:xfrm>
        </p:spPr>
        <p:txBody>
          <a:bodyPr wrap="square" lIns="0" rIns="0" anchor="t" anchorCtr="0">
            <a:spAutoFit/>
          </a:bodyPr>
          <a:lstStyle>
            <a:lvl1pPr>
              <a:lnSpc>
                <a:spcPct val="80000"/>
              </a:lnSpc>
              <a:defRPr sz="3197"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83991" y="923768"/>
            <a:ext cx="4233456" cy="328090"/>
          </a:xfrm>
          <a:prstGeom prst="rect">
            <a:avLst/>
          </a:prstGeom>
        </p:spPr>
        <p:txBody>
          <a:bodyPr>
            <a:noAutofit/>
          </a:bodyPr>
          <a:lstStyle>
            <a:lvl1pPr>
              <a:defRPr sz="1299"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60120970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BLANK_FOOTER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62774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ONLY GREEN NO PARTNERSHIP">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74320" y="448057"/>
            <a:ext cx="8869680" cy="535531"/>
          </a:xfrm>
        </p:spPr>
        <p:txBody>
          <a:bodyPr wrap="square" lIns="0" rIns="0" anchor="t" anchorCtr="0">
            <a:spAutoFit/>
          </a:bodyPr>
          <a:lstStyle>
            <a:lvl1pPr>
              <a:defRPr lang="en-US" sz="3197" b="0" cap="all" spc="-60" dirty="0">
                <a:solidFill>
                  <a:schemeClr val="tx1"/>
                </a:solidFill>
              </a:defRPr>
            </a:lvl1pPr>
          </a:lstStyle>
          <a:p>
            <a:pPr lvl="0"/>
            <a:r>
              <a:rPr lang="en-US"/>
              <a:t>CLICK TO EDIT MASTER TITLE STYLE</a:t>
            </a:r>
          </a:p>
        </p:txBody>
      </p:sp>
      <p:sp>
        <p:nvSpPr>
          <p:cNvPr id="4"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6" name="Rectangle 5">
            <a:extLst>
              <a:ext uri="{FF2B5EF4-FFF2-40B4-BE49-F238E27FC236}">
                <a16:creationId xmlns:a16="http://schemas.microsoft.com/office/drawing/2014/main" xmlns="" id="{78F219EE-1BBC-EE41-B3DE-745D262E8323}"/>
              </a:ext>
            </a:extLst>
          </p:cNvPr>
          <p:cNvSpPr/>
          <p:nvPr userDrawn="1"/>
        </p:nvSpPr>
        <p:spPr>
          <a:xfrm>
            <a:off x="5093" y="4928056"/>
            <a:ext cx="4572000" cy="215444"/>
          </a:xfrm>
          <a:prstGeom prst="rect">
            <a:avLst/>
          </a:prstGeom>
        </p:spPr>
        <p:txBody>
          <a:bodyPr>
            <a:spAutoFit/>
          </a:bodyPr>
          <a:lstStyle/>
          <a:p>
            <a:pPr defTabSz="456778" fontAlgn="auto">
              <a:spcBef>
                <a:spcPts val="0"/>
              </a:spcBef>
              <a:spcAft>
                <a:spcPts val="0"/>
              </a:spcAft>
            </a:pPr>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2021 Cigna</a:t>
            </a:r>
          </a:p>
        </p:txBody>
      </p:sp>
    </p:spTree>
    <p:extLst>
      <p:ext uri="{BB962C8B-B14F-4D97-AF65-F5344CB8AC3E}">
        <p14:creationId xmlns:p14="http://schemas.microsoft.com/office/powerpoint/2010/main" val="91350958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14_TITLE_SUBTITLE ">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EDAFB03-A302-5C4E-80A3-75635CF2186A}"/>
              </a:ext>
            </a:extLst>
          </p:cNvPr>
          <p:cNvSpPr>
            <a:spLocks noGrp="1"/>
          </p:cNvSpPr>
          <p:nvPr>
            <p:ph type="body" sz="quarter" idx="16"/>
          </p:nvPr>
        </p:nvSpPr>
        <p:spPr>
          <a:xfrm>
            <a:off x="371475" y="591755"/>
            <a:ext cx="5438310" cy="347478"/>
          </a:xfrm>
          <a:prstGeom prst="rect">
            <a:avLst/>
          </a:prstGeom>
        </p:spPr>
        <p:txBody>
          <a:bodyPr lIns="0" tIns="0" rIns="0" bIns="0"/>
          <a:lstStyle>
            <a:lvl1pPr>
              <a:spcBef>
                <a:spcPts val="0"/>
              </a:spcBef>
              <a:defRPr sz="2394" b="1"/>
            </a:lvl1pPr>
          </a:lstStyle>
          <a:p>
            <a:pPr lvl="0"/>
            <a:r>
              <a:rPr lang="en-US"/>
              <a:t>Click to edit Master text styles</a:t>
            </a:r>
          </a:p>
        </p:txBody>
      </p:sp>
      <p:sp>
        <p:nvSpPr>
          <p:cNvPr id="10" name="Text Placeholder 5">
            <a:extLst>
              <a:ext uri="{FF2B5EF4-FFF2-40B4-BE49-F238E27FC236}">
                <a16:creationId xmlns:a16="http://schemas.microsoft.com/office/drawing/2014/main" xmlns="" id="{47B7BB5F-C4DF-B54E-91A8-10BA1DD9A2C1}"/>
              </a:ext>
            </a:extLst>
          </p:cNvPr>
          <p:cNvSpPr>
            <a:spLocks noGrp="1"/>
          </p:cNvSpPr>
          <p:nvPr>
            <p:ph type="body" sz="quarter" idx="17"/>
          </p:nvPr>
        </p:nvSpPr>
        <p:spPr>
          <a:xfrm>
            <a:off x="371477" y="1299932"/>
            <a:ext cx="5438309" cy="248655"/>
          </a:xfrm>
          <a:prstGeom prst="rect">
            <a:avLst/>
          </a:prstGeom>
        </p:spPr>
        <p:txBody>
          <a:bodyPr lIns="0" tIns="0" rIns="0" bIns="0"/>
          <a:lstStyle>
            <a:lvl1pPr>
              <a:spcBef>
                <a:spcPts val="0"/>
              </a:spcBef>
              <a:defRPr sz="1397" b="0"/>
            </a:lvl1pPr>
          </a:lstStyle>
          <a:p>
            <a:pPr lvl="0"/>
            <a:r>
              <a:rPr lang="en-US"/>
              <a:t>Click to edit Master text styles</a:t>
            </a:r>
          </a:p>
        </p:txBody>
      </p:sp>
      <p:sp>
        <p:nvSpPr>
          <p:cNvPr id="11" name="Text Placeholder 5">
            <a:extLst>
              <a:ext uri="{FF2B5EF4-FFF2-40B4-BE49-F238E27FC236}">
                <a16:creationId xmlns:a16="http://schemas.microsoft.com/office/drawing/2014/main" xmlns="" id="{5A4D2EF7-39AF-454E-A395-65902C74D1A7}"/>
              </a:ext>
            </a:extLst>
          </p:cNvPr>
          <p:cNvSpPr>
            <a:spLocks noGrp="1"/>
          </p:cNvSpPr>
          <p:nvPr>
            <p:ph type="body" sz="quarter" idx="18"/>
          </p:nvPr>
        </p:nvSpPr>
        <p:spPr>
          <a:xfrm>
            <a:off x="389233" y="335504"/>
            <a:ext cx="3189872" cy="181908"/>
          </a:xfrm>
          <a:prstGeom prst="rect">
            <a:avLst/>
          </a:prstGeom>
        </p:spPr>
        <p:txBody>
          <a:bodyPr lIns="0" tIns="0" rIns="0" bIns="0"/>
          <a:lstStyle>
            <a:lvl1pPr>
              <a:spcBef>
                <a:spcPts val="0"/>
              </a:spcBef>
              <a:defRPr sz="1097" b="1"/>
            </a:lvl1pPr>
          </a:lstStyle>
          <a:p>
            <a:pPr lvl="0"/>
            <a:r>
              <a:rPr lang="en-US"/>
              <a:t>Click to edit Master text styles</a:t>
            </a:r>
          </a:p>
        </p:txBody>
      </p:sp>
      <p:sp>
        <p:nvSpPr>
          <p:cNvPr id="3" name="Picture Placeholder 2">
            <a:extLst>
              <a:ext uri="{FF2B5EF4-FFF2-40B4-BE49-F238E27FC236}">
                <a16:creationId xmlns:a16="http://schemas.microsoft.com/office/drawing/2014/main" xmlns="" id="{F64E463E-071B-9C47-9DA1-A607A3BA75FC}"/>
              </a:ext>
            </a:extLst>
          </p:cNvPr>
          <p:cNvSpPr>
            <a:spLocks noGrp="1"/>
          </p:cNvSpPr>
          <p:nvPr>
            <p:ph type="pic" sz="quarter" idx="19" hasCustomPrompt="1"/>
          </p:nvPr>
        </p:nvSpPr>
        <p:spPr>
          <a:xfrm>
            <a:off x="5948644" y="1"/>
            <a:ext cx="3189872" cy="5143500"/>
          </a:xfrm>
          <a:prstGeom prst="rect">
            <a:avLst/>
          </a:prstGeom>
          <a:solidFill>
            <a:schemeClr val="bg1">
              <a:lumMod val="95000"/>
            </a:schemeClr>
          </a:solidFill>
        </p:spPr>
        <p:txBody>
          <a:bodyPr anchor="ctr"/>
          <a:lstStyle>
            <a:lvl1pPr algn="ctr">
              <a:defRPr sz="1397"/>
            </a:lvl1pPr>
          </a:lstStyle>
          <a:p>
            <a:r>
              <a:rPr lang="en-US"/>
              <a:t>Drag photo here</a:t>
            </a:r>
          </a:p>
        </p:txBody>
      </p:sp>
      <p:pic>
        <p:nvPicPr>
          <p:cNvPr id="14" name="Picture 13">
            <a:extLst>
              <a:ext uri="{FF2B5EF4-FFF2-40B4-BE49-F238E27FC236}">
                <a16:creationId xmlns:a16="http://schemas.microsoft.com/office/drawing/2014/main" xmlns="" id="{212A698F-607B-8140-9CF2-257B20672328}"/>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7918053" y="4823774"/>
            <a:ext cx="813355" cy="265802"/>
          </a:xfrm>
          <a:prstGeom prst="rect">
            <a:avLst/>
          </a:prstGeom>
        </p:spPr>
      </p:pic>
      <p:sp>
        <p:nvSpPr>
          <p:cNvPr id="15" name="Slide Number Placeholder 3">
            <a:extLst>
              <a:ext uri="{FF2B5EF4-FFF2-40B4-BE49-F238E27FC236}">
                <a16:creationId xmlns:a16="http://schemas.microsoft.com/office/drawing/2014/main" xmlns="" id="{F1272DCF-376B-B047-A714-71A25C63FC7C}"/>
              </a:ext>
            </a:extLst>
          </p:cNvPr>
          <p:cNvSpPr>
            <a:spLocks noGrp="1"/>
          </p:cNvSpPr>
          <p:nvPr>
            <p:ph type="sldNum" sz="quarter" idx="4"/>
          </p:nvPr>
        </p:nvSpPr>
        <p:spPr>
          <a:xfrm>
            <a:off x="8753709" y="4874332"/>
            <a:ext cx="384808" cy="215246"/>
          </a:xfrm>
          <a:prstGeom prst="rect">
            <a:avLst/>
          </a:prstGeom>
        </p:spPr>
        <p:txBody>
          <a:bodyPr/>
          <a:lstStyle>
            <a:lvl1pPr algn="r">
              <a:defRPr sz="799"/>
            </a:lvl1pPr>
          </a:lstStyle>
          <a:p>
            <a:pPr defTabSz="455933"/>
            <a:fld id="{933D77C5-7D33-F54D-9A33-ABFE7C9FDC16}" type="slidenum">
              <a:rPr lang="en-US" smtClean="0">
                <a:solidFill>
                  <a:srgbClr val="000000"/>
                </a:solidFill>
              </a:rPr>
              <a:pPr defTabSz="455933"/>
              <a:t>‹#›</a:t>
            </a:fld>
            <a:endParaRPr lang="en-US">
              <a:solidFill>
                <a:srgbClr val="000000"/>
              </a:solidFill>
            </a:endParaRPr>
          </a:p>
        </p:txBody>
      </p:sp>
    </p:spTree>
    <p:extLst>
      <p:ext uri="{BB962C8B-B14F-4D97-AF65-F5344CB8AC3E}">
        <p14:creationId xmlns:p14="http://schemas.microsoft.com/office/powerpoint/2010/main" val="1751336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RTNERSHIP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3F6FD3-63A1-814B-903E-583BB58F9A71}"/>
              </a:ext>
            </a:extLst>
          </p:cNvPr>
          <p:cNvSpPr txBox="1"/>
          <p:nvPr userDrawn="1"/>
        </p:nvSpPr>
        <p:spPr>
          <a:xfrm>
            <a:off x="-1246909" y="-731520"/>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29" name="Text Placeholder 17">
            <a:extLst>
              <a:ext uri="{FF2B5EF4-FFF2-40B4-BE49-F238E27FC236}">
                <a16:creationId xmlns:a16="http://schemas.microsoft.com/office/drawing/2014/main" xmlns="" id="{F01455F4-A67B-604B-B6FB-242ECF2633F4}"/>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30" name="Title 1">
            <a:extLst>
              <a:ext uri="{FF2B5EF4-FFF2-40B4-BE49-F238E27FC236}">
                <a16:creationId xmlns:a16="http://schemas.microsoft.com/office/drawing/2014/main" xmlns="" id="{8070D40E-D2F0-8841-8AD6-8D9BA51E1817}"/>
              </a:ext>
            </a:extLst>
          </p:cNvPr>
          <p:cNvSpPr>
            <a:spLocks noGrp="1"/>
          </p:cNvSpPr>
          <p:nvPr>
            <p:ph type="title" hasCustomPrompt="1"/>
          </p:nvPr>
        </p:nvSpPr>
        <p:spPr>
          <a:xfrm>
            <a:off x="287445" y="444101"/>
            <a:ext cx="3580017" cy="880241"/>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We’re in this</a:t>
            </a:r>
            <a:br>
              <a:rPr lang="en-US"/>
            </a:br>
            <a:r>
              <a:rPr lang="en-US"/>
              <a:t>with you</a:t>
            </a:r>
          </a:p>
        </p:txBody>
      </p:sp>
      <p:sp>
        <p:nvSpPr>
          <p:cNvPr id="6" name="Slide Number Placeholder 3">
            <a:extLst>
              <a:ext uri="{FF2B5EF4-FFF2-40B4-BE49-F238E27FC236}">
                <a16:creationId xmlns:a16="http://schemas.microsoft.com/office/drawing/2014/main" xmlns="" id="{64E6F423-6753-C444-A1D5-0E17EE8A6580}"/>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0139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69933" y="187189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52980" y="187189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36027" y="187189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3281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287372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6027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pPr/>
              <a:t>‹#›</a:t>
            </a:fld>
            <a:endParaRPr lang="en-US"/>
          </a:p>
        </p:txBody>
      </p:sp>
    </p:spTree>
    <p:extLst>
      <p:ext uri="{BB962C8B-B14F-4D97-AF65-F5344CB8AC3E}">
        <p14:creationId xmlns:p14="http://schemas.microsoft.com/office/powerpoint/2010/main" val="589664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03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86147"/>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2817348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1695644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829004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247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2582864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sz="900">
                <a:solidFill>
                  <a:schemeClr val="tx1">
                    <a:lumMod val="50000"/>
                    <a:lumOff val="50000"/>
                  </a:schemeClr>
                </a:solidFill>
              </a:defRPr>
            </a:lvl1pPr>
          </a:lstStyle>
          <a:p>
            <a:fld id="{E610E1DF-8D3F-4AD8-AE6B-6D4EC949FB90}" type="slidenum">
              <a:rPr lang="en-US" altLang="en-US" smtClean="0">
                <a:solidFill>
                  <a:srgbClr val="000000">
                    <a:lumMod val="50000"/>
                    <a:lumOff val="50000"/>
                  </a:srgbClr>
                </a:solidFill>
              </a:rPr>
              <a:pPr/>
              <a:t>‹#›</a:t>
            </a:fld>
            <a:endParaRPr lang="en-US" altLang="en-US">
              <a:solidFill>
                <a:srgbClr val="000000">
                  <a:lumMod val="50000"/>
                  <a:lumOff val="50000"/>
                </a:srgbClr>
              </a:solidFill>
            </a:endParaRPr>
          </a:p>
        </p:txBody>
      </p:sp>
      <p:sp>
        <p:nvSpPr>
          <p:cNvPr id="3" name="Rectangle 7"/>
          <p:cNvSpPr>
            <a:spLocks noGrp="1" noChangeArrowheads="1"/>
          </p:cNvSpPr>
          <p:nvPr>
            <p:ph type="ftr" sz="quarter" idx="11"/>
          </p:nvPr>
        </p:nvSpPr>
        <p:spPr>
          <a:ln/>
        </p:spPr>
        <p:txBody>
          <a:bodyPr/>
          <a:lstStyle>
            <a:lvl1pPr>
              <a:defRPr>
                <a:solidFill>
                  <a:schemeClr val="tx1">
                    <a:lumMod val="50000"/>
                    <a:lumOff val="50000"/>
                  </a:schemeClr>
                </a:solidFill>
              </a:defRPr>
            </a:lvl1pPr>
          </a:lstStyle>
          <a:p>
            <a:endParaRPr lang="en-US" altLang="en-US">
              <a:solidFill>
                <a:srgbClr val="000000">
                  <a:lumMod val="50000"/>
                  <a:lumOff val="50000"/>
                </a:srgbClr>
              </a:solidFill>
            </a:endParaRPr>
          </a:p>
        </p:txBody>
      </p:sp>
    </p:spTree>
    <p:extLst>
      <p:ext uri="{BB962C8B-B14F-4D97-AF65-F5344CB8AC3E}">
        <p14:creationId xmlns:p14="http://schemas.microsoft.com/office/powerpoint/2010/main" val="1597652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7279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3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8" name="Text Placeholder 17">
            <a:extLst>
              <a:ext uri="{FF2B5EF4-FFF2-40B4-BE49-F238E27FC236}">
                <a16:creationId xmlns:a16="http://schemas.microsoft.com/office/drawing/2014/main" xmlns="" id="{F1454827-B128-2541-87D3-DE032D9B139A}"/>
              </a:ext>
            </a:extLst>
          </p:cNvPr>
          <p:cNvSpPr>
            <a:spLocks noGrp="1"/>
          </p:cNvSpPr>
          <p:nvPr>
            <p:ph type="body" sz="quarter" idx="14" hasCustomPrompt="1"/>
          </p:nvPr>
        </p:nvSpPr>
        <p:spPr>
          <a:xfrm>
            <a:off x="165175"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2" name="Text Placeholder 17">
            <a:extLst>
              <a:ext uri="{FF2B5EF4-FFF2-40B4-BE49-F238E27FC236}">
                <a16:creationId xmlns:a16="http://schemas.microsoft.com/office/drawing/2014/main" xmlns="" id="{1E8B7CF4-D5D0-4B46-B7E8-A2B0435EAAA1}"/>
              </a:ext>
            </a:extLst>
          </p:cNvPr>
          <p:cNvSpPr>
            <a:spLocks noGrp="1"/>
          </p:cNvSpPr>
          <p:nvPr>
            <p:ph type="body" sz="quarter" idx="15" hasCustomPrompt="1"/>
          </p:nvPr>
        </p:nvSpPr>
        <p:spPr>
          <a:xfrm>
            <a:off x="521748" y="2324860"/>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3" name="Text Placeholder 17">
            <a:extLst>
              <a:ext uri="{FF2B5EF4-FFF2-40B4-BE49-F238E27FC236}">
                <a16:creationId xmlns:a16="http://schemas.microsoft.com/office/drawing/2014/main" xmlns="" id="{81B92273-63AB-8947-B013-3A975DCC9D62}"/>
              </a:ext>
            </a:extLst>
          </p:cNvPr>
          <p:cNvSpPr>
            <a:spLocks noGrp="1"/>
          </p:cNvSpPr>
          <p:nvPr>
            <p:ph type="body" sz="quarter" idx="16" hasCustomPrompt="1"/>
          </p:nvPr>
        </p:nvSpPr>
        <p:spPr>
          <a:xfrm>
            <a:off x="3507840" y="2348356"/>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4" name="Text Placeholder 17">
            <a:extLst>
              <a:ext uri="{FF2B5EF4-FFF2-40B4-BE49-F238E27FC236}">
                <a16:creationId xmlns:a16="http://schemas.microsoft.com/office/drawing/2014/main" xmlns="" id="{78E0CD1E-488D-954B-81B2-86FBBDB2EEC6}"/>
              </a:ext>
            </a:extLst>
          </p:cNvPr>
          <p:cNvSpPr>
            <a:spLocks noGrp="1"/>
          </p:cNvSpPr>
          <p:nvPr>
            <p:ph type="body" sz="quarter" idx="17" hasCustomPrompt="1"/>
          </p:nvPr>
        </p:nvSpPr>
        <p:spPr>
          <a:xfrm>
            <a:off x="6493932" y="2347062"/>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87445" y="400557"/>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339889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sz="1350">
              <a:solidFill>
                <a:srgbClr val="000000"/>
              </a:solidFill>
              <a:latin typeface="Arial" panose="020B0604020202020204"/>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91E7340-C9FD-4572-AADF-37F536D32E8C}" type="slidenum">
              <a:rPr lang="en-US" sz="1350" smtClean="0">
                <a:solidFill>
                  <a:srgbClr val="000000"/>
                </a:solidFill>
                <a:latin typeface="Arial" panose="020B0604020202020204"/>
              </a:rPr>
              <a:pPr defTabSz="685800" fontAlgn="auto">
                <a:spcBef>
                  <a:spcPts val="0"/>
                </a:spcBef>
                <a:spcAft>
                  <a:spcPts val="0"/>
                </a:spcAft>
              </a:pPr>
              <a:t>‹#›</a:t>
            </a:fld>
            <a:endParaRPr lang="en-US" sz="1350">
              <a:solidFill>
                <a:srgbClr val="000000"/>
              </a:solidFill>
              <a:latin typeface="Arial" panose="020B0604020202020204"/>
            </a:endParaRPr>
          </a:p>
        </p:txBody>
      </p:sp>
    </p:spTree>
    <p:extLst>
      <p:ext uri="{BB962C8B-B14F-4D97-AF65-F5344CB8AC3E}">
        <p14:creationId xmlns:p14="http://schemas.microsoft.com/office/powerpoint/2010/main" val="313403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pPr/>
              <a:t>‹#›</a:t>
            </a:fld>
            <a:endParaRPr lang="en-US"/>
          </a:p>
        </p:txBody>
      </p:sp>
    </p:spTree>
    <p:extLst>
      <p:ext uri="{BB962C8B-B14F-4D97-AF65-F5344CB8AC3E}">
        <p14:creationId xmlns:p14="http://schemas.microsoft.com/office/powerpoint/2010/main" val="4146026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OUBL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2"/>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1061859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LOR BLOCK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DC0651-ECBD-F64A-A046-CA5D1F8262D7}"/>
              </a:ext>
            </a:extLst>
          </p:cNvPr>
          <p:cNvSpPr/>
          <p:nvPr userDrawn="1"/>
        </p:nvSpPr>
        <p:spPr>
          <a:xfrm>
            <a:off x="0" y="0"/>
            <a:ext cx="9144000" cy="51435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p>
        </p:txBody>
      </p:sp>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77742"/>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2257616"/>
            <a:ext cx="8710275" cy="1376737"/>
          </a:xfrm>
        </p:spPr>
        <p:txBody>
          <a:bodyPr lIns="0" tIns="0" rIns="0">
            <a:normAutofit/>
          </a:bodyPr>
          <a:lstStyle>
            <a:lvl1pPr marL="0" indent="0" algn="l">
              <a:buNone/>
              <a:defRPr lang="en-US" sz="8000" kern="1200" cap="all" baseline="0" dirty="0">
                <a:solidFill>
                  <a:srgbClr val="595A5B"/>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tx1"/>
                </a:solidFill>
              </a:defRPr>
            </a:lvl1pPr>
          </a:lstStyle>
          <a:p>
            <a:fld id="{97C9F2F1-5B60-4828-8D48-CC3CA0267DF1}" type="slidenum">
              <a:rPr lang="en-US" altLang="en-US" smtClean="0"/>
              <a:pPr/>
              <a:t>‹#›</a:t>
            </a:fld>
            <a:endParaRPr lang="en-US" altLang="en-US"/>
          </a:p>
        </p:txBody>
      </p:sp>
      <p:pic>
        <p:nvPicPr>
          <p:cNvPr id="14" name="Picture 13">
            <a:extLst>
              <a:ext uri="{FF2B5EF4-FFF2-40B4-BE49-F238E27FC236}">
                <a16:creationId xmlns:a16="http://schemas.microsoft.com/office/drawing/2014/main" xmlns="" id="{64F66EC4-C088-354C-938D-1051AF4554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1002" y="4630138"/>
            <a:ext cx="813355" cy="265802"/>
          </a:xfrm>
          <a:prstGeom prst="rect">
            <a:avLst/>
          </a:prstGeom>
        </p:spPr>
      </p:pic>
      <p:sp>
        <p:nvSpPr>
          <p:cNvPr id="12" name="Footer Placeholder 4">
            <a:extLst>
              <a:ext uri="{FF2B5EF4-FFF2-40B4-BE49-F238E27FC236}">
                <a16:creationId xmlns:a16="http://schemas.microsoft.com/office/drawing/2014/main" xmlns="" id="{B84B100F-8385-C242-8F21-60E1C1C83101}"/>
              </a:ext>
            </a:extLst>
          </p:cNvPr>
          <p:cNvSpPr>
            <a:spLocks noGrp="1"/>
          </p:cNvSpPr>
          <p:nvPr>
            <p:ph type="ftr" sz="quarter" idx="3"/>
          </p:nvPr>
        </p:nvSpPr>
        <p:spPr>
          <a:xfrm>
            <a:off x="274320" y="4896612"/>
            <a:ext cx="7498080" cy="246888"/>
          </a:xfrm>
          <a:prstGeom prst="rect">
            <a:avLst/>
          </a:prstGeom>
        </p:spPr>
        <p:txBody>
          <a:bodyPr vert="horz" lIns="91440" tIns="45720" rIns="91440" bIns="45720" rtlCol="0" anchor="ctr"/>
          <a:lstStyle>
            <a:lvl1pPr algn="l">
              <a:defRPr sz="800" b="0" i="0">
                <a:solidFill>
                  <a:schemeClr val="bg1">
                    <a:lumMod val="50000"/>
                  </a:schemeClr>
                </a:solidFill>
                <a:latin typeface="Arial Narrow" panose="020B0604020202020204" pitchFamily="34" charset="0"/>
                <a:cs typeface="Arial Narrow" panose="020B0604020202020204" pitchFamily="34" charset="0"/>
              </a:defRPr>
            </a:lvl1pPr>
          </a:lstStyle>
          <a:p>
            <a:endParaRPr lang="en-US"/>
          </a:p>
        </p:txBody>
      </p:sp>
    </p:spTree>
    <p:extLst>
      <p:ext uri="{BB962C8B-B14F-4D97-AF65-F5344CB8AC3E}">
        <p14:creationId xmlns:p14="http://schemas.microsoft.com/office/powerpoint/2010/main" val="381744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pic>
        <p:nvPicPr>
          <p:cNvPr id="10" name="Picture 9">
            <a:extLst>
              <a:ext uri="{FF2B5EF4-FFF2-40B4-BE49-F238E27FC236}">
                <a16:creationId xmlns:a16="http://schemas.microsoft.com/office/drawing/2014/main" xmlns="" id="{CAF174B5-A87C-3642-A0A6-8630F404DAD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309442"/>
            <a:ext cx="991257" cy="323940"/>
          </a:xfrm>
          <a:prstGeom prst="rect">
            <a:avLst/>
          </a:prstGeom>
        </p:spPr>
      </p:pic>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Rectangle 8">
            <a:extLst>
              <a:ext uri="{FF2B5EF4-FFF2-40B4-BE49-F238E27FC236}">
                <a16:creationId xmlns:a16="http://schemas.microsoft.com/office/drawing/2014/main" xmlns="" id="{D4D11334-CA83-7742-8CE8-1BED3F3CE90E}"/>
              </a:ext>
            </a:extLst>
          </p:cNvPr>
          <p:cNvSpPr/>
          <p:nvPr userDrawn="1"/>
        </p:nvSpPr>
        <p:spPr>
          <a:xfrm>
            <a:off x="360881" y="4696557"/>
            <a:ext cx="4572000" cy="400110"/>
          </a:xfrm>
          <a:prstGeom prst="rect">
            <a:avLst/>
          </a:prstGeom>
        </p:spPr>
        <p:txBody>
          <a:bodyPr>
            <a:spAutoFit/>
          </a:bodyPr>
          <a:lstStyle/>
          <a:p>
            <a:r>
              <a:rPr lang="en-US" sz="1000" b="1">
                <a:solidFill>
                  <a:srgbClr val="000000"/>
                </a:solidFill>
              </a:rPr>
              <a:t>Offered by Cigna Health and Life Insurance </a:t>
            </a:r>
            <a:br>
              <a:rPr lang="en-US" sz="1000" b="1">
                <a:solidFill>
                  <a:srgbClr val="000000"/>
                </a:solidFill>
              </a:rPr>
            </a:br>
            <a:r>
              <a:rPr lang="en-US" sz="1000" b="1">
                <a:solidFill>
                  <a:srgbClr val="000000"/>
                </a:solidFill>
              </a:rPr>
              <a:t>Company, or its affiliates.</a:t>
            </a:r>
          </a:p>
        </p:txBody>
      </p:sp>
    </p:spTree>
    <p:extLst>
      <p:ext uri="{BB962C8B-B14F-4D97-AF65-F5344CB8AC3E}">
        <p14:creationId xmlns:p14="http://schemas.microsoft.com/office/powerpoint/2010/main" val="100406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2311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4"/>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7652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PHOTO_3 CALLOU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3271315" y="2580287"/>
            <a:ext cx="5872685"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grpSp>
        <p:nvGrpSpPr>
          <p:cNvPr id="13" name="Group 12">
            <a:extLst>
              <a:ext uri="{FF2B5EF4-FFF2-40B4-BE49-F238E27FC236}">
                <a16:creationId xmlns:a16="http://schemas.microsoft.com/office/drawing/2014/main" xmlns="" id="{D217F37E-33D4-344B-93E9-A868C3612F5E}"/>
              </a:ext>
            </a:extLst>
          </p:cNvPr>
          <p:cNvGrpSpPr/>
          <p:nvPr userDrawn="1"/>
        </p:nvGrpSpPr>
        <p:grpSpPr>
          <a:xfrm>
            <a:off x="266700" y="2215296"/>
            <a:ext cx="3004615" cy="2219500"/>
            <a:chOff x="0" y="2700867"/>
            <a:chExt cx="4724400" cy="1486913"/>
          </a:xfrm>
        </p:grpSpPr>
        <p:sp>
          <p:nvSpPr>
            <p:cNvPr id="14" name="Rectangle 13">
              <a:extLst>
                <a:ext uri="{FF2B5EF4-FFF2-40B4-BE49-F238E27FC236}">
                  <a16:creationId xmlns:a16="http://schemas.microsoft.com/office/drawing/2014/main" xmlns="" id="{453056D0-42F1-2A4B-8F79-C13CA7A634C1}"/>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xmlns="" id="{A39FBFE1-DE4F-F045-AE8C-A7599E4B3985}"/>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4C5E0B79-3B89-D845-BEEA-2113A7DAC647}"/>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Text Placeholder 17">
            <a:extLst>
              <a:ext uri="{FF2B5EF4-FFF2-40B4-BE49-F238E27FC236}">
                <a16:creationId xmlns:a16="http://schemas.microsoft.com/office/drawing/2014/main" xmlns="" id="{A64A1CC4-ED12-384F-BE6F-68C0BDC21CBB}"/>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22" name="Title 1">
            <a:extLst>
              <a:ext uri="{FF2B5EF4-FFF2-40B4-BE49-F238E27FC236}">
                <a16:creationId xmlns:a16="http://schemas.microsoft.com/office/drawing/2014/main" xmlns="" id="{42E577F9-BF9D-D14C-A11E-69B1B4AF13E3}"/>
              </a:ext>
            </a:extLst>
          </p:cNvPr>
          <p:cNvSpPr>
            <a:spLocks noGrp="1"/>
          </p:cNvSpPr>
          <p:nvPr>
            <p:ph type="title" hasCustomPrompt="1"/>
          </p:nvPr>
        </p:nvSpPr>
        <p:spPr>
          <a:xfrm>
            <a:off x="274850" y="444616"/>
            <a:ext cx="3580017"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23" name="Text Placeholder 17">
            <a:extLst>
              <a:ext uri="{FF2B5EF4-FFF2-40B4-BE49-F238E27FC236}">
                <a16:creationId xmlns:a16="http://schemas.microsoft.com/office/drawing/2014/main" xmlns="" id="{143AEF22-52FC-434E-9690-EAF4DFF39821}"/>
              </a:ext>
            </a:extLst>
          </p:cNvPr>
          <p:cNvSpPr>
            <a:spLocks noGrp="1"/>
          </p:cNvSpPr>
          <p:nvPr>
            <p:ph type="body" sz="quarter" idx="15" hasCustomPrompt="1"/>
          </p:nvPr>
        </p:nvSpPr>
        <p:spPr>
          <a:xfrm>
            <a:off x="328803" y="2375709"/>
            <a:ext cx="3004615" cy="187373"/>
          </a:xfrm>
        </p:spPr>
        <p:txBody>
          <a:bodyPr>
            <a:noAutofit/>
          </a:bodyPr>
          <a:lstStyle>
            <a:lvl1pPr>
              <a:defRPr sz="2000" b="0">
                <a:solidFill>
                  <a:srgbClr val="000000"/>
                </a:solidFill>
              </a:defRPr>
            </a:lvl1pPr>
          </a:lstStyle>
          <a:p>
            <a:pPr lvl="0"/>
            <a:r>
              <a:rPr lang="en-US"/>
              <a:t>Callout copy here. </a:t>
            </a:r>
          </a:p>
        </p:txBody>
      </p:sp>
      <p:sp>
        <p:nvSpPr>
          <p:cNvPr id="24" name="Text Placeholder 17">
            <a:extLst>
              <a:ext uri="{FF2B5EF4-FFF2-40B4-BE49-F238E27FC236}">
                <a16:creationId xmlns:a16="http://schemas.microsoft.com/office/drawing/2014/main" xmlns="" id="{6BE20BB1-58CB-8147-AC6A-D591D74D8762}"/>
              </a:ext>
            </a:extLst>
          </p:cNvPr>
          <p:cNvSpPr>
            <a:spLocks noGrp="1"/>
          </p:cNvSpPr>
          <p:nvPr>
            <p:ph type="body" sz="quarter" idx="16" hasCustomPrompt="1"/>
          </p:nvPr>
        </p:nvSpPr>
        <p:spPr>
          <a:xfrm>
            <a:off x="327963" y="3141999"/>
            <a:ext cx="3004615" cy="187373"/>
          </a:xfrm>
        </p:spPr>
        <p:txBody>
          <a:bodyPr>
            <a:noAutofit/>
          </a:bodyPr>
          <a:lstStyle>
            <a:lvl1pPr>
              <a:defRPr sz="2000" b="0">
                <a:solidFill>
                  <a:srgbClr val="000000"/>
                </a:solidFill>
              </a:defRPr>
            </a:lvl1pPr>
          </a:lstStyle>
          <a:p>
            <a:pPr lvl="0"/>
            <a:r>
              <a:rPr lang="en-US"/>
              <a:t>Callout copy here. </a:t>
            </a:r>
          </a:p>
        </p:txBody>
      </p:sp>
      <p:sp>
        <p:nvSpPr>
          <p:cNvPr id="25" name="Text Placeholder 17">
            <a:extLst>
              <a:ext uri="{FF2B5EF4-FFF2-40B4-BE49-F238E27FC236}">
                <a16:creationId xmlns:a16="http://schemas.microsoft.com/office/drawing/2014/main" xmlns="" id="{D6453BA2-3A50-784D-9A98-CBD3294403B6}"/>
              </a:ext>
            </a:extLst>
          </p:cNvPr>
          <p:cNvSpPr>
            <a:spLocks noGrp="1"/>
          </p:cNvSpPr>
          <p:nvPr>
            <p:ph type="body" sz="quarter" idx="17" hasCustomPrompt="1"/>
          </p:nvPr>
        </p:nvSpPr>
        <p:spPr>
          <a:xfrm>
            <a:off x="342953" y="3940998"/>
            <a:ext cx="3004615" cy="187373"/>
          </a:xfrm>
        </p:spPr>
        <p:txBody>
          <a:bodyPr>
            <a:noAutofit/>
          </a:bodyPr>
          <a:lstStyle>
            <a:lvl1pPr>
              <a:defRPr sz="2000" b="0">
                <a:solidFill>
                  <a:srgbClr val="000000"/>
                </a:solidFill>
              </a:defRPr>
            </a:lvl1pPr>
          </a:lstStyle>
          <a:p>
            <a:pPr lvl="0"/>
            <a:r>
              <a:rPr lang="en-US"/>
              <a:t>Callout copy here. </a:t>
            </a:r>
          </a:p>
        </p:txBody>
      </p:sp>
      <p:sp>
        <p:nvSpPr>
          <p:cNvPr id="28" name="Text Placeholder 17">
            <a:extLst>
              <a:ext uri="{FF2B5EF4-FFF2-40B4-BE49-F238E27FC236}">
                <a16:creationId xmlns:a16="http://schemas.microsoft.com/office/drawing/2014/main" xmlns="" id="{85201581-DFCE-3840-9C04-F04AF21FD580}"/>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8" name="Slide Number Placeholder 3">
            <a:extLst>
              <a:ext uri="{FF2B5EF4-FFF2-40B4-BE49-F238E27FC236}">
                <a16:creationId xmlns:a16="http://schemas.microsoft.com/office/drawing/2014/main" xmlns="" id="{27DD2A2C-6297-B342-AE9B-43845B65E288}"/>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1038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0538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4655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710E0CBB-24C1-D14D-836B-F27395DF9F9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44355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41E85DC5-DF3B-E84A-8991-30F686418773}"/>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945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t>‹#›</a:t>
            </a:fld>
            <a:endParaRPr lang="en-US"/>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8"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algn="l" fontAlgn="auto">
              <a:spcAft>
                <a:spcPts val="0"/>
              </a:spcAft>
            </a:pPr>
            <a:endParaRPr lang="en-US"/>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4199304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RTNERSHIP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3F6FD3-63A1-814B-903E-583BB58F9A71}"/>
              </a:ext>
            </a:extLst>
          </p:cNvPr>
          <p:cNvSpPr txBox="1"/>
          <p:nvPr userDrawn="1"/>
        </p:nvSpPr>
        <p:spPr>
          <a:xfrm>
            <a:off x="-1246909" y="-731520"/>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29" name="Text Placeholder 17">
            <a:extLst>
              <a:ext uri="{FF2B5EF4-FFF2-40B4-BE49-F238E27FC236}">
                <a16:creationId xmlns:a16="http://schemas.microsoft.com/office/drawing/2014/main" xmlns="" id="{F01455F4-A67B-604B-B6FB-242ECF2633F4}"/>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30" name="Title 1">
            <a:extLst>
              <a:ext uri="{FF2B5EF4-FFF2-40B4-BE49-F238E27FC236}">
                <a16:creationId xmlns:a16="http://schemas.microsoft.com/office/drawing/2014/main" xmlns="" id="{8070D40E-D2F0-8841-8AD6-8D9BA51E1817}"/>
              </a:ext>
            </a:extLst>
          </p:cNvPr>
          <p:cNvSpPr>
            <a:spLocks noGrp="1"/>
          </p:cNvSpPr>
          <p:nvPr>
            <p:ph type="title" hasCustomPrompt="1"/>
          </p:nvPr>
        </p:nvSpPr>
        <p:spPr>
          <a:xfrm>
            <a:off x="287445" y="444101"/>
            <a:ext cx="3580017" cy="880241"/>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We’re in this</a:t>
            </a:r>
            <a:br>
              <a:rPr lang="en-US"/>
            </a:br>
            <a:r>
              <a:rPr lang="en-US"/>
              <a:t>with you</a:t>
            </a:r>
          </a:p>
        </p:txBody>
      </p:sp>
      <p:sp>
        <p:nvSpPr>
          <p:cNvPr id="6" name="Slide Number Placeholder 3">
            <a:extLst>
              <a:ext uri="{FF2B5EF4-FFF2-40B4-BE49-F238E27FC236}">
                <a16:creationId xmlns:a16="http://schemas.microsoft.com/office/drawing/2014/main" xmlns="" id="{64E6F423-6753-C444-A1D5-0E17EE8A6580}"/>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411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4" y="1341263"/>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341263"/>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8" y="1341263"/>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2614687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2241638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3005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1411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86147"/>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94BE0DF7-18B7-1741-AF92-B531CA8DDE14}"/>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624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11710276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2509781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894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340712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t>‹#›</a:t>
            </a:fld>
            <a:endParaRPr lang="en-US"/>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8407138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OUBL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386545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sz="900">
                <a:solidFill>
                  <a:schemeClr val="tx1">
                    <a:lumMod val="50000"/>
                    <a:lumOff val="50000"/>
                  </a:schemeClr>
                </a:solidFill>
              </a:defRPr>
            </a:lvl1pPr>
          </a:lstStyle>
          <a:p>
            <a:fld id="{E610E1DF-8D3F-4AD8-AE6B-6D4EC949FB90}" type="slidenum">
              <a:rPr lang="en-US" altLang="en-US" smtClean="0">
                <a:solidFill>
                  <a:srgbClr val="000000">
                    <a:lumMod val="50000"/>
                    <a:lumOff val="50000"/>
                  </a:srgbClr>
                </a:solidFill>
              </a:rPr>
              <a:pPr/>
              <a:t>‹#›</a:t>
            </a:fld>
            <a:endParaRPr lang="en-US" altLang="en-US">
              <a:solidFill>
                <a:srgbClr val="000000">
                  <a:lumMod val="50000"/>
                  <a:lumOff val="50000"/>
                </a:srgbClr>
              </a:solidFill>
            </a:endParaRPr>
          </a:p>
        </p:txBody>
      </p:sp>
      <p:sp>
        <p:nvSpPr>
          <p:cNvPr id="3" name="Rectangle 7"/>
          <p:cNvSpPr>
            <a:spLocks noGrp="1" noChangeArrowheads="1"/>
          </p:cNvSpPr>
          <p:nvPr>
            <p:ph type="ftr" sz="quarter" idx="11"/>
          </p:nvPr>
        </p:nvSpPr>
        <p:spPr>
          <a:ln/>
        </p:spPr>
        <p:txBody>
          <a:bodyPr/>
          <a:lstStyle>
            <a:lvl1pPr>
              <a:defRPr>
                <a:solidFill>
                  <a:schemeClr val="tx1">
                    <a:lumMod val="50000"/>
                    <a:lumOff val="50000"/>
                  </a:schemeClr>
                </a:solidFill>
              </a:defRPr>
            </a:lvl1pPr>
          </a:lstStyle>
          <a:p>
            <a:endParaRPr lang="en-US" altLang="en-US">
              <a:solidFill>
                <a:srgbClr val="000000">
                  <a:lumMod val="50000"/>
                  <a:lumOff val="50000"/>
                </a:srgbClr>
              </a:solidFill>
            </a:endParaRPr>
          </a:p>
        </p:txBody>
      </p:sp>
    </p:spTree>
    <p:extLst>
      <p:ext uri="{BB962C8B-B14F-4D97-AF65-F5344CB8AC3E}">
        <p14:creationId xmlns:p14="http://schemas.microsoft.com/office/powerpoint/2010/main" val="27963811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274398" y="193730"/>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74398" y="1820929"/>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0" tIns="0" rIns="0" bIns="0">
            <a:noAutofit/>
          </a:bodyPr>
          <a:lstStyle>
            <a:lvl1pPr marL="0" indent="0">
              <a:lnSpc>
                <a:spcPct val="90000"/>
              </a:lnSpc>
              <a:buNone/>
              <a:defRPr sz="1000" b="0">
                <a:solidFill>
                  <a:schemeClr val="tx1"/>
                </a:solidFill>
              </a:defRPr>
            </a:lvl1pPr>
            <a:lvl2pPr marL="192088" indent="-192088">
              <a:lnSpc>
                <a:spcPct val="90000"/>
              </a:lnSpc>
              <a:buSzPct val="70000"/>
              <a:buFont typeface="Wingdings" pitchFamily="2" charset="2"/>
              <a:buChar char="§"/>
              <a:tabLst/>
              <a:defRPr sz="1000" b="0">
                <a:solidFill>
                  <a:schemeClr val="tx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688147" y="2631444"/>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688147" y="357485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277312" y="357485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688147" y="41910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SzPct val="70000"/>
              <a:buFont typeface="Wingdings" pitchFamily="2" charset="2"/>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0082230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102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4569"/>
            <a:ext cx="8710275" cy="840573"/>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635305"/>
            <a:ext cx="8710275" cy="1946777"/>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5" name="Content Placeholder 4">
            <a:extLst>
              <a:ext uri="{FF2B5EF4-FFF2-40B4-BE49-F238E27FC236}">
                <a16:creationId xmlns:a16="http://schemas.microsoft.com/office/drawing/2014/main" xmlns="" id="{D02E1EB4-8059-B24D-9557-48F85E02DD41}"/>
              </a:ext>
            </a:extLst>
          </p:cNvPr>
          <p:cNvSpPr>
            <a:spLocks noGrp="1"/>
          </p:cNvSpPr>
          <p:nvPr>
            <p:ph sz="quarter" idx="13"/>
          </p:nvPr>
        </p:nvSpPr>
        <p:spPr>
          <a:xfrm>
            <a:off x="457200"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xmlns="" id="{7985A0C2-175D-7943-8849-BEF1F1CBE941}"/>
              </a:ext>
            </a:extLst>
          </p:cNvPr>
          <p:cNvSpPr>
            <a:spLocks noGrp="1"/>
          </p:cNvSpPr>
          <p:nvPr>
            <p:ph sz="quarter" idx="14"/>
          </p:nvPr>
        </p:nvSpPr>
        <p:spPr>
          <a:xfrm>
            <a:off x="3295227"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xmlns="" id="{C63697E2-5DA2-DB43-9746-00F0EB905C76}"/>
              </a:ext>
            </a:extLst>
          </p:cNvPr>
          <p:cNvSpPr>
            <a:spLocks noGrp="1"/>
          </p:cNvSpPr>
          <p:nvPr>
            <p:ph sz="quarter" idx="15"/>
          </p:nvPr>
        </p:nvSpPr>
        <p:spPr>
          <a:xfrm>
            <a:off x="6133253" y="1872171"/>
            <a:ext cx="2559050" cy="2384425"/>
          </a:xfrm>
          <a:ln w="28575">
            <a:solidFill>
              <a:schemeClr val="accent1"/>
            </a:solidFill>
          </a:ln>
        </p:spPr>
        <p:txBody>
          <a:bodyPr lIns="182880" tIns="182880" rIns="182880" bIns="182880"/>
          <a:lstStyle>
            <a:lvl1pPr marL="0" indent="0">
              <a:buNone/>
              <a:defRPr/>
            </a:lvl1pPr>
            <a:lvl2pPr marL="173038" indent="-173038">
              <a:buSzPct val="70000"/>
              <a:buFont typeface="Wingdings" pitchFamily="2" charset="2"/>
              <a:buChar char="§"/>
              <a:tabLst/>
              <a:defRPr sz="1400"/>
            </a:lvl2pPr>
            <a:lvl3pPr marL="344488" indent="-171450">
              <a:buSzPct val="70000"/>
              <a:buFont typeface="Wingdings" pitchFamily="2" charset="2"/>
              <a:buChar char="§"/>
              <a:tabLst/>
              <a:defRPr sz="1400"/>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3649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3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no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8" name="Text Placeholder 17">
            <a:extLst>
              <a:ext uri="{FF2B5EF4-FFF2-40B4-BE49-F238E27FC236}">
                <a16:creationId xmlns:a16="http://schemas.microsoft.com/office/drawing/2014/main" xmlns="" id="{F1454827-B128-2541-87D3-DE032D9B139A}"/>
              </a:ext>
            </a:extLst>
          </p:cNvPr>
          <p:cNvSpPr>
            <a:spLocks noGrp="1"/>
          </p:cNvSpPr>
          <p:nvPr>
            <p:ph type="body" sz="quarter" idx="14" hasCustomPrompt="1"/>
          </p:nvPr>
        </p:nvSpPr>
        <p:spPr>
          <a:xfrm>
            <a:off x="165175" y="872883"/>
            <a:ext cx="8715390" cy="246888"/>
          </a:xfrm>
        </p:spPr>
        <p:txBody>
          <a:bodyPr>
            <a:noAutofit/>
          </a:bodyPr>
          <a:lstStyle>
            <a:lvl1pPr>
              <a:defRPr sz="1800" b="0">
                <a:solidFill>
                  <a:schemeClr val="accent3"/>
                </a:solidFill>
              </a:defRPr>
            </a:lvl1pPr>
          </a:lstStyle>
          <a:p>
            <a:pPr lvl="0"/>
            <a:r>
              <a:rPr lang="en-US"/>
              <a:t>Subtitle goes here. Arial 18pt.</a:t>
            </a:r>
          </a:p>
        </p:txBody>
      </p:sp>
      <p:sp>
        <p:nvSpPr>
          <p:cNvPr id="12" name="Text Placeholder 17">
            <a:extLst>
              <a:ext uri="{FF2B5EF4-FFF2-40B4-BE49-F238E27FC236}">
                <a16:creationId xmlns:a16="http://schemas.microsoft.com/office/drawing/2014/main" xmlns="" id="{1E8B7CF4-D5D0-4B46-B7E8-A2B0435EAAA1}"/>
              </a:ext>
            </a:extLst>
          </p:cNvPr>
          <p:cNvSpPr>
            <a:spLocks noGrp="1"/>
          </p:cNvSpPr>
          <p:nvPr>
            <p:ph type="body" sz="quarter" idx="15" hasCustomPrompt="1"/>
          </p:nvPr>
        </p:nvSpPr>
        <p:spPr>
          <a:xfrm>
            <a:off x="521748" y="2324860"/>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3" name="Text Placeholder 17">
            <a:extLst>
              <a:ext uri="{FF2B5EF4-FFF2-40B4-BE49-F238E27FC236}">
                <a16:creationId xmlns:a16="http://schemas.microsoft.com/office/drawing/2014/main" xmlns="" id="{81B92273-63AB-8947-B013-3A975DCC9D62}"/>
              </a:ext>
            </a:extLst>
          </p:cNvPr>
          <p:cNvSpPr>
            <a:spLocks noGrp="1"/>
          </p:cNvSpPr>
          <p:nvPr>
            <p:ph type="body" sz="quarter" idx="16" hasCustomPrompt="1"/>
          </p:nvPr>
        </p:nvSpPr>
        <p:spPr>
          <a:xfrm>
            <a:off x="3507840" y="2348356"/>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14" name="Text Placeholder 17">
            <a:extLst>
              <a:ext uri="{FF2B5EF4-FFF2-40B4-BE49-F238E27FC236}">
                <a16:creationId xmlns:a16="http://schemas.microsoft.com/office/drawing/2014/main" xmlns="" id="{78E0CD1E-488D-954B-81B2-86FBBDB2EEC6}"/>
              </a:ext>
            </a:extLst>
          </p:cNvPr>
          <p:cNvSpPr>
            <a:spLocks noGrp="1"/>
          </p:cNvSpPr>
          <p:nvPr>
            <p:ph type="body" sz="quarter" idx="17" hasCustomPrompt="1"/>
          </p:nvPr>
        </p:nvSpPr>
        <p:spPr>
          <a:xfrm>
            <a:off x="6493932" y="2347062"/>
            <a:ext cx="2128320" cy="117187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for stat goes here. Copy for stat goes here. Copy for stat goes here. Copy for stat goes here. </a:t>
            </a:r>
          </a:p>
          <a:p>
            <a:pPr lvl="0"/>
            <a:endParaRPr lang="en-US"/>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87445" y="400557"/>
            <a:ext cx="8585625" cy="535531"/>
          </a:xfrm>
        </p:spPr>
        <p:txBody>
          <a:bodyPr wrap="square" lIns="0" rIns="0" anchor="t" anchorCtr="0">
            <a:spAutoFit/>
          </a:bodyPr>
          <a:lstStyle>
            <a:lvl1pPr>
              <a:defRPr sz="3200" b="1" i="0" cap="none" baseline="0">
                <a:solidFill>
                  <a:schemeClr val="accent3"/>
                </a:solidFill>
                <a:latin typeface="Arial Black" panose="020B0604020202020204" pitchFamily="34" charset="0"/>
                <a:cs typeface="Arial Black" panose="020B0604020202020204" pitchFamily="34" charset="0"/>
              </a:defRPr>
            </a:lvl1pPr>
          </a:lstStyle>
          <a:p>
            <a:r>
              <a:rPr lang="en-US"/>
              <a:t>Title goes here 32pt Arial black</a:t>
            </a:r>
          </a:p>
        </p:txBody>
      </p:sp>
    </p:spTree>
    <p:extLst>
      <p:ext uri="{BB962C8B-B14F-4D97-AF65-F5344CB8AC3E}">
        <p14:creationId xmlns:p14="http://schemas.microsoft.com/office/powerpoint/2010/main" val="29066077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sz="1350">
              <a:solidFill>
                <a:srgbClr val="000000"/>
              </a:solidFill>
              <a:latin typeface="Arial" panose="020B0604020202020204"/>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91E7340-C9FD-4572-AADF-37F536D32E8C}" type="slidenum">
              <a:rPr lang="en-US" sz="1350" smtClean="0">
                <a:solidFill>
                  <a:srgbClr val="000000"/>
                </a:solidFill>
                <a:latin typeface="Arial" panose="020B0604020202020204"/>
              </a:rPr>
              <a:pPr defTabSz="685800" fontAlgn="auto">
                <a:spcBef>
                  <a:spcPts val="0"/>
                </a:spcBef>
                <a:spcAft>
                  <a:spcPts val="0"/>
                </a:spcAft>
              </a:pPr>
              <a:t>‹#›</a:t>
            </a:fld>
            <a:endParaRPr lang="en-US" sz="1350">
              <a:solidFill>
                <a:srgbClr val="000000"/>
              </a:solidFill>
              <a:latin typeface="Arial" panose="020B0604020202020204"/>
            </a:endParaRPr>
          </a:p>
        </p:txBody>
      </p:sp>
    </p:spTree>
    <p:extLst>
      <p:ext uri="{BB962C8B-B14F-4D97-AF65-F5344CB8AC3E}">
        <p14:creationId xmlns:p14="http://schemas.microsoft.com/office/powerpoint/2010/main" val="4218304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OUBL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289540"/>
            <a:ext cx="8710275" cy="840573"/>
          </a:xfrm>
        </p:spPr>
        <p:txBody>
          <a:bodyPr lIns="0" tIns="0" rIns="0" bIns="0" anchor="b">
            <a:normAutofit/>
          </a:bodyPr>
          <a:lstStyle>
            <a:lvl1pPr algn="l">
              <a:defRPr lang="en-US" sz="4800" b="1" i="0" kern="1200" cap="all" baseline="0" dirty="0">
                <a:solidFill>
                  <a:schemeClr val="accent2"/>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1069414"/>
            <a:ext cx="8710275" cy="1946777"/>
          </a:xfrm>
        </p:spPr>
        <p:txBody>
          <a:bodyPr lIns="0" tIns="0" rIns="0">
            <a:normAutofit/>
          </a:bodyPr>
          <a:lstStyle>
            <a:lvl1pPr marL="0" indent="0" algn="l">
              <a:buNone/>
              <a:defRPr lang="en-US" sz="8000" kern="1200" cap="all" baseline="0" dirty="0">
                <a:solidFill>
                  <a:schemeClr val="accent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Tree>
    <p:extLst>
      <p:ext uri="{BB962C8B-B14F-4D97-AF65-F5344CB8AC3E}">
        <p14:creationId xmlns:p14="http://schemas.microsoft.com/office/powerpoint/2010/main" val="3919357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EB6D789-DCC0-A542-B2BD-2299EEB75BAE}"/>
              </a:ext>
            </a:extLst>
          </p:cNvPr>
          <p:cNvSpPr/>
          <p:nvPr userDrawn="1"/>
        </p:nvSpPr>
        <p:spPr>
          <a:xfrm>
            <a:off x="1" y="4896612"/>
            <a:ext cx="6448470"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3276600" y="0"/>
            <a:ext cx="58674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454296" y="1030554"/>
            <a:ext cx="2779127" cy="978729"/>
          </a:xfrm>
        </p:spPr>
        <p:txBody>
          <a:bodyPr wrap="square" lIns="0" rIns="0" anchor="t" anchorCtr="0">
            <a:spAutoFit/>
          </a:bodyPr>
          <a:lstStyle>
            <a:lvl1pPr>
              <a:lnSpc>
                <a:spcPct val="80000"/>
              </a:lnSpc>
              <a:defRPr sz="3600" b="0" i="0" cap="none" baseline="0">
                <a:solidFill>
                  <a:srgbClr val="000000"/>
                </a:solidFill>
                <a:latin typeface="Arial" panose="020B0604020202020204" pitchFamily="34" charset="0"/>
                <a:cs typeface="Arial" panose="020B0604020202020204" pitchFamily="34" charset="0"/>
              </a:defRPr>
            </a:lvl1pPr>
          </a:lstStyle>
          <a:p>
            <a:r>
              <a:rPr lang="en-US"/>
              <a:t>Title goes here 36pt</a:t>
            </a:r>
          </a:p>
        </p:txBody>
      </p:sp>
      <p:pic>
        <p:nvPicPr>
          <p:cNvPr id="10" name="Picture 9">
            <a:extLst>
              <a:ext uri="{FF2B5EF4-FFF2-40B4-BE49-F238E27FC236}">
                <a16:creationId xmlns:a16="http://schemas.microsoft.com/office/drawing/2014/main" xmlns="" id="{CAF174B5-A87C-3642-A0A6-8630F404DAD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427081" y="4309442"/>
            <a:ext cx="991257" cy="323940"/>
          </a:xfrm>
          <a:prstGeom prst="rect">
            <a:avLst/>
          </a:prstGeom>
        </p:spPr>
      </p:pic>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360881" y="743962"/>
            <a:ext cx="2633662" cy="187373"/>
          </a:xfrm>
        </p:spPr>
        <p:txBody>
          <a:bodyPr>
            <a:noAutofit/>
          </a:bodyPr>
          <a:lstStyle>
            <a:lvl1pPr>
              <a:defRPr sz="850" b="1">
                <a:solidFill>
                  <a:srgbClr val="000000"/>
                </a:solidFill>
              </a:defRPr>
            </a:lvl1pPr>
          </a:lstStyle>
          <a:p>
            <a:pPr lvl="0"/>
            <a:r>
              <a:rPr lang="en-US"/>
              <a:t>REAL LIFE. REAL SOLUTIONS.</a:t>
            </a:r>
          </a:p>
        </p:txBody>
      </p:sp>
      <p:sp>
        <p:nvSpPr>
          <p:cNvPr id="9" name="Rectangle 8">
            <a:extLst>
              <a:ext uri="{FF2B5EF4-FFF2-40B4-BE49-F238E27FC236}">
                <a16:creationId xmlns:a16="http://schemas.microsoft.com/office/drawing/2014/main" xmlns="" id="{D4D11334-CA83-7742-8CE8-1BED3F3CE90E}"/>
              </a:ext>
            </a:extLst>
          </p:cNvPr>
          <p:cNvSpPr/>
          <p:nvPr userDrawn="1"/>
        </p:nvSpPr>
        <p:spPr>
          <a:xfrm>
            <a:off x="360881" y="4696557"/>
            <a:ext cx="4572000" cy="400110"/>
          </a:xfrm>
          <a:prstGeom prst="rect">
            <a:avLst/>
          </a:prstGeom>
        </p:spPr>
        <p:txBody>
          <a:bodyPr>
            <a:spAutoFit/>
          </a:bodyPr>
          <a:lstStyle/>
          <a:p>
            <a:r>
              <a:rPr lang="en-US" sz="1000" b="1">
                <a:solidFill>
                  <a:srgbClr val="000000"/>
                </a:solidFill>
              </a:rPr>
              <a:t>Offered by Cigna Health and Life Insurance </a:t>
            </a:r>
            <a:br>
              <a:rPr lang="en-US" sz="1000" b="1">
                <a:solidFill>
                  <a:srgbClr val="000000"/>
                </a:solidFill>
              </a:rPr>
            </a:br>
            <a:r>
              <a:rPr lang="en-US" sz="1000" b="1">
                <a:solidFill>
                  <a:srgbClr val="000000"/>
                </a:solidFill>
              </a:rPr>
              <a:t>Company, or its affiliates.</a:t>
            </a:r>
          </a:p>
        </p:txBody>
      </p:sp>
    </p:spTree>
    <p:extLst>
      <p:ext uri="{BB962C8B-B14F-4D97-AF65-F5344CB8AC3E}">
        <p14:creationId xmlns:p14="http://schemas.microsoft.com/office/powerpoint/2010/main" val="3280836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20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2" name="Title 1">
            <a:extLst>
              <a:ext uri="{FF2B5EF4-FFF2-40B4-BE49-F238E27FC236}">
                <a16:creationId xmlns:a16="http://schemas.microsoft.com/office/drawing/2014/main" xmlns="" id="{624E2756-B84F-5344-9794-24B193253D5D}"/>
              </a:ext>
            </a:extLst>
          </p:cNvPr>
          <p:cNvSpPr>
            <a:spLocks noGrp="1"/>
          </p:cNvSpPr>
          <p:nvPr>
            <p:ph type="title" hasCustomPrompt="1"/>
          </p:nvPr>
        </p:nvSpPr>
        <p:spPr>
          <a:xfrm>
            <a:off x="271116" y="444101"/>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8" name="Text Placeholder 17">
            <a:extLst>
              <a:ext uri="{FF2B5EF4-FFF2-40B4-BE49-F238E27FC236}">
                <a16:creationId xmlns:a16="http://schemas.microsoft.com/office/drawing/2014/main" xmlns="" id="{EF26C9D7-2E3B-C948-A96A-78A1635E2C2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9" name="Slide Number Placeholder 3">
            <a:extLst>
              <a:ext uri="{FF2B5EF4-FFF2-40B4-BE49-F238E27FC236}">
                <a16:creationId xmlns:a16="http://schemas.microsoft.com/office/drawing/2014/main" xmlns="" id="{1BBB61E4-2382-134D-B3F7-9667712D84C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313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1543478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PHOTO_DIVIDER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1" y="2700867"/>
            <a:ext cx="9144000"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Picture Placeholder 11">
            <a:extLst>
              <a:ext uri="{FF2B5EF4-FFF2-40B4-BE49-F238E27FC236}">
                <a16:creationId xmlns:a16="http://schemas.microsoft.com/office/drawing/2014/main" xmlns="" id="{4339776D-8C57-A549-8220-641E3B30D7B2}"/>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2" name="Title 1">
            <a:extLst>
              <a:ext uri="{FF2B5EF4-FFF2-40B4-BE49-F238E27FC236}">
                <a16:creationId xmlns:a16="http://schemas.microsoft.com/office/drawing/2014/main" xmlns="" id="{58341579-115F-754D-A5F8-9FE9E44D0E72}"/>
              </a:ext>
            </a:extLst>
          </p:cNvPr>
          <p:cNvSpPr>
            <a:spLocks noGrp="1"/>
          </p:cNvSpPr>
          <p:nvPr>
            <p:ph type="title" hasCustomPrompt="1"/>
          </p:nvPr>
        </p:nvSpPr>
        <p:spPr>
          <a:xfrm>
            <a:off x="266700" y="440004"/>
            <a:ext cx="421379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a:t>
            </a:r>
          </a:p>
        </p:txBody>
      </p:sp>
      <p:sp>
        <p:nvSpPr>
          <p:cNvPr id="10" name="Slide Number Placeholder 3">
            <a:extLst>
              <a:ext uri="{FF2B5EF4-FFF2-40B4-BE49-F238E27FC236}">
                <a16:creationId xmlns:a16="http://schemas.microsoft.com/office/drawing/2014/main" xmlns="" id="{301EA2D2-621B-6D41-8C2B-DF79C7310537}"/>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850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PHOTO_3 CALLOU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C5297AF-3525-E845-89EB-50C973C40A5C}"/>
              </a:ext>
            </a:extLst>
          </p:cNvPr>
          <p:cNvGrpSpPr/>
          <p:nvPr userDrawn="1"/>
        </p:nvGrpSpPr>
        <p:grpSpPr>
          <a:xfrm>
            <a:off x="3271315" y="2580287"/>
            <a:ext cx="5872685" cy="1486913"/>
            <a:chOff x="0" y="2700867"/>
            <a:chExt cx="4724400" cy="1486913"/>
          </a:xfrm>
        </p:grpSpPr>
        <p:sp>
          <p:nvSpPr>
            <p:cNvPr id="7" name="Rectangle 6">
              <a:extLst>
                <a:ext uri="{FF2B5EF4-FFF2-40B4-BE49-F238E27FC236}">
                  <a16:creationId xmlns:a16="http://schemas.microsoft.com/office/drawing/2014/main" xmlns="" id="{C056B971-69DF-6945-9556-8AA7ADF4A14B}"/>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114F7175-8BD8-A44F-A37C-A1C0039FDF89}"/>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E18E5E2-C51D-0647-9F48-ABA1D4F58C9A}"/>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305300"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grpSp>
        <p:nvGrpSpPr>
          <p:cNvPr id="13" name="Group 12">
            <a:extLst>
              <a:ext uri="{FF2B5EF4-FFF2-40B4-BE49-F238E27FC236}">
                <a16:creationId xmlns:a16="http://schemas.microsoft.com/office/drawing/2014/main" xmlns="" id="{D217F37E-33D4-344B-93E9-A868C3612F5E}"/>
              </a:ext>
            </a:extLst>
          </p:cNvPr>
          <p:cNvGrpSpPr/>
          <p:nvPr userDrawn="1"/>
        </p:nvGrpSpPr>
        <p:grpSpPr>
          <a:xfrm>
            <a:off x="266700" y="2215296"/>
            <a:ext cx="3004615" cy="2219500"/>
            <a:chOff x="0" y="2700867"/>
            <a:chExt cx="4724400" cy="1486913"/>
          </a:xfrm>
        </p:grpSpPr>
        <p:sp>
          <p:nvSpPr>
            <p:cNvPr id="14" name="Rectangle 13">
              <a:extLst>
                <a:ext uri="{FF2B5EF4-FFF2-40B4-BE49-F238E27FC236}">
                  <a16:creationId xmlns:a16="http://schemas.microsoft.com/office/drawing/2014/main" xmlns="" id="{453056D0-42F1-2A4B-8F79-C13CA7A634C1}"/>
                </a:ext>
              </a:extLst>
            </p:cNvPr>
            <p:cNvSpPr/>
            <p:nvPr userDrawn="1"/>
          </p:nvSpPr>
          <p:spPr>
            <a:xfrm>
              <a:off x="0" y="2700867"/>
              <a:ext cx="4724400" cy="431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xmlns="" id="{A39FBFE1-DE4F-F045-AE8C-A7599E4B3985}"/>
                </a:ext>
              </a:extLst>
            </p:cNvPr>
            <p:cNvSpPr/>
            <p:nvPr userDrawn="1"/>
          </p:nvSpPr>
          <p:spPr>
            <a:xfrm>
              <a:off x="0" y="3228424"/>
              <a:ext cx="4724400" cy="431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4C5E0B79-3B89-D845-BEEA-2113A7DAC647}"/>
                </a:ext>
              </a:extLst>
            </p:cNvPr>
            <p:cNvSpPr/>
            <p:nvPr userDrawn="1"/>
          </p:nvSpPr>
          <p:spPr>
            <a:xfrm>
              <a:off x="0" y="3755980"/>
              <a:ext cx="47244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1" name="Text Placeholder 17">
            <a:extLst>
              <a:ext uri="{FF2B5EF4-FFF2-40B4-BE49-F238E27FC236}">
                <a16:creationId xmlns:a16="http://schemas.microsoft.com/office/drawing/2014/main" xmlns="" id="{A64A1CC4-ED12-384F-BE6F-68C0BDC21CBB}"/>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22" name="Title 1">
            <a:extLst>
              <a:ext uri="{FF2B5EF4-FFF2-40B4-BE49-F238E27FC236}">
                <a16:creationId xmlns:a16="http://schemas.microsoft.com/office/drawing/2014/main" xmlns="" id="{42E577F9-BF9D-D14C-A11E-69B1B4AF13E3}"/>
              </a:ext>
            </a:extLst>
          </p:cNvPr>
          <p:cNvSpPr>
            <a:spLocks noGrp="1"/>
          </p:cNvSpPr>
          <p:nvPr>
            <p:ph type="title" hasCustomPrompt="1"/>
          </p:nvPr>
        </p:nvSpPr>
        <p:spPr>
          <a:xfrm>
            <a:off x="274850" y="444616"/>
            <a:ext cx="3580017"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23" name="Text Placeholder 17">
            <a:extLst>
              <a:ext uri="{FF2B5EF4-FFF2-40B4-BE49-F238E27FC236}">
                <a16:creationId xmlns:a16="http://schemas.microsoft.com/office/drawing/2014/main" xmlns="" id="{143AEF22-52FC-434E-9690-EAF4DFF39821}"/>
              </a:ext>
            </a:extLst>
          </p:cNvPr>
          <p:cNvSpPr>
            <a:spLocks noGrp="1"/>
          </p:cNvSpPr>
          <p:nvPr>
            <p:ph type="body" sz="quarter" idx="15" hasCustomPrompt="1"/>
          </p:nvPr>
        </p:nvSpPr>
        <p:spPr>
          <a:xfrm>
            <a:off x="328803" y="2375709"/>
            <a:ext cx="3004615" cy="187373"/>
          </a:xfrm>
        </p:spPr>
        <p:txBody>
          <a:bodyPr>
            <a:noAutofit/>
          </a:bodyPr>
          <a:lstStyle>
            <a:lvl1pPr>
              <a:defRPr sz="2000" b="0">
                <a:solidFill>
                  <a:srgbClr val="000000"/>
                </a:solidFill>
              </a:defRPr>
            </a:lvl1pPr>
          </a:lstStyle>
          <a:p>
            <a:pPr lvl="0"/>
            <a:r>
              <a:rPr lang="en-US"/>
              <a:t>Callout copy here. </a:t>
            </a:r>
          </a:p>
        </p:txBody>
      </p:sp>
      <p:sp>
        <p:nvSpPr>
          <p:cNvPr id="24" name="Text Placeholder 17">
            <a:extLst>
              <a:ext uri="{FF2B5EF4-FFF2-40B4-BE49-F238E27FC236}">
                <a16:creationId xmlns:a16="http://schemas.microsoft.com/office/drawing/2014/main" xmlns="" id="{6BE20BB1-58CB-8147-AC6A-D591D74D8762}"/>
              </a:ext>
            </a:extLst>
          </p:cNvPr>
          <p:cNvSpPr>
            <a:spLocks noGrp="1"/>
          </p:cNvSpPr>
          <p:nvPr>
            <p:ph type="body" sz="quarter" idx="16" hasCustomPrompt="1"/>
          </p:nvPr>
        </p:nvSpPr>
        <p:spPr>
          <a:xfrm>
            <a:off x="327963" y="3141999"/>
            <a:ext cx="3004615" cy="187373"/>
          </a:xfrm>
        </p:spPr>
        <p:txBody>
          <a:bodyPr>
            <a:noAutofit/>
          </a:bodyPr>
          <a:lstStyle>
            <a:lvl1pPr>
              <a:defRPr sz="2000" b="0">
                <a:solidFill>
                  <a:srgbClr val="000000"/>
                </a:solidFill>
              </a:defRPr>
            </a:lvl1pPr>
          </a:lstStyle>
          <a:p>
            <a:pPr lvl="0"/>
            <a:r>
              <a:rPr lang="en-US"/>
              <a:t>Callout copy here. </a:t>
            </a:r>
          </a:p>
        </p:txBody>
      </p:sp>
      <p:sp>
        <p:nvSpPr>
          <p:cNvPr id="25" name="Text Placeholder 17">
            <a:extLst>
              <a:ext uri="{FF2B5EF4-FFF2-40B4-BE49-F238E27FC236}">
                <a16:creationId xmlns:a16="http://schemas.microsoft.com/office/drawing/2014/main" xmlns="" id="{D6453BA2-3A50-784D-9A98-CBD3294403B6}"/>
              </a:ext>
            </a:extLst>
          </p:cNvPr>
          <p:cNvSpPr>
            <a:spLocks noGrp="1"/>
          </p:cNvSpPr>
          <p:nvPr>
            <p:ph type="body" sz="quarter" idx="17" hasCustomPrompt="1"/>
          </p:nvPr>
        </p:nvSpPr>
        <p:spPr>
          <a:xfrm>
            <a:off x="342953" y="3940998"/>
            <a:ext cx="3004615" cy="187373"/>
          </a:xfrm>
        </p:spPr>
        <p:txBody>
          <a:bodyPr>
            <a:noAutofit/>
          </a:bodyPr>
          <a:lstStyle>
            <a:lvl1pPr>
              <a:defRPr sz="2000" b="0">
                <a:solidFill>
                  <a:srgbClr val="000000"/>
                </a:solidFill>
              </a:defRPr>
            </a:lvl1pPr>
          </a:lstStyle>
          <a:p>
            <a:pPr lvl="0"/>
            <a:r>
              <a:rPr lang="en-US"/>
              <a:t>Callout copy here. </a:t>
            </a:r>
          </a:p>
        </p:txBody>
      </p:sp>
      <p:sp>
        <p:nvSpPr>
          <p:cNvPr id="28" name="Text Placeholder 17">
            <a:extLst>
              <a:ext uri="{FF2B5EF4-FFF2-40B4-BE49-F238E27FC236}">
                <a16:creationId xmlns:a16="http://schemas.microsoft.com/office/drawing/2014/main" xmlns="" id="{85201581-DFCE-3840-9C04-F04AF21FD580}"/>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8" name="Slide Number Placeholder 3">
            <a:extLst>
              <a:ext uri="{FF2B5EF4-FFF2-40B4-BE49-F238E27FC236}">
                <a16:creationId xmlns:a16="http://schemas.microsoft.com/office/drawing/2014/main" xmlns="" id="{27DD2A2C-6297-B342-AE9B-43845B65E288}"/>
              </a:ext>
            </a:extLst>
          </p:cNvPr>
          <p:cNvSpPr txBox="1">
            <a:spLocks/>
          </p:cNvSpPr>
          <p:nvPr userDrawn="1"/>
        </p:nvSpPr>
        <p:spPr>
          <a:xfrm>
            <a:off x="7737923" y="4896612"/>
            <a:ext cx="1188720" cy="246888"/>
          </a:xfrm>
          <a:prstGeom prst="rect">
            <a:avLst/>
          </a:prstGeom>
        </p:spPr>
        <p:txBody>
          <a:bodyPr/>
          <a:lstStyle>
            <a:defPPr>
              <a:defRPr lang="en-US"/>
            </a:defPPr>
            <a:lvl1pPr algn="r" defTabSz="457200" rtl="0" fontAlgn="base">
              <a:spcBef>
                <a:spcPct val="0"/>
              </a:spcBef>
              <a:spcAft>
                <a:spcPct val="0"/>
              </a:spcAft>
              <a:defRPr sz="8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5953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PHOTO_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8D5A62-2890-3D4D-A369-B01A429A2B71}"/>
              </a:ext>
            </a:extLst>
          </p:cNvPr>
          <p:cNvSpPr>
            <a:spLocks noGrp="1"/>
          </p:cNvSpPr>
          <p:nvPr>
            <p:ph type="pic" sz="quarter" idx="13" hasCustomPrompt="1"/>
          </p:nvPr>
        </p:nvSpPr>
        <p:spPr>
          <a:xfrm>
            <a:off x="4572000" y="0"/>
            <a:ext cx="4571999" cy="5143500"/>
          </a:xfrm>
          <a:solidFill>
            <a:schemeClr val="bg1">
              <a:lumMod val="95000"/>
            </a:schemeClr>
          </a:solidFill>
        </p:spPr>
        <p:txBody>
          <a:bodyPr anchor="ctr">
            <a:normAutofit/>
          </a:bodyPr>
          <a:lstStyle>
            <a:lvl1pPr algn="ctr">
              <a:defRPr sz="1400">
                <a:solidFill>
                  <a:schemeClr val="bg1">
                    <a:lumMod val="50000"/>
                  </a:schemeClr>
                </a:solidFill>
              </a:defRPr>
            </a:lvl1pPr>
          </a:lstStyle>
          <a:p>
            <a:r>
              <a:rPr lang="en-US"/>
              <a:t>Drag and drop photo here</a:t>
            </a:r>
          </a:p>
        </p:txBody>
      </p:sp>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7462"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6" name="Title 1">
            <a:extLst>
              <a:ext uri="{FF2B5EF4-FFF2-40B4-BE49-F238E27FC236}">
                <a16:creationId xmlns:a16="http://schemas.microsoft.com/office/drawing/2014/main" xmlns="" id="{4FBE990A-7440-3142-99C9-5E7FDF1D40C9}"/>
              </a:ext>
            </a:extLst>
          </p:cNvPr>
          <p:cNvSpPr>
            <a:spLocks noGrp="1"/>
          </p:cNvSpPr>
          <p:nvPr>
            <p:ph type="title" hasCustomPrompt="1"/>
          </p:nvPr>
        </p:nvSpPr>
        <p:spPr>
          <a:xfrm>
            <a:off x="266700" y="437480"/>
            <a:ext cx="4142148"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0" name="Text Placeholder 17">
            <a:extLst>
              <a:ext uri="{FF2B5EF4-FFF2-40B4-BE49-F238E27FC236}">
                <a16:creationId xmlns:a16="http://schemas.microsoft.com/office/drawing/2014/main" xmlns="" id="{F694896A-2B57-BF4D-AEE7-FE70E56A885B}"/>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6" name="Content Placeholder 5">
            <a:extLst>
              <a:ext uri="{FF2B5EF4-FFF2-40B4-BE49-F238E27FC236}">
                <a16:creationId xmlns:a16="http://schemas.microsoft.com/office/drawing/2014/main" xmlns="" id="{B9E4A3B7-BF4B-824C-818C-9E0E585D7EEB}"/>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xmlns="" id="{BFE4B47D-4A68-9045-8540-1916F926376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8988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0FAF2A1C-10D9-2C47-8BAF-7CA60EA8EECB}"/>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48742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710E0CBB-24C1-D14D-836B-F27395DF9F95}"/>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8540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GRAPHIC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48E836A8-BB5E-0544-882B-97B1D5EEDC8A}"/>
              </a:ext>
            </a:extLst>
          </p:cNvPr>
          <p:cNvSpPr>
            <a:spLocks noGrp="1"/>
          </p:cNvSpPr>
          <p:nvPr>
            <p:ph type="body" sz="quarter" idx="14" hasCustomPrompt="1"/>
          </p:nvPr>
        </p:nvSpPr>
        <p:spPr>
          <a:xfrm>
            <a:off x="172019"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10" name="Rectangle 9">
            <a:extLst>
              <a:ext uri="{FF2B5EF4-FFF2-40B4-BE49-F238E27FC236}">
                <a16:creationId xmlns:a16="http://schemas.microsoft.com/office/drawing/2014/main" xmlns="" id="{D236E440-09DF-E74E-A959-CA940458081F}"/>
              </a:ext>
            </a:extLst>
          </p:cNvPr>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itle 1">
            <a:extLst>
              <a:ext uri="{FF2B5EF4-FFF2-40B4-BE49-F238E27FC236}">
                <a16:creationId xmlns:a16="http://schemas.microsoft.com/office/drawing/2014/main" xmlns="" id="{A5498068-6F52-9B40-BB5A-4F4CDFACCE4C}"/>
              </a:ext>
            </a:extLst>
          </p:cNvPr>
          <p:cNvSpPr>
            <a:spLocks noGrp="1"/>
          </p:cNvSpPr>
          <p:nvPr>
            <p:ph type="title" hasCustomPrompt="1"/>
          </p:nvPr>
        </p:nvSpPr>
        <p:spPr>
          <a:xfrm>
            <a:off x="266700" y="438853"/>
            <a:ext cx="4176489"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here 32pt Arial</a:t>
            </a:r>
          </a:p>
        </p:txBody>
      </p:sp>
      <p:sp>
        <p:nvSpPr>
          <p:cNvPr id="19" name="Text Placeholder 17">
            <a:extLst>
              <a:ext uri="{FF2B5EF4-FFF2-40B4-BE49-F238E27FC236}">
                <a16:creationId xmlns:a16="http://schemas.microsoft.com/office/drawing/2014/main" xmlns="" id="{9DC08038-C0D3-D640-A1B6-C020BA7A1165}"/>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11" name="Content Placeholder 5">
            <a:extLst>
              <a:ext uri="{FF2B5EF4-FFF2-40B4-BE49-F238E27FC236}">
                <a16:creationId xmlns:a16="http://schemas.microsoft.com/office/drawing/2014/main" xmlns="" id="{14CFCC60-1F33-7F4C-AD9C-56C455711B73}"/>
              </a:ext>
            </a:extLst>
          </p:cNvPr>
          <p:cNvSpPr>
            <a:spLocks noGrp="1"/>
          </p:cNvSpPr>
          <p:nvPr>
            <p:ph sz="quarter" idx="16"/>
          </p:nvPr>
        </p:nvSpPr>
        <p:spPr>
          <a:xfrm>
            <a:off x="174365" y="1842077"/>
            <a:ext cx="4233456" cy="2136225"/>
          </a:xfrm>
        </p:spPr>
        <p:txBody>
          <a:bodyPr>
            <a:normAutofit/>
          </a:bodyPr>
          <a:lstStyle>
            <a:lvl1pPr>
              <a:defRPr sz="1400"/>
            </a:lvl1pPr>
            <a:lvl2pPr marL="171450" indent="-163513">
              <a:tabLst/>
              <a:defRPr sz="1400"/>
            </a:lvl2pPr>
            <a:lvl3pPr marL="344488" indent="-173038">
              <a:tabLst/>
              <a:defRPr sz="1400"/>
            </a:lvl3pPr>
            <a:lvl4pPr marL="517525" indent="-173038">
              <a:tabLst/>
              <a:defRPr sz="1400"/>
            </a:lvl4pPr>
            <a:lvl5pPr marL="685800"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712F2DC-3C2D-2C44-9608-B574B29FD8F2}"/>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2" name="Slide Number Placeholder 3">
            <a:extLst>
              <a:ext uri="{FF2B5EF4-FFF2-40B4-BE49-F238E27FC236}">
                <a16:creationId xmlns:a16="http://schemas.microsoft.com/office/drawing/2014/main" xmlns="" id="{41E85DC5-DF3B-E84A-8991-30F686418773}"/>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887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ARTNERSHIP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3F6FD3-63A1-814B-903E-583BB58F9A71}"/>
              </a:ext>
            </a:extLst>
          </p:cNvPr>
          <p:cNvSpPr txBox="1"/>
          <p:nvPr userDrawn="1"/>
        </p:nvSpPr>
        <p:spPr>
          <a:xfrm>
            <a:off x="-1246909" y="-731520"/>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29" name="Text Placeholder 17">
            <a:extLst>
              <a:ext uri="{FF2B5EF4-FFF2-40B4-BE49-F238E27FC236}">
                <a16:creationId xmlns:a16="http://schemas.microsoft.com/office/drawing/2014/main" xmlns="" id="{F01455F4-A67B-604B-B6FB-242ECF2633F4}"/>
              </a:ext>
            </a:extLst>
          </p:cNvPr>
          <p:cNvSpPr>
            <a:spLocks noGrp="1"/>
          </p:cNvSpPr>
          <p:nvPr>
            <p:ph type="body" sz="quarter" idx="14" hasCustomPrompt="1"/>
          </p:nvPr>
        </p:nvSpPr>
        <p:spPr>
          <a:xfrm>
            <a:off x="182905" y="225275"/>
            <a:ext cx="2633662" cy="187373"/>
          </a:xfrm>
        </p:spPr>
        <p:txBody>
          <a:bodyPr>
            <a:noAutofit/>
          </a:bodyPr>
          <a:lstStyle>
            <a:lvl1pPr>
              <a:defRPr sz="850" b="1">
                <a:solidFill>
                  <a:srgbClr val="000000"/>
                </a:solidFill>
              </a:defRPr>
            </a:lvl1pPr>
          </a:lstStyle>
          <a:p>
            <a:pPr lvl="0"/>
            <a:r>
              <a:rPr lang="en-US"/>
              <a:t>REAL LIFE. REAL SOLUTIONS.</a:t>
            </a:r>
          </a:p>
        </p:txBody>
      </p:sp>
      <p:sp>
        <p:nvSpPr>
          <p:cNvPr id="30" name="Title 1">
            <a:extLst>
              <a:ext uri="{FF2B5EF4-FFF2-40B4-BE49-F238E27FC236}">
                <a16:creationId xmlns:a16="http://schemas.microsoft.com/office/drawing/2014/main" xmlns="" id="{8070D40E-D2F0-8841-8AD6-8D9BA51E1817}"/>
              </a:ext>
            </a:extLst>
          </p:cNvPr>
          <p:cNvSpPr>
            <a:spLocks noGrp="1"/>
          </p:cNvSpPr>
          <p:nvPr>
            <p:ph type="title" hasCustomPrompt="1"/>
          </p:nvPr>
        </p:nvSpPr>
        <p:spPr>
          <a:xfrm>
            <a:off x="287445" y="444101"/>
            <a:ext cx="3580017" cy="880241"/>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We’re in this</a:t>
            </a:r>
            <a:br>
              <a:rPr lang="en-US"/>
            </a:br>
            <a:r>
              <a:rPr lang="en-US"/>
              <a:t>with you</a:t>
            </a:r>
          </a:p>
        </p:txBody>
      </p:sp>
      <p:sp>
        <p:nvSpPr>
          <p:cNvPr id="6" name="Slide Number Placeholder 3">
            <a:extLst>
              <a:ext uri="{FF2B5EF4-FFF2-40B4-BE49-F238E27FC236}">
                <a16:creationId xmlns:a16="http://schemas.microsoft.com/office/drawing/2014/main" xmlns="" id="{64E6F423-6753-C444-A1D5-0E17EE8A6580}"/>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89135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 name="Rectangle 1">
            <a:extLst>
              <a:ext uri="{FF2B5EF4-FFF2-40B4-BE49-F238E27FC236}">
                <a16:creationId xmlns:a16="http://schemas.microsoft.com/office/drawing/2014/main" xmlns="" id="{713045DD-AC86-1549-8A72-33932E99570B}"/>
              </a:ext>
            </a:extLst>
          </p:cNvPr>
          <p:cNvSpPr/>
          <p:nvPr userDrawn="1"/>
        </p:nvSpPr>
        <p:spPr>
          <a:xfrm>
            <a:off x="283634" y="1341263"/>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266681" y="1341263"/>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6249728" y="1341263"/>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4A30B583-7F4B-1241-9D76-56F0D1066A80}"/>
              </a:ext>
            </a:extLst>
          </p:cNvPr>
          <p:cNvSpPr txBox="1"/>
          <p:nvPr userDrawn="1"/>
        </p:nvSpPr>
        <p:spPr>
          <a:xfrm>
            <a:off x="-662609" y="788504"/>
            <a:ext cx="0" cy="0"/>
          </a:xfrm>
          <a:prstGeom prst="rect">
            <a:avLst/>
          </a:prstGeom>
          <a:ln w="28575">
            <a:solidFill>
              <a:srgbClr val="F26321"/>
            </a:solidFill>
          </a:ln>
        </p:spPr>
        <p:txBody>
          <a:bodyPr vert="horz" wrap="none" lIns="182880" tIns="182880" rIns="182880" bIns="182880" rtlCol="0">
            <a:normAutofit fontScale="25000" lnSpcReduction="20000"/>
          </a:bodyPr>
          <a:lstStyle/>
          <a:p>
            <a:pPr fontAlgn="auto">
              <a:spcAft>
                <a:spcPts val="0"/>
              </a:spcAft>
            </a:pPr>
            <a:endParaRPr lang="en-US">
              <a:solidFill>
                <a:srgbClr val="000000"/>
              </a:solidFill>
            </a:endParaRPr>
          </a:p>
        </p:txBody>
      </p:sp>
      <p:sp>
        <p:nvSpPr>
          <p:cNvPr id="17" name="Title 1">
            <a:extLst>
              <a:ext uri="{FF2B5EF4-FFF2-40B4-BE49-F238E27FC236}">
                <a16:creationId xmlns:a16="http://schemas.microsoft.com/office/drawing/2014/main" xmlns="" id="{50B4F802-F3DC-964F-BB9A-2AF2045C6873}"/>
              </a:ext>
            </a:extLst>
          </p:cNvPr>
          <p:cNvSpPr>
            <a:spLocks noGrp="1"/>
          </p:cNvSpPr>
          <p:nvPr>
            <p:ph type="title" hasCustomPrompt="1"/>
          </p:nvPr>
        </p:nvSpPr>
        <p:spPr>
          <a:xfrm>
            <a:off x="273744" y="436318"/>
            <a:ext cx="8585625" cy="495905"/>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15" name="Text Placeholder 17">
            <a:extLst>
              <a:ext uri="{FF2B5EF4-FFF2-40B4-BE49-F238E27FC236}">
                <a16:creationId xmlns:a16="http://schemas.microsoft.com/office/drawing/2014/main" xmlns="" id="{EDD8A6CA-A250-D441-A7EE-BD41540536F1}"/>
              </a:ext>
            </a:extLst>
          </p:cNvPr>
          <p:cNvSpPr>
            <a:spLocks noGrp="1"/>
          </p:cNvSpPr>
          <p:nvPr>
            <p:ph type="body" sz="quarter" idx="18"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34135266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B629733E-8767-4D43-B653-4411FB557B17}"/>
              </a:ext>
            </a:extLst>
          </p:cNvPr>
          <p:cNvGrpSpPr/>
          <p:nvPr userDrawn="1"/>
        </p:nvGrpSpPr>
        <p:grpSpPr>
          <a:xfrm>
            <a:off x="283634" y="1936749"/>
            <a:ext cx="8617745" cy="2201334"/>
            <a:chOff x="283634" y="1936749"/>
            <a:chExt cx="11056534" cy="2201334"/>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283634" y="1936749"/>
              <a:ext cx="2623342" cy="2201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ECF8120B-2C8F-F144-AE15-9942661AAFA7}"/>
                </a:ext>
              </a:extLst>
            </p:cNvPr>
            <p:cNvSpPr/>
            <p:nvPr userDrawn="1"/>
          </p:nvSpPr>
          <p:spPr>
            <a:xfrm>
              <a:off x="3090994" y="1936749"/>
              <a:ext cx="2623342" cy="22013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6C3193D7-CD28-2144-AB9B-FA1786978636}"/>
                </a:ext>
              </a:extLst>
            </p:cNvPr>
            <p:cNvSpPr/>
            <p:nvPr userDrawn="1"/>
          </p:nvSpPr>
          <p:spPr>
            <a:xfrm>
              <a:off x="5903910" y="1936749"/>
              <a:ext cx="2623342" cy="2201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xmlns="" id="{CE80C5B0-CDD4-B24B-8F2C-CB64AEE522A5}"/>
                </a:ext>
              </a:extLst>
            </p:cNvPr>
            <p:cNvSpPr/>
            <p:nvPr userDrawn="1"/>
          </p:nvSpPr>
          <p:spPr>
            <a:xfrm>
              <a:off x="8716826" y="1936749"/>
              <a:ext cx="2623342" cy="22013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68301"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4795697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147405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t>‹#›</a:t>
            </a:fld>
            <a:endParaRPr lang="en-US"/>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14073213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32265"/>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39656222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3045DD-AC86-1549-8A72-33932E99570B}"/>
              </a:ext>
            </a:extLst>
          </p:cNvPr>
          <p:cNvSpPr/>
          <p:nvPr userDrawn="1"/>
        </p:nvSpPr>
        <p:spPr>
          <a:xfrm>
            <a:off x="0" y="0"/>
            <a:ext cx="9144000" cy="5156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a:extLst>
              <a:ext uri="{FF2B5EF4-FFF2-40B4-BE49-F238E27FC236}">
                <a16:creationId xmlns:a16="http://schemas.microsoft.com/office/drawing/2014/main" xmlns="" id="{5A932C8A-AF72-864A-8894-A82352687C77}"/>
              </a:ext>
            </a:extLst>
          </p:cNvPr>
          <p:cNvSpPr>
            <a:spLocks noGrp="1"/>
          </p:cNvSpPr>
          <p:nvPr>
            <p:ph type="title" hasCustomPrompt="1"/>
          </p:nvPr>
        </p:nvSpPr>
        <p:spPr>
          <a:xfrm>
            <a:off x="279187" y="1660355"/>
            <a:ext cx="7500708" cy="634020"/>
          </a:xfrm>
        </p:spPr>
        <p:txBody>
          <a:bodyPr wrap="square" lIns="0" rIns="0" anchor="t" anchorCtr="0">
            <a:spAutoFit/>
          </a:bodyPr>
          <a:lstStyle>
            <a:lvl1pPr>
              <a:lnSpc>
                <a:spcPct val="80000"/>
              </a:lnSpc>
              <a:defRPr sz="4400" b="0" i="0" cap="none" baseline="0">
                <a:solidFill>
                  <a:srgbClr val="000000"/>
                </a:solidFill>
                <a:latin typeface="Arial" panose="020B0604020202020204" pitchFamily="34" charset="0"/>
                <a:cs typeface="Arial" panose="020B0604020202020204" pitchFamily="34" charset="0"/>
              </a:defRPr>
            </a:lvl1pPr>
          </a:lstStyle>
          <a:p>
            <a:r>
              <a:rPr lang="en-US"/>
              <a:t>Title goes here 44pt Arial</a:t>
            </a:r>
          </a:p>
        </p:txBody>
      </p:sp>
      <p:sp>
        <p:nvSpPr>
          <p:cNvPr id="21" name="Text Placeholder 17">
            <a:extLst>
              <a:ext uri="{FF2B5EF4-FFF2-40B4-BE49-F238E27FC236}">
                <a16:creationId xmlns:a16="http://schemas.microsoft.com/office/drawing/2014/main" xmlns="" id="{952A6F85-44EC-9144-8D0E-161F7C040976}"/>
              </a:ext>
            </a:extLst>
          </p:cNvPr>
          <p:cNvSpPr>
            <a:spLocks noGrp="1"/>
          </p:cNvSpPr>
          <p:nvPr>
            <p:ph type="body" sz="quarter" idx="19" hasCustomPrompt="1"/>
          </p:nvPr>
        </p:nvSpPr>
        <p:spPr>
          <a:xfrm>
            <a:off x="197417" y="1386147"/>
            <a:ext cx="4233456" cy="328090"/>
          </a:xfrm>
        </p:spPr>
        <p:txBody>
          <a:bodyPr>
            <a:noAutofit/>
          </a:bodyPr>
          <a:lstStyle>
            <a:lvl1pPr>
              <a:defRPr sz="1300" b="1">
                <a:solidFill>
                  <a:srgbClr val="000000"/>
                </a:solidFill>
              </a:defRPr>
            </a:lvl1pPr>
          </a:lstStyle>
          <a:p>
            <a:pPr lvl="0"/>
            <a:r>
              <a:rPr lang="en-US"/>
              <a:t>Subtitle goes here. Arial 13pt.</a:t>
            </a:r>
          </a:p>
        </p:txBody>
      </p:sp>
      <p:pic>
        <p:nvPicPr>
          <p:cNvPr id="11" name="Picture 10">
            <a:extLst>
              <a:ext uri="{FF2B5EF4-FFF2-40B4-BE49-F238E27FC236}">
                <a16:creationId xmlns:a16="http://schemas.microsoft.com/office/drawing/2014/main" xmlns="" id="{27F60796-3DD7-3C49-86E8-EABDCF023205}"/>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Tree>
    <p:extLst>
      <p:ext uri="{BB962C8B-B14F-4D97-AF65-F5344CB8AC3E}">
        <p14:creationId xmlns:p14="http://schemas.microsoft.com/office/powerpoint/2010/main" val="33082668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 PHOTOS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5" name="Picture Placeholder 11">
            <a:extLst>
              <a:ext uri="{FF2B5EF4-FFF2-40B4-BE49-F238E27FC236}">
                <a16:creationId xmlns:a16="http://schemas.microsoft.com/office/drawing/2014/main" xmlns="" id="{CCCA5795-2072-B445-9C85-E83D124B2588}"/>
              </a:ext>
            </a:extLst>
          </p:cNvPr>
          <p:cNvSpPr>
            <a:spLocks noGrp="1"/>
          </p:cNvSpPr>
          <p:nvPr>
            <p:ph type="pic" sz="quarter" idx="16" hasCustomPrompt="1"/>
          </p:nvPr>
        </p:nvSpPr>
        <p:spPr>
          <a:xfrm>
            <a:off x="280440" y="1971515"/>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6" name="Rectangle 15">
            <a:extLst>
              <a:ext uri="{FF2B5EF4-FFF2-40B4-BE49-F238E27FC236}">
                <a16:creationId xmlns:a16="http://schemas.microsoft.com/office/drawing/2014/main" xmlns="" id="{732416EE-7F93-4A47-96F3-41E6B25118DC}"/>
              </a:ext>
            </a:extLst>
          </p:cNvPr>
          <p:cNvSpPr/>
          <p:nvPr userDrawn="1"/>
        </p:nvSpPr>
        <p:spPr>
          <a:xfrm>
            <a:off x="266701" y="1405284"/>
            <a:ext cx="8610600" cy="431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Picture Placeholder 11">
            <a:extLst>
              <a:ext uri="{FF2B5EF4-FFF2-40B4-BE49-F238E27FC236}">
                <a16:creationId xmlns:a16="http://schemas.microsoft.com/office/drawing/2014/main" xmlns="" id="{F85616B0-7661-D743-9A08-7FF0D8E33E08}"/>
              </a:ext>
            </a:extLst>
          </p:cNvPr>
          <p:cNvSpPr>
            <a:spLocks noGrp="1"/>
          </p:cNvSpPr>
          <p:nvPr>
            <p:ph type="pic" sz="quarter" idx="17" hasCustomPrompt="1"/>
          </p:nvPr>
        </p:nvSpPr>
        <p:spPr>
          <a:xfrm>
            <a:off x="2028907" y="1971514"/>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8" name="Picture Placeholder 11">
            <a:extLst>
              <a:ext uri="{FF2B5EF4-FFF2-40B4-BE49-F238E27FC236}">
                <a16:creationId xmlns:a16="http://schemas.microsoft.com/office/drawing/2014/main" xmlns="" id="{CC64F8FF-69ED-DA46-828A-AB7E3D3FD210}"/>
              </a:ext>
            </a:extLst>
          </p:cNvPr>
          <p:cNvSpPr>
            <a:spLocks noGrp="1"/>
          </p:cNvSpPr>
          <p:nvPr>
            <p:ph type="pic" sz="quarter" idx="18" hasCustomPrompt="1"/>
          </p:nvPr>
        </p:nvSpPr>
        <p:spPr>
          <a:xfrm>
            <a:off x="3777374" y="1971513"/>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19" name="Picture Placeholder 11">
            <a:extLst>
              <a:ext uri="{FF2B5EF4-FFF2-40B4-BE49-F238E27FC236}">
                <a16:creationId xmlns:a16="http://schemas.microsoft.com/office/drawing/2014/main" xmlns="" id="{4E8DA0DA-1515-334B-BF07-CF538F981C20}"/>
              </a:ext>
            </a:extLst>
          </p:cNvPr>
          <p:cNvSpPr>
            <a:spLocks noGrp="1"/>
          </p:cNvSpPr>
          <p:nvPr>
            <p:ph type="pic" sz="quarter" idx="19" hasCustomPrompt="1"/>
          </p:nvPr>
        </p:nvSpPr>
        <p:spPr>
          <a:xfrm>
            <a:off x="5525841" y="1971512"/>
            <a:ext cx="1603890" cy="1062908"/>
          </a:xfrm>
          <a:solidFill>
            <a:schemeClr val="bg1">
              <a:lumMod val="95000"/>
            </a:schemeClr>
          </a:solidFill>
        </p:spPr>
        <p:txBody>
          <a:bodyPr>
            <a:normAutofit/>
          </a:bodyPr>
          <a:lstStyle>
            <a:lvl1pPr>
              <a:defRPr sz="1400"/>
            </a:lvl1pPr>
          </a:lstStyle>
          <a:p>
            <a:r>
              <a:rPr lang="en-US"/>
              <a:t>Drag and drop photo here</a:t>
            </a:r>
          </a:p>
        </p:txBody>
      </p:sp>
      <p:sp>
        <p:nvSpPr>
          <p:cNvPr id="20" name="Picture Placeholder 11">
            <a:extLst>
              <a:ext uri="{FF2B5EF4-FFF2-40B4-BE49-F238E27FC236}">
                <a16:creationId xmlns:a16="http://schemas.microsoft.com/office/drawing/2014/main" xmlns="" id="{B857AD3B-B591-F441-887A-8419EDB83464}"/>
              </a:ext>
            </a:extLst>
          </p:cNvPr>
          <p:cNvSpPr>
            <a:spLocks noGrp="1"/>
          </p:cNvSpPr>
          <p:nvPr>
            <p:ph type="pic" sz="quarter" idx="20" hasCustomPrompt="1"/>
          </p:nvPr>
        </p:nvSpPr>
        <p:spPr>
          <a:xfrm>
            <a:off x="7274306" y="1971511"/>
            <a:ext cx="1602994" cy="1062908"/>
          </a:xfrm>
          <a:solidFill>
            <a:schemeClr val="bg1">
              <a:lumMod val="95000"/>
            </a:schemeClr>
          </a:solidFill>
        </p:spPr>
        <p:txBody>
          <a:bodyPr>
            <a:normAutofit/>
          </a:bodyPr>
          <a:lstStyle>
            <a:lvl1pPr>
              <a:defRPr sz="1400"/>
            </a:lvl1pPr>
          </a:lstStyle>
          <a:p>
            <a:r>
              <a:rPr lang="en-US"/>
              <a:t>Drag and drop photo here</a:t>
            </a:r>
          </a:p>
        </p:txBody>
      </p:sp>
      <p:sp>
        <p:nvSpPr>
          <p:cNvPr id="21" name="Text Placeholder 17">
            <a:extLst>
              <a:ext uri="{FF2B5EF4-FFF2-40B4-BE49-F238E27FC236}">
                <a16:creationId xmlns:a16="http://schemas.microsoft.com/office/drawing/2014/main" xmlns="" id="{A1E473E5-015C-6C4E-A7AD-27D0DCC22B41}"/>
              </a:ext>
            </a:extLst>
          </p:cNvPr>
          <p:cNvSpPr>
            <a:spLocks noGrp="1"/>
          </p:cNvSpPr>
          <p:nvPr>
            <p:ph type="body" sz="quarter" idx="21" hasCustomPrompt="1"/>
          </p:nvPr>
        </p:nvSpPr>
        <p:spPr>
          <a:xfrm>
            <a:off x="280440" y="1463236"/>
            <a:ext cx="8592630" cy="246888"/>
          </a:xfrm>
        </p:spPr>
        <p:txBody>
          <a:bodyPr>
            <a:noAutofit/>
          </a:bodyPr>
          <a:lstStyle>
            <a:lvl1pPr algn="ctr">
              <a:defRPr sz="2000" b="0">
                <a:solidFill>
                  <a:srgbClr val="000000"/>
                </a:solidFill>
              </a:defRPr>
            </a:lvl1pPr>
          </a:lstStyle>
          <a:p>
            <a:pPr lvl="0"/>
            <a:r>
              <a:rPr lang="en-US"/>
              <a:t>Meeting customers where they are</a:t>
            </a:r>
          </a:p>
        </p:txBody>
      </p:sp>
      <p:sp>
        <p:nvSpPr>
          <p:cNvPr id="28" name="Title 1">
            <a:extLst>
              <a:ext uri="{FF2B5EF4-FFF2-40B4-BE49-F238E27FC236}">
                <a16:creationId xmlns:a16="http://schemas.microsoft.com/office/drawing/2014/main" xmlns="" id="{AB336CB3-D378-8A44-B2C5-28559DDE7865}"/>
              </a:ext>
            </a:extLst>
          </p:cNvPr>
          <p:cNvSpPr>
            <a:spLocks noGrp="1"/>
          </p:cNvSpPr>
          <p:nvPr>
            <p:ph type="title" hasCustomPrompt="1"/>
          </p:nvPr>
        </p:nvSpPr>
        <p:spPr>
          <a:xfrm>
            <a:off x="271116" y="442935"/>
            <a:ext cx="8585625" cy="486287"/>
          </a:xfrm>
        </p:spPr>
        <p:txBody>
          <a:bodyPr wrap="square" lIns="0" rIns="0" anchor="t" anchorCtr="0">
            <a:spAutoFit/>
          </a:bodyPr>
          <a:lstStyle>
            <a:lvl1pPr algn="l">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29" name="Text Placeholder 17">
            <a:extLst>
              <a:ext uri="{FF2B5EF4-FFF2-40B4-BE49-F238E27FC236}">
                <a16:creationId xmlns:a16="http://schemas.microsoft.com/office/drawing/2014/main" xmlns="" id="{942E5E55-B168-A64C-B626-52A175095BEE}"/>
              </a:ext>
            </a:extLst>
          </p:cNvPr>
          <p:cNvSpPr>
            <a:spLocks noGrp="1"/>
          </p:cNvSpPr>
          <p:nvPr>
            <p:ph type="body" sz="quarter" idx="26"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
        <p:nvSpPr>
          <p:cNvPr id="3" name="Content Placeholder 2">
            <a:extLst>
              <a:ext uri="{FF2B5EF4-FFF2-40B4-BE49-F238E27FC236}">
                <a16:creationId xmlns:a16="http://schemas.microsoft.com/office/drawing/2014/main" xmlns="" id="{0EEBEEBD-957B-AD4F-8A42-391509FB55FE}"/>
              </a:ext>
            </a:extLst>
          </p:cNvPr>
          <p:cNvSpPr>
            <a:spLocks noGrp="1"/>
          </p:cNvSpPr>
          <p:nvPr>
            <p:ph sz="quarter" idx="27"/>
          </p:nvPr>
        </p:nvSpPr>
        <p:spPr>
          <a:xfrm>
            <a:off x="280988" y="3146593"/>
            <a:ext cx="1603375" cy="1222375"/>
          </a:xfrm>
        </p:spPr>
        <p:txBody>
          <a:bodyPr lIns="0" rIns="0">
            <a:noAutofit/>
          </a:bodyPr>
          <a:lstStyle>
            <a:lvl1pPr>
              <a:defRPr sz="1400"/>
            </a:lvl1pPr>
          </a:lstStyle>
          <a:p>
            <a:pPr lvl="0"/>
            <a:r>
              <a:rPr lang="en-US"/>
              <a:t>Click to edit Master text styles</a:t>
            </a:r>
          </a:p>
        </p:txBody>
      </p:sp>
      <p:sp>
        <p:nvSpPr>
          <p:cNvPr id="27" name="Content Placeholder 2">
            <a:extLst>
              <a:ext uri="{FF2B5EF4-FFF2-40B4-BE49-F238E27FC236}">
                <a16:creationId xmlns:a16="http://schemas.microsoft.com/office/drawing/2014/main" xmlns="" id="{AABA30C5-6364-C14A-84C5-C905529ED709}"/>
              </a:ext>
            </a:extLst>
          </p:cNvPr>
          <p:cNvSpPr>
            <a:spLocks noGrp="1"/>
          </p:cNvSpPr>
          <p:nvPr>
            <p:ph sz="quarter" idx="28"/>
          </p:nvPr>
        </p:nvSpPr>
        <p:spPr>
          <a:xfrm>
            <a:off x="2029422" y="3146592"/>
            <a:ext cx="1603375" cy="1222375"/>
          </a:xfrm>
        </p:spPr>
        <p:txBody>
          <a:bodyPr lIns="0" rIns="0">
            <a:noAutofit/>
          </a:bodyPr>
          <a:lstStyle>
            <a:lvl1pPr>
              <a:defRPr sz="1400"/>
            </a:lvl1pPr>
          </a:lstStyle>
          <a:p>
            <a:pPr lvl="0"/>
            <a:r>
              <a:rPr lang="en-US"/>
              <a:t>Click to edit Master text styles</a:t>
            </a:r>
          </a:p>
        </p:txBody>
      </p:sp>
      <p:sp>
        <p:nvSpPr>
          <p:cNvPr id="30" name="Content Placeholder 2">
            <a:extLst>
              <a:ext uri="{FF2B5EF4-FFF2-40B4-BE49-F238E27FC236}">
                <a16:creationId xmlns:a16="http://schemas.microsoft.com/office/drawing/2014/main" xmlns="" id="{5048F86F-BA68-E943-8EF1-BB22054DA5D5}"/>
              </a:ext>
            </a:extLst>
          </p:cNvPr>
          <p:cNvSpPr>
            <a:spLocks noGrp="1"/>
          </p:cNvSpPr>
          <p:nvPr>
            <p:ph sz="quarter" idx="29"/>
          </p:nvPr>
        </p:nvSpPr>
        <p:spPr>
          <a:xfrm>
            <a:off x="3777889" y="3146591"/>
            <a:ext cx="1603375" cy="1222375"/>
          </a:xfrm>
        </p:spPr>
        <p:txBody>
          <a:bodyPr lIns="0" rIns="0">
            <a:noAutofit/>
          </a:bodyPr>
          <a:lstStyle>
            <a:lvl1pPr>
              <a:defRPr sz="1400"/>
            </a:lvl1pPr>
          </a:lstStyle>
          <a:p>
            <a:pPr lvl="0"/>
            <a:r>
              <a:rPr lang="en-US"/>
              <a:t>Click to edit Master text styles</a:t>
            </a:r>
          </a:p>
        </p:txBody>
      </p:sp>
      <p:sp>
        <p:nvSpPr>
          <p:cNvPr id="31" name="Content Placeholder 2">
            <a:extLst>
              <a:ext uri="{FF2B5EF4-FFF2-40B4-BE49-F238E27FC236}">
                <a16:creationId xmlns:a16="http://schemas.microsoft.com/office/drawing/2014/main" xmlns="" id="{549822A7-C51D-754D-AFD3-FA1489A64E2A}"/>
              </a:ext>
            </a:extLst>
          </p:cNvPr>
          <p:cNvSpPr>
            <a:spLocks noGrp="1"/>
          </p:cNvSpPr>
          <p:nvPr>
            <p:ph sz="quarter" idx="30"/>
          </p:nvPr>
        </p:nvSpPr>
        <p:spPr>
          <a:xfrm>
            <a:off x="5525841" y="3146590"/>
            <a:ext cx="1603375" cy="1222375"/>
          </a:xfrm>
        </p:spPr>
        <p:txBody>
          <a:bodyPr lIns="0" rIns="0">
            <a:noAutofit/>
          </a:bodyPr>
          <a:lstStyle>
            <a:lvl1pPr>
              <a:defRPr sz="1400"/>
            </a:lvl1pPr>
          </a:lstStyle>
          <a:p>
            <a:pPr lvl="0"/>
            <a:r>
              <a:rPr lang="en-US"/>
              <a:t>Click to edit Master text styles</a:t>
            </a:r>
          </a:p>
        </p:txBody>
      </p:sp>
      <p:sp>
        <p:nvSpPr>
          <p:cNvPr id="32" name="Content Placeholder 2">
            <a:extLst>
              <a:ext uri="{FF2B5EF4-FFF2-40B4-BE49-F238E27FC236}">
                <a16:creationId xmlns:a16="http://schemas.microsoft.com/office/drawing/2014/main" xmlns="" id="{D058E27A-2182-714D-B075-4E6F5F1BD0AD}"/>
              </a:ext>
            </a:extLst>
          </p:cNvPr>
          <p:cNvSpPr>
            <a:spLocks noGrp="1"/>
          </p:cNvSpPr>
          <p:nvPr>
            <p:ph sz="quarter" idx="31"/>
          </p:nvPr>
        </p:nvSpPr>
        <p:spPr>
          <a:xfrm>
            <a:off x="7274115" y="3146589"/>
            <a:ext cx="1603375" cy="1222375"/>
          </a:xfrm>
        </p:spPr>
        <p:txBody>
          <a:bodyPr lIns="0" rIns="0">
            <a:no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1111523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
        <p:nvSpPr>
          <p:cNvPr id="10" name="Title 1">
            <a:extLst>
              <a:ext uri="{FF2B5EF4-FFF2-40B4-BE49-F238E27FC236}">
                <a16:creationId xmlns:a16="http://schemas.microsoft.com/office/drawing/2014/main" xmlns="" id="{15CBEA02-1FCD-F744-984B-17E80FF69447}"/>
              </a:ext>
            </a:extLst>
          </p:cNvPr>
          <p:cNvSpPr>
            <a:spLocks noGrp="1"/>
          </p:cNvSpPr>
          <p:nvPr>
            <p:ph type="title" hasCustomPrompt="1"/>
          </p:nvPr>
        </p:nvSpPr>
        <p:spPr>
          <a:xfrm>
            <a:off x="268877" y="438657"/>
            <a:ext cx="8585625" cy="486287"/>
          </a:xfrm>
        </p:spPr>
        <p:txBody>
          <a:bodyPr wrap="square" lIns="0" rIns="0" anchor="t" anchorCtr="0">
            <a:spAutoFit/>
          </a:bodyPr>
          <a:lstStyle>
            <a:lvl1pPr>
              <a:lnSpc>
                <a:spcPct val="80000"/>
              </a:lnSpc>
              <a:defRPr sz="3200" b="0" i="0" cap="none" baseline="0">
                <a:solidFill>
                  <a:srgbClr val="000000"/>
                </a:solidFill>
                <a:latin typeface="Arial" panose="020B0604020202020204" pitchFamily="34" charset="0"/>
                <a:cs typeface="Arial" panose="020B0604020202020204" pitchFamily="34" charset="0"/>
              </a:defRPr>
            </a:lvl1pPr>
          </a:lstStyle>
          <a:p>
            <a:r>
              <a:rPr lang="en-US"/>
              <a:t>Title goes here 32pt Arial</a:t>
            </a:r>
          </a:p>
        </p:txBody>
      </p:sp>
      <p:sp>
        <p:nvSpPr>
          <p:cNvPr id="7" name="Text Placeholder 17">
            <a:extLst>
              <a:ext uri="{FF2B5EF4-FFF2-40B4-BE49-F238E27FC236}">
                <a16:creationId xmlns:a16="http://schemas.microsoft.com/office/drawing/2014/main" xmlns="" id="{EBF0320B-0014-AA4C-A285-207F336AB3D8}"/>
              </a:ext>
            </a:extLst>
          </p:cNvPr>
          <p:cNvSpPr>
            <a:spLocks noGrp="1"/>
          </p:cNvSpPr>
          <p:nvPr>
            <p:ph type="body" sz="quarter" idx="15" hasCustomPrompt="1"/>
          </p:nvPr>
        </p:nvSpPr>
        <p:spPr>
          <a:xfrm>
            <a:off x="174365" y="923768"/>
            <a:ext cx="4233456" cy="328090"/>
          </a:xfrm>
        </p:spPr>
        <p:txBody>
          <a:bodyPr>
            <a:noAutofit/>
          </a:bodyPr>
          <a:lstStyle>
            <a:lvl1pPr>
              <a:defRPr sz="1300" b="1">
                <a:solidFill>
                  <a:srgbClr val="000000"/>
                </a:solidFill>
              </a:defRPr>
            </a:lvl1pPr>
          </a:lstStyle>
          <a:p>
            <a:pPr lvl="0"/>
            <a:r>
              <a:rPr lang="en-US"/>
              <a:t>Subtitle goes here. Arial 13pt.</a:t>
            </a:r>
          </a:p>
        </p:txBody>
      </p:sp>
    </p:spTree>
    <p:extLst>
      <p:ext uri="{BB962C8B-B14F-4D97-AF65-F5344CB8AC3E}">
        <p14:creationId xmlns:p14="http://schemas.microsoft.com/office/powerpoint/2010/main" val="16301950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_FOOTERS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a:xfrm>
            <a:off x="7925300" y="4896612"/>
            <a:ext cx="1008838" cy="246888"/>
          </a:xfrm>
          <a:prstGeom prst="rect">
            <a:avLst/>
          </a:prstGeom>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3100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EGAL LIN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xmlns="" id="{4FB682AA-F6A6-D54C-BA10-E89BC47ACD91}"/>
              </a:ext>
            </a:extLst>
          </p:cNvPr>
          <p:cNvSpPr>
            <a:spLocks noGrp="1"/>
          </p:cNvSpPr>
          <p:nvPr>
            <p:ph type="body" sz="quarter" idx="14" hasCustomPrompt="1"/>
          </p:nvPr>
        </p:nvSpPr>
        <p:spPr>
          <a:xfrm>
            <a:off x="175563" y="2157984"/>
            <a:ext cx="8799708" cy="2774531"/>
          </a:xfrm>
        </p:spPr>
        <p:txBody>
          <a:bodyPr anchor="b">
            <a:noAutofit/>
          </a:bodyPr>
          <a:lstStyle>
            <a:lvl1pPr algn="just" eaLnBrk="1" hangingPunct="1">
              <a:defRPr sz="1000" b="0" i="0">
                <a:solidFill>
                  <a:srgbClr val="000000"/>
                </a:solidFill>
                <a:latin typeface="Arial Narrow" panose="020B0604020202020204" pitchFamily="34" charset="0"/>
                <a:cs typeface="Arial Narrow" panose="020B0604020202020204" pitchFamily="34" charset="0"/>
              </a:defRPr>
            </a:lvl1pPr>
          </a:lstStyle>
          <a:p>
            <a:pPr algn="just" eaLnBrk="1" hangingPunct="1"/>
            <a:r>
              <a:rPr lang="en-US" sz="1000">
                <a:latin typeface="Arial Narrow"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r>
              <a:rPr lang="en-US" sz="1000">
                <a:latin typeface="Arial Narrow" charset="0"/>
                <a:cs typeface="Arial Narrow" charset="0"/>
              </a:rPr>
              <a:t>All pictures are used for illustrative purposes only.</a:t>
            </a:r>
            <a:endParaRPr lang="en-US" sz="1000">
              <a:latin typeface="Arial Narrow" charset="0"/>
              <a:ea typeface="MS PGothic" charset="0"/>
              <a:cs typeface="MS PGothic" charset="0"/>
            </a:endParaRPr>
          </a:p>
          <a:p>
            <a:pPr algn="just" eaLnBrk="1" hangingPunct="1"/>
            <a:r>
              <a:rPr lang="en-US" sz="1000">
                <a:latin typeface="Arial Narrow" charset="0"/>
                <a:ea typeface="MS PGothic" charset="0"/>
                <a:cs typeface="MS PGothic" charset="0"/>
              </a:rPr>
              <a:t>000000  09/20  © 2020 Cigna. Some content provided under license.</a:t>
            </a:r>
          </a:p>
        </p:txBody>
      </p:sp>
      <p:pic>
        <p:nvPicPr>
          <p:cNvPr id="5" name="Picture 4">
            <a:extLst>
              <a:ext uri="{FF2B5EF4-FFF2-40B4-BE49-F238E27FC236}">
                <a16:creationId xmlns:a16="http://schemas.microsoft.com/office/drawing/2014/main" xmlns="" id="{1E4A8321-2AAA-D543-A1A1-E3A35D2396D0}"/>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a:ext>
            </a:extLst>
          </a:blip>
          <a:srcRect r="-20857"/>
          <a:stretch/>
        </p:blipFill>
        <p:spPr>
          <a:xfrm>
            <a:off x="266700" y="573300"/>
            <a:ext cx="1024727" cy="277089"/>
          </a:xfrm>
          <a:prstGeom prst="rect">
            <a:avLst/>
          </a:prstGeom>
        </p:spPr>
      </p:pic>
    </p:spTree>
    <p:extLst>
      <p:ext uri="{BB962C8B-B14F-4D97-AF65-F5344CB8AC3E}">
        <p14:creationId xmlns:p14="http://schemas.microsoft.com/office/powerpoint/2010/main" val="8088667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sz="900">
                <a:solidFill>
                  <a:schemeClr val="tx1">
                    <a:lumMod val="50000"/>
                    <a:lumOff val="50000"/>
                  </a:schemeClr>
                </a:solidFill>
              </a:defRPr>
            </a:lvl1pPr>
          </a:lstStyle>
          <a:p>
            <a:fld id="{E610E1DF-8D3F-4AD8-AE6B-6D4EC949FB90}" type="slidenum">
              <a:rPr lang="en-US" altLang="en-US" smtClean="0">
                <a:solidFill>
                  <a:srgbClr val="000000">
                    <a:lumMod val="50000"/>
                    <a:lumOff val="50000"/>
                  </a:srgbClr>
                </a:solidFill>
              </a:rPr>
              <a:pPr/>
              <a:t>‹#›</a:t>
            </a:fld>
            <a:endParaRPr lang="en-US" altLang="en-US">
              <a:solidFill>
                <a:srgbClr val="000000">
                  <a:lumMod val="50000"/>
                  <a:lumOff val="50000"/>
                </a:srgbClr>
              </a:solidFill>
            </a:endParaRPr>
          </a:p>
        </p:txBody>
      </p:sp>
      <p:sp>
        <p:nvSpPr>
          <p:cNvPr id="3" name="Rectangle 7"/>
          <p:cNvSpPr>
            <a:spLocks noGrp="1" noChangeArrowheads="1"/>
          </p:cNvSpPr>
          <p:nvPr>
            <p:ph type="ftr" sz="quarter" idx="11"/>
          </p:nvPr>
        </p:nvSpPr>
        <p:spPr>
          <a:ln/>
        </p:spPr>
        <p:txBody>
          <a:bodyPr/>
          <a:lstStyle>
            <a:lvl1pPr>
              <a:defRPr>
                <a:solidFill>
                  <a:schemeClr val="tx1">
                    <a:lumMod val="50000"/>
                    <a:lumOff val="50000"/>
                  </a:schemeClr>
                </a:solidFill>
              </a:defRPr>
            </a:lvl1pPr>
          </a:lstStyle>
          <a:p>
            <a:endParaRPr lang="en-US" altLang="en-US">
              <a:solidFill>
                <a:srgbClr val="000000">
                  <a:lumMod val="50000"/>
                  <a:lumOff val="50000"/>
                </a:srgbClr>
              </a:solidFill>
            </a:endParaRPr>
          </a:p>
        </p:txBody>
      </p:sp>
    </p:spTree>
    <p:extLst>
      <p:ext uri="{BB962C8B-B14F-4D97-AF65-F5344CB8AC3E}">
        <p14:creationId xmlns:p14="http://schemas.microsoft.com/office/powerpoint/2010/main" val="18906909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REAL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hasCustomPrompt="1"/>
          </p:nvPr>
        </p:nvSpPr>
        <p:spPr>
          <a:xfrm>
            <a:off x="274398" y="193730"/>
            <a:ext cx="5110402" cy="1687898"/>
          </a:xfrm>
        </p:spPr>
        <p:txBody>
          <a:bodyPr lIns="0" tIns="0" rIns="0" bIns="0" anchor="b">
            <a:noAutofit/>
          </a:bodyPr>
          <a:lstStyle>
            <a:lvl1pPr algn="l">
              <a:defRPr lang="en-US" sz="11500" b="0" i="0" kern="1200" cap="all" baseline="0" dirty="0">
                <a:solidFill>
                  <a:schemeClr val="accent1"/>
                </a:solidFill>
                <a:latin typeface="+mn-lt"/>
                <a:ea typeface="+mj-ea"/>
                <a:cs typeface="Arial Black" panose="020B0604020202020204" pitchFamily="34" charset="0"/>
              </a:defRPr>
            </a:lvl1pPr>
          </a:lstStyle>
          <a:p>
            <a:r>
              <a:rPr lang="en-US"/>
              <a:t>Real.</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hasCustomPrompt="1"/>
          </p:nvPr>
        </p:nvSpPr>
        <p:spPr>
          <a:xfrm>
            <a:off x="274398" y="1820929"/>
            <a:ext cx="5110402" cy="806540"/>
          </a:xfrm>
        </p:spPr>
        <p:txBody>
          <a:bodyPr lIns="0" tIns="0" rIns="0">
            <a:noAutofit/>
          </a:bodyPr>
          <a:lstStyle>
            <a:lvl1pPr marL="0" indent="0" algn="l">
              <a:buNone/>
              <a:defRPr lang="en-US" sz="6600" b="1" i="0" kern="1200" cap="all" baseline="0" dirty="0">
                <a:solidFill>
                  <a:schemeClr val="accent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Results.</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7" name="Content Placeholder 6">
            <a:extLst>
              <a:ext uri="{FF2B5EF4-FFF2-40B4-BE49-F238E27FC236}">
                <a16:creationId xmlns:a16="http://schemas.microsoft.com/office/drawing/2014/main" xmlns="" id="{BD2FDFE5-6B4B-1549-80AE-DF6E565E2A01}"/>
              </a:ext>
            </a:extLst>
          </p:cNvPr>
          <p:cNvSpPr>
            <a:spLocks noGrp="1"/>
          </p:cNvSpPr>
          <p:nvPr>
            <p:ph sz="quarter" idx="13"/>
          </p:nvPr>
        </p:nvSpPr>
        <p:spPr>
          <a:xfrm>
            <a:off x="274398" y="2717182"/>
            <a:ext cx="5110402" cy="1569068"/>
          </a:xfrm>
          <a:noFill/>
        </p:spPr>
        <p:txBody>
          <a:bodyPr lIns="0" tIns="0" rIns="0" bIns="0">
            <a:noAutofit/>
          </a:bodyPr>
          <a:lstStyle>
            <a:lvl1pPr marL="0" indent="0">
              <a:lnSpc>
                <a:spcPct val="90000"/>
              </a:lnSpc>
              <a:buNone/>
              <a:defRPr sz="1000" b="0">
                <a:solidFill>
                  <a:schemeClr val="tx1"/>
                </a:solidFill>
              </a:defRPr>
            </a:lvl1pPr>
            <a:lvl2pPr marL="192088" indent="-192088">
              <a:lnSpc>
                <a:spcPct val="90000"/>
              </a:lnSpc>
              <a:buSzPct val="70000"/>
              <a:buFont typeface="Wingdings" pitchFamily="2" charset="2"/>
              <a:buChar char="§"/>
              <a:tabLst/>
              <a:defRPr sz="1000" b="0">
                <a:solidFill>
                  <a:schemeClr val="tx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4" name="Content Placeholder 6">
            <a:extLst>
              <a:ext uri="{FF2B5EF4-FFF2-40B4-BE49-F238E27FC236}">
                <a16:creationId xmlns:a16="http://schemas.microsoft.com/office/drawing/2014/main" xmlns="" id="{9C3379AF-7F98-1645-8063-443D396BA9E4}"/>
              </a:ext>
            </a:extLst>
          </p:cNvPr>
          <p:cNvSpPr>
            <a:spLocks noGrp="1"/>
          </p:cNvSpPr>
          <p:nvPr>
            <p:ph sz="quarter" idx="14"/>
          </p:nvPr>
        </p:nvSpPr>
        <p:spPr>
          <a:xfrm>
            <a:off x="5688147" y="2631444"/>
            <a:ext cx="3122613" cy="883717"/>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5" name="Content Placeholder 6">
            <a:extLst>
              <a:ext uri="{FF2B5EF4-FFF2-40B4-BE49-F238E27FC236}">
                <a16:creationId xmlns:a16="http://schemas.microsoft.com/office/drawing/2014/main" xmlns="" id="{0B1AA505-7174-C84F-9E5E-CC6F6EE72AA0}"/>
              </a:ext>
            </a:extLst>
          </p:cNvPr>
          <p:cNvSpPr>
            <a:spLocks noGrp="1"/>
          </p:cNvSpPr>
          <p:nvPr>
            <p:ph sz="quarter" idx="15"/>
          </p:nvPr>
        </p:nvSpPr>
        <p:spPr>
          <a:xfrm>
            <a:off x="5688147" y="3574854"/>
            <a:ext cx="15270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6" name="Content Placeholder 6">
            <a:extLst>
              <a:ext uri="{FF2B5EF4-FFF2-40B4-BE49-F238E27FC236}">
                <a16:creationId xmlns:a16="http://schemas.microsoft.com/office/drawing/2014/main" xmlns="" id="{D2CDC0B5-2D8E-D049-98BD-C58DC7DD6D02}"/>
              </a:ext>
            </a:extLst>
          </p:cNvPr>
          <p:cNvSpPr>
            <a:spLocks noGrp="1"/>
          </p:cNvSpPr>
          <p:nvPr>
            <p:ph sz="quarter" idx="16"/>
          </p:nvPr>
        </p:nvSpPr>
        <p:spPr>
          <a:xfrm>
            <a:off x="7277312" y="3574854"/>
            <a:ext cx="1533448" cy="713232"/>
          </a:xfrm>
          <a:solidFill>
            <a:schemeClr val="accent2"/>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Font typeface="Arial" panose="020B0604020202020204" pitchFamily="34" charset="0"/>
              <a:buChar char="•"/>
              <a:tabLst/>
              <a:defRPr lang="en-US" sz="1100" b="1" kern="1200" dirty="0">
                <a:solidFill>
                  <a:schemeClr val="bg1"/>
                </a:solidFill>
                <a:latin typeface="+mn-lt"/>
                <a:ea typeface="+mn-ea"/>
                <a:cs typeface="+mn-cs"/>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
        <p:nvSpPr>
          <p:cNvPr id="17" name="Content Placeholder 6">
            <a:extLst>
              <a:ext uri="{FF2B5EF4-FFF2-40B4-BE49-F238E27FC236}">
                <a16:creationId xmlns:a16="http://schemas.microsoft.com/office/drawing/2014/main" xmlns="" id="{24EF2CD9-8F9B-AE42-83AD-B0D175809CBB}"/>
              </a:ext>
            </a:extLst>
          </p:cNvPr>
          <p:cNvSpPr>
            <a:spLocks noGrp="1"/>
          </p:cNvSpPr>
          <p:nvPr>
            <p:ph sz="quarter" idx="17"/>
          </p:nvPr>
        </p:nvSpPr>
        <p:spPr>
          <a:xfrm>
            <a:off x="5688147" y="419100"/>
            <a:ext cx="3122613" cy="2152650"/>
          </a:xfrm>
          <a:solidFill>
            <a:schemeClr val="accent1"/>
          </a:solidFill>
        </p:spPr>
        <p:txBody>
          <a:bodyPr lIns="182880" tIns="91440" rIns="182880" bIns="91440">
            <a:noAutofit/>
          </a:bodyPr>
          <a:lstStyle>
            <a:lvl1pPr marL="0" indent="0">
              <a:lnSpc>
                <a:spcPct val="90000"/>
              </a:lnSpc>
              <a:buNone/>
              <a:defRPr sz="1100" b="1">
                <a:solidFill>
                  <a:schemeClr val="bg1"/>
                </a:solidFill>
              </a:defRPr>
            </a:lvl1pPr>
            <a:lvl2pPr marL="192088" indent="-192088">
              <a:lnSpc>
                <a:spcPct val="90000"/>
              </a:lnSpc>
              <a:buSzPct val="70000"/>
              <a:buFont typeface="Wingdings" pitchFamily="2" charset="2"/>
              <a:buChar char="§"/>
              <a:tabLst/>
              <a:defRPr sz="1100" b="1">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97744036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LANK FOOTER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AE5B336-6AFD-384C-9F5C-3C5B718543B2}"/>
              </a:ext>
            </a:extLst>
          </p:cNvPr>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a:extLst>
              <a:ext uri="{FF2B5EF4-FFF2-40B4-BE49-F238E27FC236}">
                <a16:creationId xmlns:a16="http://schemas.microsoft.com/office/drawing/2014/main" xmlns="" id="{FEF2BFAA-AFD2-7B41-85E7-359FB6FCC6B1}"/>
              </a:ext>
            </a:extLst>
          </p:cNvPr>
          <p:cNvSpPr>
            <a:spLocks noGrp="1"/>
          </p:cNvSpPr>
          <p:nvPr>
            <p:ph type="ftr" sz="quarter" idx="11"/>
          </p:nvPr>
        </p:nvSpPr>
        <p:spPr>
          <a:solidFill>
            <a:schemeClr val="bg1">
              <a:alpha val="75000"/>
            </a:schemeClr>
          </a:solidFill>
          <a:ln/>
        </p:spPr>
        <p:txBody>
          <a:bodyPr vert="horz" lIns="91440" tIns="45720" rIns="91440" bIns="45720" rtlCol="0" anchor="ctr"/>
          <a:lstStyle>
            <a:lvl1pPr>
              <a:defRPr lang="en-US" smtClean="0"/>
            </a:lvl1pPr>
          </a:lstStyle>
          <a:p>
            <a:endParaRPr>
              <a:solidFill>
                <a:srgbClr val="000000"/>
              </a:solidFill>
            </a:endParaRPr>
          </a:p>
        </p:txBody>
      </p:sp>
      <p:sp>
        <p:nvSpPr>
          <p:cNvPr id="6" name="Slide Number Placeholder 5">
            <a:extLst>
              <a:ext uri="{FF2B5EF4-FFF2-40B4-BE49-F238E27FC236}">
                <a16:creationId xmlns:a16="http://schemas.microsoft.com/office/drawing/2014/main" xmlns="" id="{44CA75EE-78A1-2E43-A698-A02C0D41A643}"/>
              </a:ext>
            </a:extLst>
          </p:cNvPr>
          <p:cNvSpPr>
            <a:spLocks noGrp="1"/>
          </p:cNvSpPr>
          <p:nvPr>
            <p:ph type="sldNum" sz="quarter" idx="12"/>
          </p:nvPr>
        </p:nvSpPr>
        <p:spPr/>
        <p:txBody>
          <a:body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731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08C7-F558-494B-B205-9D9CCEFB8532}"/>
              </a:ext>
            </a:extLst>
          </p:cNvPr>
          <p:cNvSpPr>
            <a:spLocks noGrp="1"/>
          </p:cNvSpPr>
          <p:nvPr>
            <p:ph type="ctrTitle"/>
          </p:nvPr>
        </p:nvSpPr>
        <p:spPr>
          <a:xfrm>
            <a:off x="274397" y="-144569"/>
            <a:ext cx="8710275" cy="840573"/>
          </a:xfrm>
        </p:spPr>
        <p:txBody>
          <a:bodyPr lIns="0" tIns="0" rIns="0" bIns="0" anchor="b">
            <a:normAutofit/>
          </a:bodyPr>
          <a:lstStyle>
            <a:lvl1pPr algn="l">
              <a:defRPr lang="en-US" sz="3200" b="1" i="0" kern="1200" cap="all" baseline="0" dirty="0">
                <a:solidFill>
                  <a:schemeClr val="accent1"/>
                </a:solidFill>
                <a:latin typeface="Arial Black" panose="020B0604020202020204" pitchFamily="34" charset="0"/>
                <a:ea typeface="+mj-ea"/>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75B7B1D-B256-2A40-B450-9E58E5D249A4}"/>
              </a:ext>
            </a:extLst>
          </p:cNvPr>
          <p:cNvSpPr>
            <a:spLocks noGrp="1"/>
          </p:cNvSpPr>
          <p:nvPr>
            <p:ph type="subTitle" idx="1"/>
          </p:nvPr>
        </p:nvSpPr>
        <p:spPr>
          <a:xfrm>
            <a:off x="274397" y="635305"/>
            <a:ext cx="8710275" cy="1946777"/>
          </a:xfrm>
        </p:spPr>
        <p:txBody>
          <a:bodyPr lIns="0" tIns="0" rIns="0">
            <a:normAutofit/>
          </a:bodyPr>
          <a:lstStyle>
            <a:lvl1pPr marL="0" indent="0" algn="l">
              <a:buNone/>
              <a:defRPr lang="en-US" sz="6000" kern="1200" cap="all"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xmlns="" id="{FF4A7EF4-F075-0842-914C-484A72CBE78D}"/>
              </a:ext>
            </a:extLst>
          </p:cNvPr>
          <p:cNvSpPr>
            <a:spLocks noGrp="1"/>
          </p:cNvSpPr>
          <p:nvPr>
            <p:ph type="dt" sz="half" idx="10"/>
          </p:nvPr>
        </p:nvSpPr>
        <p:spPr>
          <a:xfrm>
            <a:off x="0" y="4896612"/>
            <a:ext cx="1188720" cy="246888"/>
          </a:xfrm>
        </p:spPr>
        <p:txBody>
          <a:bodyPr/>
          <a:lstStyle>
            <a:lvl1pPr>
              <a:defRPr lang="en-US" sz="800" b="0" i="0" kern="1200" dirty="0" smtClean="0">
                <a:solidFill>
                  <a:schemeClr val="bg1">
                    <a:lumMod val="50000"/>
                  </a:schemeClr>
                </a:solidFill>
                <a:latin typeface="Arial Narrow" panose="020B0604020202020204" pitchFamily="34" charset="0"/>
                <a:ea typeface="+mn-ea"/>
                <a:cs typeface="Arial Narrow" panose="020B0604020202020204" pitchFamily="34" charset="0"/>
              </a:defRPr>
            </a:lvl1pPr>
          </a:lstStyle>
          <a:p>
            <a:endParaRPr>
              <a:solidFill>
                <a:srgbClr val="FFFFFF">
                  <a:lumMod val="50000"/>
                </a:srgbClr>
              </a:solidFill>
            </a:endParaRPr>
          </a:p>
        </p:txBody>
      </p:sp>
      <p:sp>
        <p:nvSpPr>
          <p:cNvPr id="10" name="Rectangle 7">
            <a:extLst>
              <a:ext uri="{FF2B5EF4-FFF2-40B4-BE49-F238E27FC236}">
                <a16:creationId xmlns:a16="http://schemas.microsoft.com/office/drawing/2014/main" xmlns="" id="{6E979B7F-6C1E-5F46-95E0-C3C87BC2CCFF}"/>
              </a:ext>
            </a:extLst>
          </p:cNvPr>
          <p:cNvSpPr>
            <a:spLocks noGrp="1" noChangeArrowheads="1"/>
          </p:cNvSpPr>
          <p:nvPr>
            <p:ph type="ftr" sz="quarter" idx="11"/>
          </p:nvPr>
        </p:nvSpPr>
        <p:spPr>
          <a:xfrm>
            <a:off x="1371600" y="4899740"/>
            <a:ext cx="6400800" cy="243760"/>
          </a:xfrm>
          <a:solidFill>
            <a:schemeClr val="bg1">
              <a:alpha val="75000"/>
            </a:schemeClr>
          </a:solidFill>
          <a:ln/>
        </p:spPr>
        <p:txBody>
          <a:bodyPr/>
          <a:lstStyle>
            <a:lvl1pPr>
              <a:defRPr sz="800">
                <a:solidFill>
                  <a:schemeClr val="bg1">
                    <a:lumMod val="50000"/>
                  </a:schemeClr>
                </a:solidFill>
              </a:defRPr>
            </a:lvl1pPr>
          </a:lstStyle>
          <a:p>
            <a:endParaRPr lang="en-US" altLang="en-US">
              <a:solidFill>
                <a:srgbClr val="FFFFFF">
                  <a:lumMod val="50000"/>
                </a:srgbClr>
              </a:solidFill>
            </a:endParaRPr>
          </a:p>
        </p:txBody>
      </p:sp>
      <p:sp>
        <p:nvSpPr>
          <p:cNvPr id="11" name="Slide Number Placeholder 5">
            <a:extLst>
              <a:ext uri="{FF2B5EF4-FFF2-40B4-BE49-F238E27FC236}">
                <a16:creationId xmlns:a16="http://schemas.microsoft.com/office/drawing/2014/main" xmlns="" id="{B29FC6FF-FACC-BD4A-9AEA-17B1B70B9B96}"/>
              </a:ext>
            </a:extLst>
          </p:cNvPr>
          <p:cNvSpPr>
            <a:spLocks noGrp="1"/>
          </p:cNvSpPr>
          <p:nvPr>
            <p:ph type="sldNum" sz="quarter" idx="12"/>
          </p:nvPr>
        </p:nvSpPr>
        <p:spPr>
          <a:xfrm>
            <a:off x="8594702" y="4899740"/>
            <a:ext cx="549298" cy="243760"/>
          </a:xfrm>
          <a:ln/>
        </p:spPr>
        <p:txBody>
          <a:bodyPr/>
          <a:lstStyle>
            <a:lvl1pPr>
              <a:defRPr sz="900">
                <a:solidFill>
                  <a:schemeClr val="bg1">
                    <a:lumMod val="50000"/>
                  </a:schemeClr>
                </a:solidFill>
              </a:defRPr>
            </a:lvl1pPr>
          </a:lstStyle>
          <a:p>
            <a:fld id="{97C9F2F1-5B60-4828-8D48-CC3CA0267DF1}" type="slidenum">
              <a:rPr lang="en-US" altLang="en-US" smtClean="0">
                <a:solidFill>
                  <a:srgbClr val="FFFFFF">
                    <a:lumMod val="50000"/>
                  </a:srgbClr>
                </a:solidFill>
              </a:rPr>
              <a:pPr/>
              <a:t>‹#›</a:t>
            </a:fld>
            <a:endParaRPr lang="en-US" altLang="en-US">
              <a:solidFill>
                <a:srgbClr val="FFFFFF">
                  <a:lumMod val="50000"/>
                </a:srgbClr>
              </a:solidFill>
            </a:endParaRPr>
          </a:p>
        </p:txBody>
      </p:sp>
      <p:sp>
        <p:nvSpPr>
          <p:cNvPr id="5" name="Content Placeholder 4">
            <a:extLst>
              <a:ext uri="{FF2B5EF4-FFF2-40B4-BE49-F238E27FC236}">
                <a16:creationId xmlns:a16="http://schemas.microsoft.com/office/drawing/2014/main" xmlns="" id="{D02E1EB4-8059-B24D-9557-48F85E02DD41}"/>
              </a:ext>
            </a:extLst>
          </p:cNvPr>
          <p:cNvSpPr>
            <a:spLocks noGrp="1"/>
          </p:cNvSpPr>
          <p:nvPr>
            <p:ph sz="quarter" idx="13"/>
          </p:nvPr>
        </p:nvSpPr>
        <p:spPr>
          <a:xfrm>
            <a:off x="457200"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4" name="Content Placeholder 4">
            <a:extLst>
              <a:ext uri="{FF2B5EF4-FFF2-40B4-BE49-F238E27FC236}">
                <a16:creationId xmlns:a16="http://schemas.microsoft.com/office/drawing/2014/main" xmlns="" id="{7985A0C2-175D-7943-8849-BEF1F1CBE941}"/>
              </a:ext>
            </a:extLst>
          </p:cNvPr>
          <p:cNvSpPr>
            <a:spLocks noGrp="1"/>
          </p:cNvSpPr>
          <p:nvPr>
            <p:ph sz="quarter" idx="14"/>
          </p:nvPr>
        </p:nvSpPr>
        <p:spPr>
          <a:xfrm>
            <a:off x="3295227" y="1872171"/>
            <a:ext cx="2559050" cy="2384425"/>
          </a:xfrm>
          <a:ln w="28575">
            <a:solidFill>
              <a:schemeClr val="accent1"/>
            </a:solidFill>
          </a:ln>
        </p:spPr>
        <p:txBody>
          <a:bodyPr lIns="182880" tIns="182880" rIns="182880" bIns="182880"/>
          <a:lstStyle>
            <a:lvl1pPr marL="0" indent="0">
              <a:buNone/>
              <a:defRPr/>
            </a:lvl1pPr>
            <a:lvl2pPr marL="173038" indent="-173038"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2pPr>
            <a:lvl3pPr marL="344488" indent="-171450" algn="l" defTabSz="914400" rtl="0" eaLnBrk="1" latinLnBrk="0" hangingPunct="1">
              <a:lnSpc>
                <a:spcPct val="90000"/>
              </a:lnSpc>
              <a:spcBef>
                <a:spcPts val="500"/>
              </a:spcBef>
              <a:buSzPct val="70000"/>
              <a:buFont typeface="Wingdings" pitchFamily="2" charset="2"/>
              <a:buChar char="§"/>
              <a:tabLst/>
              <a:defRPr lang="en-US" sz="1400" kern="1200" dirty="0">
                <a:solidFill>
                  <a:schemeClr val="tx1"/>
                </a:solidFill>
                <a:latin typeface="+mn-lt"/>
                <a:ea typeface="+mn-ea"/>
                <a:cs typeface="+mn-cs"/>
              </a:defRPr>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xmlns="" id="{C63697E2-5DA2-DB43-9746-00F0EB905C76}"/>
              </a:ext>
            </a:extLst>
          </p:cNvPr>
          <p:cNvSpPr>
            <a:spLocks noGrp="1"/>
          </p:cNvSpPr>
          <p:nvPr>
            <p:ph sz="quarter" idx="15"/>
          </p:nvPr>
        </p:nvSpPr>
        <p:spPr>
          <a:xfrm>
            <a:off x="6133253" y="1872171"/>
            <a:ext cx="2559050" cy="2384425"/>
          </a:xfrm>
          <a:ln w="28575">
            <a:solidFill>
              <a:schemeClr val="accent1"/>
            </a:solidFill>
          </a:ln>
        </p:spPr>
        <p:txBody>
          <a:bodyPr lIns="182880" tIns="182880" rIns="182880" bIns="182880"/>
          <a:lstStyle>
            <a:lvl1pPr marL="0" indent="0">
              <a:buNone/>
              <a:defRPr/>
            </a:lvl1pPr>
            <a:lvl2pPr marL="173038" indent="-173038">
              <a:buSzPct val="70000"/>
              <a:buFont typeface="Wingdings" pitchFamily="2" charset="2"/>
              <a:buChar char="§"/>
              <a:tabLst/>
              <a:defRPr sz="1400"/>
            </a:lvl2pPr>
            <a:lvl3pPr marL="344488" indent="-171450">
              <a:buSzPct val="70000"/>
              <a:buFont typeface="Wingdings" pitchFamily="2" charset="2"/>
              <a:buChar char="§"/>
              <a:tabLst/>
              <a:defRPr sz="1400"/>
            </a:lvl3pPr>
            <a:lvl4pPr marL="274638" indent="-274638">
              <a:tabLst/>
              <a:defRPr sz="1400"/>
            </a:lvl4pPr>
            <a:lvl5pPr marL="274638" indent="-274638">
              <a:tabLst/>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168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image" Target="../media/image1.emf"/><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slideLayout" Target="../slideLayouts/slideLayout271.xml"/><Relationship Id="rId3" Type="http://schemas.openxmlformats.org/officeDocument/2006/relationships/slideLayout" Target="../slideLayouts/slideLayout248.xml"/><Relationship Id="rId21" Type="http://schemas.openxmlformats.org/officeDocument/2006/relationships/slideLayout" Target="../slideLayouts/slideLayout266.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slideLayout" Target="../slideLayouts/slideLayout270.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0" Type="http://schemas.openxmlformats.org/officeDocument/2006/relationships/slideLayout" Target="../slideLayouts/slideLayout265.xml"/><Relationship Id="rId29" Type="http://schemas.openxmlformats.org/officeDocument/2006/relationships/theme" Target="../theme/theme11.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28" Type="http://schemas.openxmlformats.org/officeDocument/2006/relationships/slideLayout" Target="../slideLayouts/slideLayout273.xml"/><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 Id="rId27" Type="http://schemas.openxmlformats.org/officeDocument/2006/relationships/slideLayout" Target="../slideLayouts/slideLayout272.xml"/><Relationship Id="rId30"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18" Type="http://schemas.openxmlformats.org/officeDocument/2006/relationships/slideLayout" Target="../slideLayouts/slideLayout291.xml"/><Relationship Id="rId26" Type="http://schemas.openxmlformats.org/officeDocument/2006/relationships/theme" Target="../theme/theme12.xml"/><Relationship Id="rId3" Type="http://schemas.openxmlformats.org/officeDocument/2006/relationships/slideLayout" Target="../slideLayouts/slideLayout276.xml"/><Relationship Id="rId21" Type="http://schemas.openxmlformats.org/officeDocument/2006/relationships/slideLayout" Target="../slideLayouts/slideLayout294.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slideLayout" Target="../slideLayouts/slideLayout290.xml"/><Relationship Id="rId25" Type="http://schemas.openxmlformats.org/officeDocument/2006/relationships/slideLayout" Target="../slideLayouts/slideLayout298.xml"/><Relationship Id="rId2" Type="http://schemas.openxmlformats.org/officeDocument/2006/relationships/slideLayout" Target="../slideLayouts/slideLayout275.xml"/><Relationship Id="rId16" Type="http://schemas.openxmlformats.org/officeDocument/2006/relationships/slideLayout" Target="../slideLayouts/slideLayout289.xml"/><Relationship Id="rId20" Type="http://schemas.openxmlformats.org/officeDocument/2006/relationships/slideLayout" Target="../slideLayouts/slideLayout293.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24" Type="http://schemas.openxmlformats.org/officeDocument/2006/relationships/slideLayout" Target="../slideLayouts/slideLayout297.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23" Type="http://schemas.openxmlformats.org/officeDocument/2006/relationships/slideLayout" Target="../slideLayouts/slideLayout296.xml"/><Relationship Id="rId10" Type="http://schemas.openxmlformats.org/officeDocument/2006/relationships/slideLayout" Target="../slideLayouts/slideLayout283.xml"/><Relationship Id="rId19" Type="http://schemas.openxmlformats.org/officeDocument/2006/relationships/slideLayout" Target="../slideLayouts/slideLayout292.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 Id="rId22" Type="http://schemas.openxmlformats.org/officeDocument/2006/relationships/slideLayout" Target="../slideLayouts/slideLayout2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 Type="http://schemas.openxmlformats.org/officeDocument/2006/relationships/slideLayout" Target="../slideLayouts/slideLayout301.xml"/><Relationship Id="rId21" Type="http://schemas.openxmlformats.org/officeDocument/2006/relationships/slideLayout" Target="../slideLayouts/slideLayout319.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theme" Target="../theme/theme13.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29" Type="http://schemas.openxmlformats.org/officeDocument/2006/relationships/theme" Target="../theme/theme14.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28" Type="http://schemas.openxmlformats.org/officeDocument/2006/relationships/slideLayout" Target="../slideLayouts/slideLayout354.xml"/><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slideLayout" Target="../slideLayouts/slideLayout353.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1.emf"/><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image" Target="../media/image1.emf"/><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theme" Target="../theme/theme4.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image" Target="../media/image1.emf"/><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image" Target="../media/image1.emf"/><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image" Target="../media/image1.emf"/><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theme" Target="../theme/theme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image" Target="../media/image1.emf"/><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19" Type="http://schemas.openxmlformats.org/officeDocument/2006/relationships/theme" Target="../theme/theme8.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image" Target="../media/image1.emf"/><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9"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b="0" i="0">
                <a:solidFill>
                  <a:schemeClr val="bg1">
                    <a:lumMod val="65000"/>
                  </a:scheme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pPr/>
              <a:t>‹#›</a:t>
            </a:fld>
            <a:endParaRPr lang="en-US"/>
          </a:p>
        </p:txBody>
      </p:sp>
    </p:spTree>
    <p:extLst>
      <p:ext uri="{BB962C8B-B14F-4D97-AF65-F5344CB8AC3E}">
        <p14:creationId xmlns:p14="http://schemas.microsoft.com/office/powerpoint/2010/main" val="3943430214"/>
      </p:ext>
    </p:extLst>
  </p:cSld>
  <p:clrMap bg1="lt1" tx1="dk1" bg2="lt2" tx2="dk2" accent1="accent1" accent2="accent2" accent3="accent3" accent4="accent4" accent5="accent5" accent6="accent6" hlink="hlink" folHlink="folHlink"/>
  <p:sldLayoutIdLst>
    <p:sldLayoutId id="2147484417" r:id="rId1"/>
    <p:sldLayoutId id="2147484460" r:id="rId2"/>
    <p:sldLayoutId id="2147484467" r:id="rId3"/>
    <p:sldLayoutId id="2147484468" r:id="rId4"/>
    <p:sldLayoutId id="2147484481" r:id="rId5"/>
    <p:sldLayoutId id="2147484459" r:id="rId6"/>
    <p:sldLayoutId id="2147484458" r:id="rId7"/>
    <p:sldLayoutId id="2147484473" r:id="rId8"/>
    <p:sldLayoutId id="2147484466" r:id="rId9"/>
    <p:sldLayoutId id="2147484457" r:id="rId10"/>
    <p:sldLayoutId id="2147484419" r:id="rId11"/>
    <p:sldLayoutId id="2147484383" r:id="rId12"/>
    <p:sldLayoutId id="2147484489" r:id="rId13"/>
    <p:sldLayoutId id="2147484492" r:id="rId14"/>
    <p:sldLayoutId id="2147484756" r:id="rId15"/>
    <p:sldLayoutId id="2147484757" r:id="rId16"/>
    <p:sldLayoutId id="2147484760" r:id="rId17"/>
    <p:sldLayoutId id="2147484769" r:id="rId18"/>
    <p:sldLayoutId id="2147484773" r:id="rId19"/>
    <p:sldLayoutId id="2147484775" r:id="rId20"/>
    <p:sldLayoutId id="2147484776" r:id="rId21"/>
    <p:sldLayoutId id="2147484832" r:id="rId22"/>
    <p:sldLayoutId id="2147484837" r:id="rId23"/>
    <p:sldLayoutId id="2147484839" r:id="rId24"/>
    <p:sldLayoutId id="2147484842" r:id="rId25"/>
    <p:sldLayoutId id="2147484843" r:id="rId26"/>
    <p:sldLayoutId id="2147484845" r:id="rId27"/>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31"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4521235"/>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 id="2147484860" r:id="rId14"/>
    <p:sldLayoutId id="2147484861" r:id="rId15"/>
    <p:sldLayoutId id="2147484862" r:id="rId16"/>
    <p:sldLayoutId id="2147484863" r:id="rId17"/>
    <p:sldLayoutId id="2147484864" r:id="rId18"/>
    <p:sldLayoutId id="2147484865" r:id="rId19"/>
    <p:sldLayoutId id="2147484866" r:id="rId20"/>
    <p:sldLayoutId id="2147484867" r:id="rId21"/>
    <p:sldLayoutId id="2147484868" r:id="rId22"/>
    <p:sldLayoutId id="2147484869" r:id="rId23"/>
    <p:sldLayoutId id="2147484870" r:id="rId24"/>
    <p:sldLayoutId id="2147484871" r:id="rId25"/>
    <p:sldLayoutId id="2147484872" r:id="rId26"/>
    <p:sldLayoutId id="2147484873" r:id="rId27"/>
    <p:sldLayoutId id="2147484874" r:id="rId28"/>
    <p:sldLayoutId id="2147484876" r:id="rId29"/>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40"/>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30"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0" y="4942226"/>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2022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265596667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 id="2147484890" r:id="rId13"/>
    <p:sldLayoutId id="2147484891" r:id="rId14"/>
    <p:sldLayoutId id="2147484892" r:id="rId15"/>
    <p:sldLayoutId id="2147484893" r:id="rId16"/>
    <p:sldLayoutId id="2147484894" r:id="rId17"/>
    <p:sldLayoutId id="2147484895" r:id="rId18"/>
    <p:sldLayoutId id="2147484896" r:id="rId19"/>
    <p:sldLayoutId id="2147484897" r:id="rId20"/>
    <p:sldLayoutId id="2147484898" r:id="rId21"/>
    <p:sldLayoutId id="2147484899" r:id="rId22"/>
    <p:sldLayoutId id="2147484900" r:id="rId23"/>
    <p:sldLayoutId id="2147484901" r:id="rId24"/>
    <p:sldLayoutId id="2147484902" r:id="rId25"/>
    <p:sldLayoutId id="2147484903" r:id="rId26"/>
    <p:sldLayoutId id="2147484904" r:id="rId27"/>
    <p:sldLayoutId id="2147484905" r:id="rId28"/>
  </p:sldLayoutIdLst>
  <p:hf hdr="0" ftr="0" dt="0"/>
  <p:txStyles>
    <p:titleStyle>
      <a:lvl1pPr algn="l" defTabSz="912710" rtl="0" eaLnBrk="1" latinLnBrk="0" hangingPunct="1">
        <a:lnSpc>
          <a:spcPct val="90000"/>
        </a:lnSpc>
        <a:spcBef>
          <a:spcPct val="0"/>
        </a:spcBef>
        <a:buNone/>
        <a:defRPr sz="2396" kern="1200">
          <a:solidFill>
            <a:schemeClr val="tx1"/>
          </a:solidFill>
          <a:latin typeface="+mj-lt"/>
          <a:ea typeface="+mj-ea"/>
          <a:cs typeface="+mj-cs"/>
        </a:defRPr>
      </a:lvl1pPr>
    </p:titleStyle>
    <p:bodyStyle>
      <a:lvl1pPr marL="0" indent="0" algn="l" defTabSz="912710" rtl="0" eaLnBrk="1" latinLnBrk="0" hangingPunct="1">
        <a:lnSpc>
          <a:spcPct val="90000"/>
        </a:lnSpc>
        <a:spcBef>
          <a:spcPts val="998"/>
        </a:spcBef>
        <a:buFont typeface="Arial" panose="020B0604020202020204" pitchFamily="34" charset="0"/>
        <a:buNone/>
        <a:defRPr sz="1797" kern="1200">
          <a:solidFill>
            <a:schemeClr val="tx1"/>
          </a:solidFill>
          <a:latin typeface="+mn-lt"/>
          <a:ea typeface="+mn-ea"/>
          <a:cs typeface="+mn-cs"/>
        </a:defRPr>
      </a:lvl1pPr>
      <a:lvl2pPr marL="291560" indent="-28363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2pPr>
      <a:lvl3pPr marL="633827" indent="-316913"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3pPr>
      <a:lvl4pPr marL="860420" indent="-218670"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4pPr>
      <a:lvl5pPr marL="1145640" indent="-22817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5pPr>
      <a:lvl6pPr marL="2509950"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630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2661"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7901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2710" rtl="0" eaLnBrk="1" latinLnBrk="0" hangingPunct="1">
        <a:defRPr sz="1797" kern="1200">
          <a:solidFill>
            <a:schemeClr val="tx1"/>
          </a:solidFill>
          <a:latin typeface="+mn-lt"/>
          <a:ea typeface="+mn-ea"/>
          <a:cs typeface="+mn-cs"/>
        </a:defRPr>
      </a:lvl1pPr>
      <a:lvl2pPr marL="456355" algn="l" defTabSz="912710" rtl="0" eaLnBrk="1" latinLnBrk="0" hangingPunct="1">
        <a:defRPr sz="1797" kern="1200">
          <a:solidFill>
            <a:schemeClr val="tx1"/>
          </a:solidFill>
          <a:latin typeface="+mn-lt"/>
          <a:ea typeface="+mn-ea"/>
          <a:cs typeface="+mn-cs"/>
        </a:defRPr>
      </a:lvl2pPr>
      <a:lvl3pPr marL="912710" algn="l" defTabSz="912710" rtl="0" eaLnBrk="1" latinLnBrk="0" hangingPunct="1">
        <a:defRPr sz="1797" kern="1200">
          <a:solidFill>
            <a:schemeClr val="tx1"/>
          </a:solidFill>
          <a:latin typeface="+mn-lt"/>
          <a:ea typeface="+mn-ea"/>
          <a:cs typeface="+mn-cs"/>
        </a:defRPr>
      </a:lvl3pPr>
      <a:lvl4pPr marL="1369064" algn="l" defTabSz="912710" rtl="0" eaLnBrk="1" latinLnBrk="0" hangingPunct="1">
        <a:defRPr sz="1797" kern="1200">
          <a:solidFill>
            <a:schemeClr val="tx1"/>
          </a:solidFill>
          <a:latin typeface="+mn-lt"/>
          <a:ea typeface="+mn-ea"/>
          <a:cs typeface="+mn-cs"/>
        </a:defRPr>
      </a:lvl4pPr>
      <a:lvl5pPr marL="1825418" algn="l" defTabSz="912710" rtl="0" eaLnBrk="1" latinLnBrk="0" hangingPunct="1">
        <a:defRPr sz="1797" kern="1200">
          <a:solidFill>
            <a:schemeClr val="tx1"/>
          </a:solidFill>
          <a:latin typeface="+mn-lt"/>
          <a:ea typeface="+mn-ea"/>
          <a:cs typeface="+mn-cs"/>
        </a:defRPr>
      </a:lvl5pPr>
      <a:lvl6pPr marL="2281774" algn="l" defTabSz="912710" rtl="0" eaLnBrk="1" latinLnBrk="0" hangingPunct="1">
        <a:defRPr sz="1797" kern="1200">
          <a:solidFill>
            <a:schemeClr val="tx1"/>
          </a:solidFill>
          <a:latin typeface="+mn-lt"/>
          <a:ea typeface="+mn-ea"/>
          <a:cs typeface="+mn-cs"/>
        </a:defRPr>
      </a:lvl6pPr>
      <a:lvl7pPr marL="2738128" algn="l" defTabSz="912710" rtl="0" eaLnBrk="1" latinLnBrk="0" hangingPunct="1">
        <a:defRPr sz="1797" kern="1200">
          <a:solidFill>
            <a:schemeClr val="tx1"/>
          </a:solidFill>
          <a:latin typeface="+mn-lt"/>
          <a:ea typeface="+mn-ea"/>
          <a:cs typeface="+mn-cs"/>
        </a:defRPr>
      </a:lvl7pPr>
      <a:lvl8pPr marL="3194482" algn="l" defTabSz="912710" rtl="0" eaLnBrk="1" latinLnBrk="0" hangingPunct="1">
        <a:defRPr sz="1797" kern="1200">
          <a:solidFill>
            <a:schemeClr val="tx1"/>
          </a:solidFill>
          <a:latin typeface="+mn-lt"/>
          <a:ea typeface="+mn-ea"/>
          <a:cs typeface="+mn-cs"/>
        </a:defRPr>
      </a:lvl8pPr>
      <a:lvl9pPr marL="3650837" algn="l" defTabSz="912710" rtl="0" eaLnBrk="1" latinLnBrk="0" hangingPunct="1">
        <a:defRPr sz="17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
          <p15:clr>
            <a:srgbClr val="F26B43"/>
          </p15:clr>
        </p15:guide>
        <p15:guide id="2" pos="3146">
          <p15:clr>
            <a:srgbClr val="F26B43"/>
          </p15:clr>
        </p15:guide>
        <p15:guide id="3" orient="horz" pos="277">
          <p15:clr>
            <a:srgbClr val="F26B43"/>
          </p15:clr>
        </p15:guide>
        <p15:guide id="4" orient="horz" pos="172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40"/>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Tree>
    <p:extLst>
      <p:ext uri="{BB962C8B-B14F-4D97-AF65-F5344CB8AC3E}">
        <p14:creationId xmlns:p14="http://schemas.microsoft.com/office/powerpoint/2010/main" val="1024295968"/>
      </p:ext>
    </p:extLst>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20" r:id="rId14"/>
    <p:sldLayoutId id="2147484921" r:id="rId15"/>
    <p:sldLayoutId id="2147484922" r:id="rId16"/>
    <p:sldLayoutId id="2147484923" r:id="rId17"/>
    <p:sldLayoutId id="2147484924" r:id="rId18"/>
    <p:sldLayoutId id="2147484925" r:id="rId19"/>
    <p:sldLayoutId id="2147484926" r:id="rId20"/>
    <p:sldLayoutId id="2147484927" r:id="rId21"/>
    <p:sldLayoutId id="2147484928" r:id="rId22"/>
    <p:sldLayoutId id="2147484929" r:id="rId23"/>
    <p:sldLayoutId id="2147484930" r:id="rId24"/>
    <p:sldLayoutId id="2147484931" r:id="rId25"/>
  </p:sldLayoutIdLst>
  <p:hf hdr="0"/>
  <p:txStyles>
    <p:titleStyle>
      <a:lvl1pPr algn="l" defTabSz="912710" rtl="0" eaLnBrk="1" latinLnBrk="0" hangingPunct="1">
        <a:lnSpc>
          <a:spcPct val="90000"/>
        </a:lnSpc>
        <a:spcBef>
          <a:spcPct val="0"/>
        </a:spcBef>
        <a:buNone/>
        <a:defRPr sz="2396" kern="1200">
          <a:solidFill>
            <a:schemeClr val="tx1"/>
          </a:solidFill>
          <a:latin typeface="+mj-lt"/>
          <a:ea typeface="+mj-ea"/>
          <a:cs typeface="+mj-cs"/>
        </a:defRPr>
      </a:lvl1pPr>
    </p:titleStyle>
    <p:bodyStyle>
      <a:lvl1pPr marL="0" indent="0" algn="l" defTabSz="912710" rtl="0" eaLnBrk="1" latinLnBrk="0" hangingPunct="1">
        <a:lnSpc>
          <a:spcPct val="90000"/>
        </a:lnSpc>
        <a:spcBef>
          <a:spcPts val="998"/>
        </a:spcBef>
        <a:buFont typeface="Arial" panose="020B0604020202020204" pitchFamily="34" charset="0"/>
        <a:buNone/>
        <a:defRPr sz="1797" kern="1200">
          <a:solidFill>
            <a:schemeClr val="tx1"/>
          </a:solidFill>
          <a:latin typeface="+mn-lt"/>
          <a:ea typeface="+mn-ea"/>
          <a:cs typeface="+mn-cs"/>
        </a:defRPr>
      </a:lvl1pPr>
      <a:lvl2pPr marL="291560" indent="-28363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2pPr>
      <a:lvl3pPr marL="633827" indent="-316913"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3pPr>
      <a:lvl4pPr marL="860420" indent="-218670"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4pPr>
      <a:lvl5pPr marL="1145640" indent="-22817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5pPr>
      <a:lvl6pPr marL="2509950"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630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2661"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7901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2710" rtl="0" eaLnBrk="1" latinLnBrk="0" hangingPunct="1">
        <a:defRPr sz="1797" kern="1200">
          <a:solidFill>
            <a:schemeClr val="tx1"/>
          </a:solidFill>
          <a:latin typeface="+mn-lt"/>
          <a:ea typeface="+mn-ea"/>
          <a:cs typeface="+mn-cs"/>
        </a:defRPr>
      </a:lvl1pPr>
      <a:lvl2pPr marL="456355" algn="l" defTabSz="912710" rtl="0" eaLnBrk="1" latinLnBrk="0" hangingPunct="1">
        <a:defRPr sz="1797" kern="1200">
          <a:solidFill>
            <a:schemeClr val="tx1"/>
          </a:solidFill>
          <a:latin typeface="+mn-lt"/>
          <a:ea typeface="+mn-ea"/>
          <a:cs typeface="+mn-cs"/>
        </a:defRPr>
      </a:lvl2pPr>
      <a:lvl3pPr marL="912710" algn="l" defTabSz="912710" rtl="0" eaLnBrk="1" latinLnBrk="0" hangingPunct="1">
        <a:defRPr sz="1797" kern="1200">
          <a:solidFill>
            <a:schemeClr val="tx1"/>
          </a:solidFill>
          <a:latin typeface="+mn-lt"/>
          <a:ea typeface="+mn-ea"/>
          <a:cs typeface="+mn-cs"/>
        </a:defRPr>
      </a:lvl3pPr>
      <a:lvl4pPr marL="1369064" algn="l" defTabSz="912710" rtl="0" eaLnBrk="1" latinLnBrk="0" hangingPunct="1">
        <a:defRPr sz="1797" kern="1200">
          <a:solidFill>
            <a:schemeClr val="tx1"/>
          </a:solidFill>
          <a:latin typeface="+mn-lt"/>
          <a:ea typeface="+mn-ea"/>
          <a:cs typeface="+mn-cs"/>
        </a:defRPr>
      </a:lvl4pPr>
      <a:lvl5pPr marL="1825418" algn="l" defTabSz="912710" rtl="0" eaLnBrk="1" latinLnBrk="0" hangingPunct="1">
        <a:defRPr sz="1797" kern="1200">
          <a:solidFill>
            <a:schemeClr val="tx1"/>
          </a:solidFill>
          <a:latin typeface="+mn-lt"/>
          <a:ea typeface="+mn-ea"/>
          <a:cs typeface="+mn-cs"/>
        </a:defRPr>
      </a:lvl5pPr>
      <a:lvl6pPr marL="2281774" algn="l" defTabSz="912710" rtl="0" eaLnBrk="1" latinLnBrk="0" hangingPunct="1">
        <a:defRPr sz="1797" kern="1200">
          <a:solidFill>
            <a:schemeClr val="tx1"/>
          </a:solidFill>
          <a:latin typeface="+mn-lt"/>
          <a:ea typeface="+mn-ea"/>
          <a:cs typeface="+mn-cs"/>
        </a:defRPr>
      </a:lvl6pPr>
      <a:lvl7pPr marL="2738128" algn="l" defTabSz="912710" rtl="0" eaLnBrk="1" latinLnBrk="0" hangingPunct="1">
        <a:defRPr sz="1797" kern="1200">
          <a:solidFill>
            <a:schemeClr val="tx1"/>
          </a:solidFill>
          <a:latin typeface="+mn-lt"/>
          <a:ea typeface="+mn-ea"/>
          <a:cs typeface="+mn-cs"/>
        </a:defRPr>
      </a:lvl7pPr>
      <a:lvl8pPr marL="3194482" algn="l" defTabSz="912710" rtl="0" eaLnBrk="1" latinLnBrk="0" hangingPunct="1">
        <a:defRPr sz="1797" kern="1200">
          <a:solidFill>
            <a:schemeClr val="tx1"/>
          </a:solidFill>
          <a:latin typeface="+mn-lt"/>
          <a:ea typeface="+mn-ea"/>
          <a:cs typeface="+mn-cs"/>
        </a:defRPr>
      </a:lvl8pPr>
      <a:lvl9pPr marL="3650837" algn="l" defTabSz="912710" rtl="0" eaLnBrk="1" latinLnBrk="0" hangingPunct="1">
        <a:defRPr sz="17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
          <p15:clr>
            <a:srgbClr val="F26B43"/>
          </p15:clr>
        </p15:guide>
        <p15:guide id="2" pos="3146">
          <p15:clr>
            <a:srgbClr val="F26B43"/>
          </p15:clr>
        </p15:guide>
        <p15:guide id="3" orient="horz" pos="277">
          <p15:clr>
            <a:srgbClr val="F26B43"/>
          </p15:clr>
        </p15:guide>
        <p15:guide id="4" orient="horz" pos="172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40"/>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30"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0" y="4942226"/>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2022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1550919673"/>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 id="2147484944" r:id="rId12"/>
    <p:sldLayoutId id="2147484945" r:id="rId13"/>
    <p:sldLayoutId id="2147484946" r:id="rId14"/>
    <p:sldLayoutId id="2147484947" r:id="rId15"/>
    <p:sldLayoutId id="2147484948" r:id="rId16"/>
    <p:sldLayoutId id="2147484949" r:id="rId17"/>
    <p:sldLayoutId id="2147484950" r:id="rId18"/>
    <p:sldLayoutId id="2147484951" r:id="rId19"/>
    <p:sldLayoutId id="2147484952" r:id="rId20"/>
    <p:sldLayoutId id="2147484953" r:id="rId21"/>
    <p:sldLayoutId id="2147484954" r:id="rId22"/>
    <p:sldLayoutId id="2147484955" r:id="rId23"/>
    <p:sldLayoutId id="2147484956" r:id="rId24"/>
    <p:sldLayoutId id="2147484957" r:id="rId25"/>
    <p:sldLayoutId id="2147484958" r:id="rId26"/>
    <p:sldLayoutId id="2147484959" r:id="rId27"/>
    <p:sldLayoutId id="2147484960" r:id="rId28"/>
  </p:sldLayoutIdLst>
  <p:hf hdr="0" ftr="0" dt="0"/>
  <p:txStyles>
    <p:titleStyle>
      <a:lvl1pPr algn="l" defTabSz="912710" rtl="0" eaLnBrk="1" latinLnBrk="0" hangingPunct="1">
        <a:lnSpc>
          <a:spcPct val="90000"/>
        </a:lnSpc>
        <a:spcBef>
          <a:spcPct val="0"/>
        </a:spcBef>
        <a:buNone/>
        <a:defRPr sz="2396" kern="1200">
          <a:solidFill>
            <a:schemeClr val="tx1"/>
          </a:solidFill>
          <a:latin typeface="+mj-lt"/>
          <a:ea typeface="+mj-ea"/>
          <a:cs typeface="+mj-cs"/>
        </a:defRPr>
      </a:lvl1pPr>
    </p:titleStyle>
    <p:bodyStyle>
      <a:lvl1pPr marL="0" indent="0" algn="l" defTabSz="912710" rtl="0" eaLnBrk="1" latinLnBrk="0" hangingPunct="1">
        <a:lnSpc>
          <a:spcPct val="90000"/>
        </a:lnSpc>
        <a:spcBef>
          <a:spcPts val="998"/>
        </a:spcBef>
        <a:buFont typeface="Arial" panose="020B0604020202020204" pitchFamily="34" charset="0"/>
        <a:buNone/>
        <a:defRPr sz="1797" kern="1200">
          <a:solidFill>
            <a:schemeClr val="tx1"/>
          </a:solidFill>
          <a:latin typeface="+mn-lt"/>
          <a:ea typeface="+mn-ea"/>
          <a:cs typeface="+mn-cs"/>
        </a:defRPr>
      </a:lvl1pPr>
      <a:lvl2pPr marL="291560" indent="-28363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2pPr>
      <a:lvl3pPr marL="633827" indent="-316913"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3pPr>
      <a:lvl4pPr marL="860420" indent="-218670"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4pPr>
      <a:lvl5pPr marL="1145640" indent="-22817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5pPr>
      <a:lvl6pPr marL="2509950"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630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2661"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7901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2710" rtl="0" eaLnBrk="1" latinLnBrk="0" hangingPunct="1">
        <a:defRPr sz="1797" kern="1200">
          <a:solidFill>
            <a:schemeClr val="tx1"/>
          </a:solidFill>
          <a:latin typeface="+mn-lt"/>
          <a:ea typeface="+mn-ea"/>
          <a:cs typeface="+mn-cs"/>
        </a:defRPr>
      </a:lvl1pPr>
      <a:lvl2pPr marL="456355" algn="l" defTabSz="912710" rtl="0" eaLnBrk="1" latinLnBrk="0" hangingPunct="1">
        <a:defRPr sz="1797" kern="1200">
          <a:solidFill>
            <a:schemeClr val="tx1"/>
          </a:solidFill>
          <a:latin typeface="+mn-lt"/>
          <a:ea typeface="+mn-ea"/>
          <a:cs typeface="+mn-cs"/>
        </a:defRPr>
      </a:lvl2pPr>
      <a:lvl3pPr marL="912710" algn="l" defTabSz="912710" rtl="0" eaLnBrk="1" latinLnBrk="0" hangingPunct="1">
        <a:defRPr sz="1797" kern="1200">
          <a:solidFill>
            <a:schemeClr val="tx1"/>
          </a:solidFill>
          <a:latin typeface="+mn-lt"/>
          <a:ea typeface="+mn-ea"/>
          <a:cs typeface="+mn-cs"/>
        </a:defRPr>
      </a:lvl3pPr>
      <a:lvl4pPr marL="1369064" algn="l" defTabSz="912710" rtl="0" eaLnBrk="1" latinLnBrk="0" hangingPunct="1">
        <a:defRPr sz="1797" kern="1200">
          <a:solidFill>
            <a:schemeClr val="tx1"/>
          </a:solidFill>
          <a:latin typeface="+mn-lt"/>
          <a:ea typeface="+mn-ea"/>
          <a:cs typeface="+mn-cs"/>
        </a:defRPr>
      </a:lvl4pPr>
      <a:lvl5pPr marL="1825418" algn="l" defTabSz="912710" rtl="0" eaLnBrk="1" latinLnBrk="0" hangingPunct="1">
        <a:defRPr sz="1797" kern="1200">
          <a:solidFill>
            <a:schemeClr val="tx1"/>
          </a:solidFill>
          <a:latin typeface="+mn-lt"/>
          <a:ea typeface="+mn-ea"/>
          <a:cs typeface="+mn-cs"/>
        </a:defRPr>
      </a:lvl5pPr>
      <a:lvl6pPr marL="2281774" algn="l" defTabSz="912710" rtl="0" eaLnBrk="1" latinLnBrk="0" hangingPunct="1">
        <a:defRPr sz="1797" kern="1200">
          <a:solidFill>
            <a:schemeClr val="tx1"/>
          </a:solidFill>
          <a:latin typeface="+mn-lt"/>
          <a:ea typeface="+mn-ea"/>
          <a:cs typeface="+mn-cs"/>
        </a:defRPr>
      </a:lvl6pPr>
      <a:lvl7pPr marL="2738128" algn="l" defTabSz="912710" rtl="0" eaLnBrk="1" latinLnBrk="0" hangingPunct="1">
        <a:defRPr sz="1797" kern="1200">
          <a:solidFill>
            <a:schemeClr val="tx1"/>
          </a:solidFill>
          <a:latin typeface="+mn-lt"/>
          <a:ea typeface="+mn-ea"/>
          <a:cs typeface="+mn-cs"/>
        </a:defRPr>
      </a:lvl7pPr>
      <a:lvl8pPr marL="3194482" algn="l" defTabSz="912710" rtl="0" eaLnBrk="1" latinLnBrk="0" hangingPunct="1">
        <a:defRPr sz="1797" kern="1200">
          <a:solidFill>
            <a:schemeClr val="tx1"/>
          </a:solidFill>
          <a:latin typeface="+mn-lt"/>
          <a:ea typeface="+mn-ea"/>
          <a:cs typeface="+mn-cs"/>
        </a:defRPr>
      </a:lvl8pPr>
      <a:lvl9pPr marL="3650837" algn="l" defTabSz="912710" rtl="0" eaLnBrk="1" latinLnBrk="0" hangingPunct="1">
        <a:defRPr sz="17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
          <p15:clr>
            <a:srgbClr val="F26B43"/>
          </p15:clr>
        </p15:guide>
        <p15:guide id="2" pos="3146">
          <p15:clr>
            <a:srgbClr val="F26B43"/>
          </p15:clr>
        </p15:guide>
        <p15:guide id="3" orient="horz" pos="277">
          <p15:clr>
            <a:srgbClr val="F26B43"/>
          </p15:clr>
        </p15:guide>
        <p15:guide id="4" orient="horz" pos="172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40"/>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2"/>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6355"/>
            <a:endParaRPr lang="en-US" sz="1797">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30" cstate="print">
            <a:biLevel thresh="75000"/>
            <a:extLst>
              <a:ext uri="{28A0092B-C50C-407E-A947-70E740481C1C}">
                <a14:useLocalDpi xmlns:a14="http://schemas.microsoft.com/office/drawing/2010/main"/>
              </a:ext>
            </a:extLst>
          </a:blip>
          <a:stretch>
            <a:fillRect/>
          </a:stretch>
        </p:blipFill>
        <p:spPr>
          <a:xfrm>
            <a:off x="7918052" y="4823774"/>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0" y="4942226"/>
            <a:ext cx="4572000" cy="215245"/>
          </a:xfrm>
          <a:prstGeom prst="rect">
            <a:avLst/>
          </a:prstGeom>
        </p:spPr>
        <p:txBody>
          <a:bodyPr>
            <a:spAutoFit/>
          </a:bodyPr>
          <a:lstStyle/>
          <a:p>
            <a:pPr defTabSz="456355"/>
            <a:r>
              <a:rPr lang="en-US" sz="799">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2022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8753708" y="4874332"/>
            <a:ext cx="384808" cy="215246"/>
          </a:xfrm>
          <a:prstGeom prst="rect">
            <a:avLst/>
          </a:prstGeom>
        </p:spPr>
        <p:txBody>
          <a:bodyPr/>
          <a:lstStyle>
            <a:lvl1pPr algn="r">
              <a:defRPr sz="799"/>
            </a:lvl1pPr>
          </a:lstStyle>
          <a:p>
            <a:pPr defTabSz="456355"/>
            <a:fld id="{933D77C5-7D33-F54D-9A33-ABFE7C9FDC16}" type="slidenum">
              <a:rPr lang="en-US" smtClean="0">
                <a:solidFill>
                  <a:srgbClr val="000000"/>
                </a:solidFill>
                <a:latin typeface="Arial" panose="020B0604020202020204"/>
              </a:rPr>
              <a:pPr defTabSz="456355"/>
              <a:t>‹#›</a:t>
            </a:fld>
            <a:endParaRPr lang="en-US">
              <a:solidFill>
                <a:srgbClr val="000000"/>
              </a:solidFill>
              <a:latin typeface="Arial" panose="020B0604020202020204"/>
            </a:endParaRPr>
          </a:p>
        </p:txBody>
      </p:sp>
    </p:spTree>
    <p:extLst>
      <p:ext uri="{BB962C8B-B14F-4D97-AF65-F5344CB8AC3E}">
        <p14:creationId xmlns:p14="http://schemas.microsoft.com/office/powerpoint/2010/main" val="811208810"/>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 id="2147485004" r:id="rId14"/>
    <p:sldLayoutId id="2147485005" r:id="rId15"/>
    <p:sldLayoutId id="2147485006" r:id="rId16"/>
    <p:sldLayoutId id="2147485007" r:id="rId17"/>
    <p:sldLayoutId id="2147485008" r:id="rId18"/>
    <p:sldLayoutId id="2147485009" r:id="rId19"/>
    <p:sldLayoutId id="2147485010" r:id="rId20"/>
    <p:sldLayoutId id="2147485011" r:id="rId21"/>
    <p:sldLayoutId id="2147485012" r:id="rId22"/>
    <p:sldLayoutId id="2147485013" r:id="rId23"/>
    <p:sldLayoutId id="2147485014" r:id="rId24"/>
    <p:sldLayoutId id="2147485015" r:id="rId25"/>
    <p:sldLayoutId id="2147485016" r:id="rId26"/>
    <p:sldLayoutId id="2147485017" r:id="rId27"/>
    <p:sldLayoutId id="2147485018" r:id="rId28"/>
  </p:sldLayoutIdLst>
  <p:hf hdr="0" ftr="0" dt="0"/>
  <p:txStyles>
    <p:titleStyle>
      <a:lvl1pPr algn="l" defTabSz="912710" rtl="0" eaLnBrk="1" latinLnBrk="0" hangingPunct="1">
        <a:lnSpc>
          <a:spcPct val="90000"/>
        </a:lnSpc>
        <a:spcBef>
          <a:spcPct val="0"/>
        </a:spcBef>
        <a:buNone/>
        <a:defRPr sz="2396" kern="1200">
          <a:solidFill>
            <a:schemeClr val="tx1"/>
          </a:solidFill>
          <a:latin typeface="+mj-lt"/>
          <a:ea typeface="+mj-ea"/>
          <a:cs typeface="+mj-cs"/>
        </a:defRPr>
      </a:lvl1pPr>
    </p:titleStyle>
    <p:bodyStyle>
      <a:lvl1pPr marL="0" indent="0" algn="l" defTabSz="912710" rtl="0" eaLnBrk="1" latinLnBrk="0" hangingPunct="1">
        <a:lnSpc>
          <a:spcPct val="90000"/>
        </a:lnSpc>
        <a:spcBef>
          <a:spcPts val="998"/>
        </a:spcBef>
        <a:buFont typeface="Arial" panose="020B0604020202020204" pitchFamily="34" charset="0"/>
        <a:buNone/>
        <a:defRPr sz="1797" kern="1200">
          <a:solidFill>
            <a:schemeClr val="tx1"/>
          </a:solidFill>
          <a:latin typeface="+mn-lt"/>
          <a:ea typeface="+mn-ea"/>
          <a:cs typeface="+mn-cs"/>
        </a:defRPr>
      </a:lvl1pPr>
      <a:lvl2pPr marL="291560" indent="-28363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2pPr>
      <a:lvl3pPr marL="633827" indent="-316913"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3pPr>
      <a:lvl4pPr marL="860420" indent="-218670"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4pPr>
      <a:lvl5pPr marL="1145640" indent="-22817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5pPr>
      <a:lvl6pPr marL="2509950"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630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2661"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7901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2710" rtl="0" eaLnBrk="1" latinLnBrk="0" hangingPunct="1">
        <a:defRPr sz="1797" kern="1200">
          <a:solidFill>
            <a:schemeClr val="tx1"/>
          </a:solidFill>
          <a:latin typeface="+mn-lt"/>
          <a:ea typeface="+mn-ea"/>
          <a:cs typeface="+mn-cs"/>
        </a:defRPr>
      </a:lvl1pPr>
      <a:lvl2pPr marL="456355" algn="l" defTabSz="912710" rtl="0" eaLnBrk="1" latinLnBrk="0" hangingPunct="1">
        <a:defRPr sz="1797" kern="1200">
          <a:solidFill>
            <a:schemeClr val="tx1"/>
          </a:solidFill>
          <a:latin typeface="+mn-lt"/>
          <a:ea typeface="+mn-ea"/>
          <a:cs typeface="+mn-cs"/>
        </a:defRPr>
      </a:lvl2pPr>
      <a:lvl3pPr marL="912710" algn="l" defTabSz="912710" rtl="0" eaLnBrk="1" latinLnBrk="0" hangingPunct="1">
        <a:defRPr sz="1797" kern="1200">
          <a:solidFill>
            <a:schemeClr val="tx1"/>
          </a:solidFill>
          <a:latin typeface="+mn-lt"/>
          <a:ea typeface="+mn-ea"/>
          <a:cs typeface="+mn-cs"/>
        </a:defRPr>
      </a:lvl3pPr>
      <a:lvl4pPr marL="1369064" algn="l" defTabSz="912710" rtl="0" eaLnBrk="1" latinLnBrk="0" hangingPunct="1">
        <a:defRPr sz="1797" kern="1200">
          <a:solidFill>
            <a:schemeClr val="tx1"/>
          </a:solidFill>
          <a:latin typeface="+mn-lt"/>
          <a:ea typeface="+mn-ea"/>
          <a:cs typeface="+mn-cs"/>
        </a:defRPr>
      </a:lvl4pPr>
      <a:lvl5pPr marL="1825418" algn="l" defTabSz="912710" rtl="0" eaLnBrk="1" latinLnBrk="0" hangingPunct="1">
        <a:defRPr sz="1797" kern="1200">
          <a:solidFill>
            <a:schemeClr val="tx1"/>
          </a:solidFill>
          <a:latin typeface="+mn-lt"/>
          <a:ea typeface="+mn-ea"/>
          <a:cs typeface="+mn-cs"/>
        </a:defRPr>
      </a:lvl5pPr>
      <a:lvl6pPr marL="2281774" algn="l" defTabSz="912710" rtl="0" eaLnBrk="1" latinLnBrk="0" hangingPunct="1">
        <a:defRPr sz="1797" kern="1200">
          <a:solidFill>
            <a:schemeClr val="tx1"/>
          </a:solidFill>
          <a:latin typeface="+mn-lt"/>
          <a:ea typeface="+mn-ea"/>
          <a:cs typeface="+mn-cs"/>
        </a:defRPr>
      </a:lvl6pPr>
      <a:lvl7pPr marL="2738128" algn="l" defTabSz="912710" rtl="0" eaLnBrk="1" latinLnBrk="0" hangingPunct="1">
        <a:defRPr sz="1797" kern="1200">
          <a:solidFill>
            <a:schemeClr val="tx1"/>
          </a:solidFill>
          <a:latin typeface="+mn-lt"/>
          <a:ea typeface="+mn-ea"/>
          <a:cs typeface="+mn-cs"/>
        </a:defRPr>
      </a:lvl7pPr>
      <a:lvl8pPr marL="3194482" algn="l" defTabSz="912710" rtl="0" eaLnBrk="1" latinLnBrk="0" hangingPunct="1">
        <a:defRPr sz="1797" kern="1200">
          <a:solidFill>
            <a:schemeClr val="tx1"/>
          </a:solidFill>
          <a:latin typeface="+mn-lt"/>
          <a:ea typeface="+mn-ea"/>
          <a:cs typeface="+mn-cs"/>
        </a:defRPr>
      </a:lvl8pPr>
      <a:lvl9pPr marL="3650837" algn="l" defTabSz="912710" rtl="0" eaLnBrk="1" latinLnBrk="0" hangingPunct="1">
        <a:defRPr sz="17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
          <p15:clr>
            <a:srgbClr val="F26B43"/>
          </p15:clr>
        </p15:guide>
        <p15:guide id="2" pos="3146">
          <p15:clr>
            <a:srgbClr val="F26B43"/>
          </p15:clr>
        </p15:guide>
        <p15:guide id="3" orient="horz" pos="277">
          <p15:clr>
            <a:srgbClr val="F26B43"/>
          </p15:clr>
        </p15:guide>
        <p15:guide id="4" orient="horz" pos="17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6"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2616167"/>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 id="2147484512" r:id="rId18"/>
    <p:sldLayoutId id="2147484514" r:id="rId19"/>
    <p:sldLayoutId id="2147484516" r:id="rId20"/>
    <p:sldLayoutId id="2147484518" r:id="rId21"/>
    <p:sldLayoutId id="2147484519" r:id="rId22"/>
    <p:sldLayoutId id="2147484520" r:id="rId23"/>
    <p:sldLayoutId id="2147484765" r:id="rId24"/>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8"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145994"/>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35" r:id="rId14"/>
    <p:sldLayoutId id="2147484536" r:id="rId15"/>
    <p:sldLayoutId id="2147484537" r:id="rId16"/>
    <p:sldLayoutId id="2147484538" r:id="rId17"/>
    <p:sldLayoutId id="2147484539" r:id="rId18"/>
    <p:sldLayoutId id="2147484540" r:id="rId19"/>
    <p:sldLayoutId id="2147484541" r:id="rId20"/>
    <p:sldLayoutId id="2147484542" r:id="rId21"/>
    <p:sldLayoutId id="2147484543" r:id="rId22"/>
    <p:sldLayoutId id="2147484544" r:id="rId23"/>
    <p:sldLayoutId id="2147484545" r:id="rId24"/>
    <p:sldLayoutId id="2147484546" r:id="rId25"/>
    <p:sldLayoutId id="2147484547" r:id="rId26"/>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7"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84831"/>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 id="2147484590" r:id="rId15"/>
    <p:sldLayoutId id="2147484591" r:id="rId16"/>
    <p:sldLayoutId id="2147484592" r:id="rId17"/>
    <p:sldLayoutId id="2147484593" r:id="rId18"/>
    <p:sldLayoutId id="2147484595" r:id="rId19"/>
    <p:sldLayoutId id="2147484596" r:id="rId20"/>
    <p:sldLayoutId id="2147484597" r:id="rId21"/>
    <p:sldLayoutId id="2147484598" r:id="rId22"/>
    <p:sldLayoutId id="2147484599" r:id="rId23"/>
    <p:sldLayoutId id="2147484600" r:id="rId24"/>
    <p:sldLayoutId id="2147484601" r:id="rId25"/>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8"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30307"/>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 id="2147484624" r:id="rId22"/>
    <p:sldLayoutId id="2147484625" r:id="rId23"/>
    <p:sldLayoutId id="2147484626" r:id="rId24"/>
    <p:sldLayoutId id="2147484627" r:id="rId25"/>
    <p:sldLayoutId id="2147484628" r:id="rId26"/>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8"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pPr defTabSz="457189"/>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pPr defTabSz="457189"/>
            <a:fld id="{933D77C5-7D33-F54D-9A33-ABFE7C9FDC16}" type="slidenum">
              <a:rPr lang="en-US" smtClean="0">
                <a:solidFill>
                  <a:srgbClr val="000000"/>
                </a:solidFill>
                <a:latin typeface="Arial" panose="020B0604020202020204"/>
              </a:rPr>
              <a:pPr defTabSz="457189"/>
              <a:t>‹#›</a:t>
            </a:fld>
            <a:endParaRPr lang="en-US">
              <a:solidFill>
                <a:srgbClr val="000000"/>
              </a:solidFill>
              <a:latin typeface="Arial" panose="020B0604020202020204"/>
            </a:endParaRPr>
          </a:p>
        </p:txBody>
      </p:sp>
    </p:spTree>
    <p:extLst>
      <p:ext uri="{BB962C8B-B14F-4D97-AF65-F5344CB8AC3E}">
        <p14:creationId xmlns:p14="http://schemas.microsoft.com/office/powerpoint/2010/main" val="516752409"/>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2" r:id="rId12"/>
    <p:sldLayoutId id="2147484723" r:id="rId13"/>
    <p:sldLayoutId id="2147484724" r:id="rId14"/>
    <p:sldLayoutId id="2147484725" r:id="rId15"/>
    <p:sldLayoutId id="2147484726" r:id="rId16"/>
    <p:sldLayoutId id="2147484727" r:id="rId17"/>
    <p:sldLayoutId id="2147484728" r:id="rId18"/>
    <p:sldLayoutId id="2147484729" r:id="rId19"/>
    <p:sldLayoutId id="2147484730" r:id="rId20"/>
    <p:sldLayoutId id="2147484731" r:id="rId21"/>
    <p:sldLayoutId id="2147484732" r:id="rId22"/>
    <p:sldLayoutId id="2147484733" r:id="rId23"/>
    <p:sldLayoutId id="2147484734" r:id="rId24"/>
    <p:sldLayoutId id="2147484735" r:id="rId25"/>
    <p:sldLayoutId id="2147484736" r:id="rId26"/>
  </p:sldLayoutIdLst>
  <p:hf sldNum="0" hdr="0" ftr="0" dt="0"/>
  <p:txStyles>
    <p:titleStyle>
      <a:lvl1pPr algn="l" defTabSz="914378"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378"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093" indent="-284156"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4985" indent="-317492"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1992" indent="-219070"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34" indent="-228594"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0"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pPr defTabSz="457189"/>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pPr defTabSz="457189"/>
            <a:fld id="{933D77C5-7D33-F54D-9A33-ABFE7C9FDC16}" type="slidenum">
              <a:rPr lang="en-US" smtClean="0">
                <a:solidFill>
                  <a:srgbClr val="000000"/>
                </a:solidFill>
                <a:latin typeface="Arial" panose="020B0604020202020204"/>
              </a:rPr>
              <a:pPr defTabSz="457189"/>
              <a:t>‹#›</a:t>
            </a:fld>
            <a:endParaRPr lang="en-US">
              <a:solidFill>
                <a:srgbClr val="000000"/>
              </a:solidFill>
              <a:latin typeface="Arial" panose="020B0604020202020204"/>
            </a:endParaRPr>
          </a:p>
        </p:txBody>
      </p:sp>
    </p:spTree>
    <p:extLst>
      <p:ext uri="{BB962C8B-B14F-4D97-AF65-F5344CB8AC3E}">
        <p14:creationId xmlns:p14="http://schemas.microsoft.com/office/powerpoint/2010/main" val="2751720956"/>
      </p:ext>
    </p:extLst>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 id="2147484750" r:id="rId13"/>
    <p:sldLayoutId id="2147484751" r:id="rId14"/>
    <p:sldLayoutId id="2147484752" r:id="rId15"/>
    <p:sldLayoutId id="2147484753" r:id="rId16"/>
    <p:sldLayoutId id="2147484754" r:id="rId17"/>
    <p:sldLayoutId id="2147484755" r:id="rId18"/>
  </p:sldLayoutIdLst>
  <p:hf sldNum="0" hdr="0" ftr="0" dt="0"/>
  <p:txStyles>
    <p:titleStyle>
      <a:lvl1pPr algn="l" defTabSz="914378"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378"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093" indent="-284156"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4985" indent="-317492"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1992" indent="-219070"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34" indent="-228594"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1"/>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0" cstate="screen">
            <a:biLevel thresh="75000"/>
            <a:extLst>
              <a:ext uri="{28A0092B-C50C-407E-A947-70E740481C1C}">
                <a14:useLocalDpi xmlns:a14="http://schemas.microsoft.com/office/drawing/2010/main"/>
              </a:ext>
            </a:extLst>
          </a:blip>
          <a:stretch>
            <a:fillRect/>
          </a:stretch>
        </p:blipFill>
        <p:spPr>
          <a:xfrm>
            <a:off x="8055256"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pPr defTabSz="457189"/>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pPr defTabSz="457189"/>
            <a:fld id="{933D77C5-7D33-F54D-9A33-ABFE7C9FDC16}" type="slidenum">
              <a:rPr lang="en-US" smtClean="0">
                <a:solidFill>
                  <a:srgbClr val="000000"/>
                </a:solidFill>
                <a:latin typeface="Arial" panose="020B0604020202020204"/>
              </a:rPr>
              <a:pPr defTabSz="457189"/>
              <a:t>‹#›</a:t>
            </a:fld>
            <a:endParaRPr lang="en-US">
              <a:solidFill>
                <a:srgbClr val="000000"/>
              </a:solidFill>
              <a:latin typeface="Arial" panose="020B0604020202020204"/>
            </a:endParaRPr>
          </a:p>
        </p:txBody>
      </p:sp>
    </p:spTree>
    <p:extLst>
      <p:ext uri="{BB962C8B-B14F-4D97-AF65-F5344CB8AC3E}">
        <p14:creationId xmlns:p14="http://schemas.microsoft.com/office/powerpoint/2010/main" val="958112886"/>
      </p:ext>
    </p:extLst>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 id="2147484793" r:id="rId12"/>
    <p:sldLayoutId id="2147484794" r:id="rId13"/>
    <p:sldLayoutId id="2147484795" r:id="rId14"/>
    <p:sldLayoutId id="2147484796" r:id="rId15"/>
    <p:sldLayoutId id="2147484797" r:id="rId16"/>
    <p:sldLayoutId id="2147484798" r:id="rId17"/>
    <p:sldLayoutId id="2147484799" r:id="rId18"/>
  </p:sldLayoutIdLst>
  <p:hf sldNum="0" hdr="0" ftr="0" dt="0"/>
  <p:txStyles>
    <p:titleStyle>
      <a:lvl1pPr algn="l" defTabSz="914378"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378"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093" indent="-284156"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4985" indent="-317492"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1992" indent="-219070"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34" indent="-228594" algn="l" defTabSz="914378"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8E8CFE-D512-5948-800E-EF0DA32C122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431847-D3C9-884B-9FD0-CFA86BF18D8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43D67407-8EEF-6548-85D5-663E6DAE9FEC}"/>
              </a:ext>
            </a:extLst>
          </p:cNvPr>
          <p:cNvSpPr/>
          <p:nvPr userDrawn="1"/>
        </p:nvSpPr>
        <p:spPr>
          <a:xfrm>
            <a:off x="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9" name="Rectangle 8">
            <a:extLst>
              <a:ext uri="{FF2B5EF4-FFF2-40B4-BE49-F238E27FC236}">
                <a16:creationId xmlns:a16="http://schemas.microsoft.com/office/drawing/2014/main" xmlns="" id="{8E0A5665-A962-5143-9B75-6556E0010DC6}"/>
              </a:ext>
            </a:extLst>
          </p:cNvPr>
          <p:cNvSpPr/>
          <p:nvPr userDrawn="1"/>
        </p:nvSpPr>
        <p:spPr>
          <a:xfrm>
            <a:off x="8869680" y="-196654"/>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0" name="Rectangle 9">
            <a:extLst>
              <a:ext uri="{FF2B5EF4-FFF2-40B4-BE49-F238E27FC236}">
                <a16:creationId xmlns:a16="http://schemas.microsoft.com/office/drawing/2014/main" xmlns="" id="{003845DB-AA51-8341-AFCC-ACD8BFA6E5E5}"/>
              </a:ext>
            </a:extLst>
          </p:cNvPr>
          <p:cNvSpPr/>
          <p:nvPr userDrawn="1"/>
        </p:nvSpPr>
        <p:spPr>
          <a:xfrm rot="16200000">
            <a:off x="-275064" y="7397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sp>
        <p:nvSpPr>
          <p:cNvPr id="11" name="Rectangle 10">
            <a:extLst>
              <a:ext uri="{FF2B5EF4-FFF2-40B4-BE49-F238E27FC236}">
                <a16:creationId xmlns:a16="http://schemas.microsoft.com/office/drawing/2014/main" xmlns="" id="{631219FB-BC60-B644-BC13-8FB71FB23F57}"/>
              </a:ext>
            </a:extLst>
          </p:cNvPr>
          <p:cNvSpPr/>
          <p:nvPr userDrawn="1"/>
        </p:nvSpPr>
        <p:spPr>
          <a:xfrm rot="16200000">
            <a:off x="-275064" y="4943150"/>
            <a:ext cx="274320" cy="126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00">
              <a:solidFill>
                <a:srgbClr val="FFFFFF"/>
              </a:solidFill>
            </a:endParaRPr>
          </a:p>
        </p:txBody>
      </p:sp>
      <p:pic>
        <p:nvPicPr>
          <p:cNvPr id="13" name="Picture 12">
            <a:extLst>
              <a:ext uri="{FF2B5EF4-FFF2-40B4-BE49-F238E27FC236}">
                <a16:creationId xmlns:a16="http://schemas.microsoft.com/office/drawing/2014/main" xmlns="" id="{B957DDDC-AA4A-FF48-BEAF-DE7A7FAEB8C8}"/>
              </a:ext>
            </a:extLst>
          </p:cNvPr>
          <p:cNvPicPr>
            <a:picLocks noChangeAspect="1"/>
          </p:cNvPicPr>
          <p:nvPr userDrawn="1"/>
        </p:nvPicPr>
        <p:blipFill>
          <a:blip r:embed="rId28" cstate="screen">
            <a:biLevel thresh="7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14" name="Rectangle 13">
            <a:extLst>
              <a:ext uri="{FF2B5EF4-FFF2-40B4-BE49-F238E27FC236}">
                <a16:creationId xmlns:a16="http://schemas.microsoft.com/office/drawing/2014/main" xmlns="" id="{E23D8E11-CCBA-7244-B545-633A61648516}"/>
              </a:ext>
            </a:extLst>
          </p:cNvPr>
          <p:cNvSpPr/>
          <p:nvPr userDrawn="1"/>
        </p:nvSpPr>
        <p:spPr>
          <a:xfrm>
            <a:off x="5093" y="4928056"/>
            <a:ext cx="4572000" cy="215444"/>
          </a:xfrm>
          <a:prstGeom prst="rect">
            <a:avLst/>
          </a:prstGeom>
        </p:spPr>
        <p:txBody>
          <a:bodyPr>
            <a:spAutoFit/>
          </a:bodyPr>
          <a:lstStyle/>
          <a:p>
            <a:r>
              <a:rPr lang="en-US" sz="800">
                <a:solidFill>
                  <a:srgbClr val="FFFFFF">
                    <a:lumMod val="65000"/>
                  </a:srgbClr>
                </a:solidFill>
                <a:latin typeface="Arial Narrow" panose="020B0604020202020204" pitchFamily="34" charset="0"/>
                <a:cs typeface="Arial Narrow" panose="020B0604020202020204" pitchFamily="34" charset="0"/>
              </a:rPr>
              <a:t>Confidential, unpublished property of Cigna. Use and distribution limited solely to authorized personnel. © 2020 Cigna</a:t>
            </a:r>
          </a:p>
        </p:txBody>
      </p:sp>
      <p:sp>
        <p:nvSpPr>
          <p:cNvPr id="12" name="Slide Number Placeholder 3">
            <a:extLst>
              <a:ext uri="{FF2B5EF4-FFF2-40B4-BE49-F238E27FC236}">
                <a16:creationId xmlns:a16="http://schemas.microsoft.com/office/drawing/2014/main" xmlns="" id="{54D6778D-5174-4A4A-912D-99E81172E96F}"/>
              </a:ext>
            </a:extLst>
          </p:cNvPr>
          <p:cNvSpPr>
            <a:spLocks noGrp="1"/>
          </p:cNvSpPr>
          <p:nvPr>
            <p:ph type="sldNum" sz="quarter" idx="4"/>
          </p:nvPr>
        </p:nvSpPr>
        <p:spPr>
          <a:xfrm>
            <a:off x="7737923" y="4896612"/>
            <a:ext cx="1188720" cy="246888"/>
          </a:xfrm>
          <a:prstGeom prst="rect">
            <a:avLst/>
          </a:prstGeom>
        </p:spPr>
        <p:txBody>
          <a:bodyPr/>
          <a:lstStyle>
            <a:lvl1pPr algn="r">
              <a:defRPr sz="800"/>
            </a:lvl1pPr>
          </a:lstStyle>
          <a:p>
            <a:fld id="{933D77C5-7D33-F54D-9A33-ABFE7C9FDC1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027530"/>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 id="2147484815" r:id="rId13"/>
    <p:sldLayoutId id="2147484816" r:id="rId14"/>
    <p:sldLayoutId id="2147484817" r:id="rId15"/>
    <p:sldLayoutId id="2147484818" r:id="rId16"/>
    <p:sldLayoutId id="2147484819" r:id="rId17"/>
    <p:sldLayoutId id="2147484820" r:id="rId18"/>
    <p:sldLayoutId id="2147484822" r:id="rId19"/>
    <p:sldLayoutId id="2147484823" r:id="rId20"/>
    <p:sldLayoutId id="2147484824" r:id="rId21"/>
    <p:sldLayoutId id="2147484825" r:id="rId22"/>
    <p:sldLayoutId id="2147484826" r:id="rId23"/>
    <p:sldLayoutId id="2147484829" r:id="rId24"/>
    <p:sldLayoutId id="2147484830" r:id="rId25"/>
    <p:sldLayoutId id="2147484831" r:id="rId26"/>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492">
          <p15:clr>
            <a:srgbClr val="F26B43"/>
          </p15:clr>
        </p15:guide>
        <p15:guide id="4" orient="horz" pos="30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7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04.xml"/><Relationship Id="rId6" Type="http://schemas.openxmlformats.org/officeDocument/2006/relationships/hyperlink" Target="http://www.stateofct.cigna.com/" TargetMode="External"/><Relationship Id="rId5" Type="http://schemas.openxmlformats.org/officeDocument/2006/relationships/image" Target="../media/image13.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0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2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33.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4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5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5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801" r="16801"/>
          <a:stretch>
            <a:fillRect/>
          </a:stretch>
        </p:blipFill>
        <p:spPr/>
      </p:pic>
      <p:sp>
        <p:nvSpPr>
          <p:cNvPr id="3" name="Content Placeholder 2"/>
          <p:cNvSpPr>
            <a:spLocks noGrp="1"/>
          </p:cNvSpPr>
          <p:nvPr>
            <p:ph sz="quarter" idx="14"/>
          </p:nvPr>
        </p:nvSpPr>
        <p:spPr/>
        <p:txBody>
          <a:bodyPr/>
          <a:lstStyle/>
          <a:p>
            <a:r>
              <a:rPr lang="en-US"/>
              <a:t>2022 Dental Plan Options</a:t>
            </a:r>
          </a:p>
        </p:txBody>
      </p:sp>
      <p:sp>
        <p:nvSpPr>
          <p:cNvPr id="4" name="Content Placeholder 3"/>
          <p:cNvSpPr>
            <a:spLocks noGrp="1"/>
          </p:cNvSpPr>
          <p:nvPr>
            <p:ph sz="quarter" idx="15"/>
          </p:nvPr>
        </p:nvSpPr>
        <p:spPr/>
        <p:txBody>
          <a:bodyPr/>
          <a:lstStyle/>
          <a:p>
            <a:r>
              <a:rPr lang="en-US"/>
              <a:t>State of Connecticut</a:t>
            </a:r>
          </a:p>
        </p:txBody>
      </p:sp>
    </p:spTree>
    <p:extLst>
      <p:ext uri="{BB962C8B-B14F-4D97-AF65-F5344CB8AC3E}">
        <p14:creationId xmlns:p14="http://schemas.microsoft.com/office/powerpoint/2010/main" val="371074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lstStyle/>
          <a:p>
            <a:pPr>
              <a:lnSpc>
                <a:spcPct val="100000"/>
              </a:lnSpc>
            </a:pPr>
            <a:r>
              <a:rPr lang="en-US" sz="1099"/>
              <a:t>Dental care designed for our world.</a:t>
            </a:r>
          </a:p>
        </p:txBody>
      </p:sp>
      <p:pic>
        <p:nvPicPr>
          <p:cNvPr id="11" name="Picture Placeholder 10"/>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21855" t="199" r="36781" b="8199"/>
          <a:stretch/>
        </p:blipFill>
        <p:spPr>
          <a:xfrm>
            <a:off x="3658447" y="1"/>
            <a:ext cx="3352870" cy="5143500"/>
          </a:xfrm>
        </p:spPr>
      </p:pic>
      <p:sp>
        <p:nvSpPr>
          <p:cNvPr id="18" name="Rectangle 17">
            <a:extLst>
              <a:ext uri="{FF2B5EF4-FFF2-40B4-BE49-F238E27FC236}">
                <a16:creationId xmlns:a16="http://schemas.microsoft.com/office/drawing/2014/main" xmlns="" id="{6D4BE7F5-B732-5B4F-A8BB-86DCD422E65F}"/>
              </a:ext>
            </a:extLst>
          </p:cNvPr>
          <p:cNvSpPr/>
          <p:nvPr/>
        </p:nvSpPr>
        <p:spPr>
          <a:xfrm>
            <a:off x="313350" y="1605211"/>
            <a:ext cx="3063417" cy="17979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685366" fontAlgn="auto">
              <a:spcBef>
                <a:spcPts val="0"/>
              </a:spcBef>
              <a:spcAft>
                <a:spcPts val="0"/>
              </a:spcAft>
            </a:pPr>
            <a:r>
              <a:rPr lang="en-US" sz="1199" b="1">
                <a:solidFill>
                  <a:srgbClr val="000000"/>
                </a:solidFill>
              </a:rPr>
              <a:t>Consult with a dentist 24/7/365</a:t>
            </a:r>
            <a:endParaRPr lang="en-US" sz="1199" b="1" baseline="30000">
              <a:solidFill>
                <a:srgbClr val="000000"/>
              </a:solidFill>
            </a:endParaRPr>
          </a:p>
          <a:p>
            <a:pPr defTabSz="685366" fontAlgn="auto">
              <a:spcBef>
                <a:spcPts val="0"/>
              </a:spcBef>
              <a:spcAft>
                <a:spcPts val="0"/>
              </a:spcAft>
            </a:pPr>
            <a:r>
              <a:rPr lang="en-US" sz="1199" b="1">
                <a:solidFill>
                  <a:srgbClr val="000000"/>
                </a:solidFill>
              </a:rPr>
              <a:t>through </a:t>
            </a:r>
            <a:r>
              <a:rPr lang="en-US" sz="1199" b="1" err="1">
                <a:solidFill>
                  <a:srgbClr val="000000"/>
                </a:solidFill>
              </a:rPr>
              <a:t>myCigna</a:t>
            </a:r>
            <a:r>
              <a:rPr lang="en-US" sz="1199" b="1">
                <a:solidFill>
                  <a:srgbClr val="000000"/>
                </a:solidFill>
              </a:rPr>
              <a:t>:</a:t>
            </a:r>
          </a:p>
          <a:p>
            <a:pPr defTabSz="685366" fontAlgn="auto">
              <a:spcBef>
                <a:spcPts val="0"/>
              </a:spcBef>
              <a:spcAft>
                <a:spcPts val="0"/>
              </a:spcAft>
            </a:pPr>
            <a:endParaRPr lang="en-US" sz="999">
              <a:solidFill>
                <a:srgbClr val="000000"/>
              </a:solidFill>
            </a:endParaRPr>
          </a:p>
          <a:p>
            <a:pPr marL="117369" indent="-117369" defTabSz="685366" fontAlgn="auto">
              <a:spcBef>
                <a:spcPts val="0"/>
              </a:spcBef>
              <a:spcAft>
                <a:spcPts val="599"/>
              </a:spcAft>
              <a:buFont typeface="Arial" panose="020B0604020202020204" pitchFamily="34" charset="0"/>
              <a:buChar char="•"/>
            </a:pPr>
            <a:r>
              <a:rPr lang="en-US" sz="1199">
                <a:solidFill>
                  <a:srgbClr val="000000"/>
                </a:solidFill>
              </a:rPr>
              <a:t>Urgent care needs: Tooth pain, gum inflammation, broken teeth, infection</a:t>
            </a:r>
          </a:p>
          <a:p>
            <a:pPr marL="117369" indent="-117369" defTabSz="685366" fontAlgn="auto">
              <a:spcBef>
                <a:spcPts val="0"/>
              </a:spcBef>
              <a:spcAft>
                <a:spcPts val="599"/>
              </a:spcAft>
              <a:buFont typeface="Arial" panose="020B0604020202020204" pitchFamily="34" charset="0"/>
              <a:buChar char="•"/>
            </a:pPr>
            <a:r>
              <a:rPr lang="en-US" sz="1199">
                <a:solidFill>
                  <a:srgbClr val="000000"/>
                </a:solidFill>
              </a:rPr>
              <a:t>Non-narcotic medications and antibiotics prescribed with guided follow-up care</a:t>
            </a:r>
          </a:p>
          <a:p>
            <a:pPr marL="117369" indent="-117369" defTabSz="685366" fontAlgn="auto">
              <a:spcBef>
                <a:spcPts val="0"/>
              </a:spcBef>
              <a:spcAft>
                <a:spcPts val="599"/>
              </a:spcAft>
              <a:buFont typeface="Arial" panose="020B0604020202020204" pitchFamily="34" charset="0"/>
              <a:buChar char="•"/>
            </a:pPr>
            <a:r>
              <a:rPr lang="en-US" sz="1199">
                <a:solidFill>
                  <a:srgbClr val="000000"/>
                </a:solidFill>
              </a:rPr>
              <a:t>No additional cost to use service</a:t>
            </a:r>
          </a:p>
          <a:p>
            <a:pPr defTabSz="685366" fontAlgn="auto">
              <a:spcBef>
                <a:spcPts val="0"/>
              </a:spcBef>
              <a:spcAft>
                <a:spcPts val="599"/>
              </a:spcAft>
            </a:pPr>
            <a:endParaRPr lang="en-US" sz="1199">
              <a:solidFill>
                <a:srgbClr val="000000"/>
              </a:solidFill>
            </a:endParaRPr>
          </a:p>
          <a:p>
            <a:pPr marL="117369" indent="-117369" defTabSz="685366" fontAlgn="auto">
              <a:spcBef>
                <a:spcPts val="0"/>
              </a:spcBef>
              <a:spcAft>
                <a:spcPts val="0"/>
              </a:spcAft>
              <a:buFont typeface="Arial" panose="020B0604020202020204" pitchFamily="34" charset="0"/>
              <a:buChar char="•"/>
            </a:pPr>
            <a:endParaRPr lang="en-US" sz="1199">
              <a:solidFill>
                <a:srgbClr val="000000"/>
              </a:solidFill>
            </a:endParaRPr>
          </a:p>
        </p:txBody>
      </p:sp>
      <p:sp>
        <p:nvSpPr>
          <p:cNvPr id="23" name="Rectangle 22">
            <a:extLst>
              <a:ext uri="{FF2B5EF4-FFF2-40B4-BE49-F238E27FC236}">
                <a16:creationId xmlns:a16="http://schemas.microsoft.com/office/drawing/2014/main" xmlns="" id="{BA224AEA-64B6-7D4C-9E95-ED4A7F716AB0}"/>
              </a:ext>
            </a:extLst>
          </p:cNvPr>
          <p:cNvSpPr/>
          <p:nvPr/>
        </p:nvSpPr>
        <p:spPr>
          <a:xfrm>
            <a:off x="7292997" y="517412"/>
            <a:ext cx="1709488" cy="1732204"/>
          </a:xfrm>
          <a:prstGeom prst="rect">
            <a:avLst/>
          </a:prstGeom>
        </p:spPr>
        <p:txBody>
          <a:bodyPr wrap="square">
            <a:spAutoFit/>
          </a:bodyPr>
          <a:lstStyle/>
          <a:p>
            <a:pPr defTabSz="685366" fontAlgn="auto">
              <a:lnSpc>
                <a:spcPts val="1579"/>
              </a:lnSpc>
              <a:spcBef>
                <a:spcPts val="0"/>
              </a:spcBef>
              <a:spcAft>
                <a:spcPts val="0"/>
              </a:spcAft>
            </a:pPr>
            <a:r>
              <a:rPr lang="en-US" sz="1199" b="1">
                <a:solidFill>
                  <a:srgbClr val="000000"/>
                </a:solidFill>
                <a:latin typeface="Arial" panose="020B0604020202020204"/>
                <a:cs typeface="+mn-cs"/>
              </a:rPr>
              <a:t>In 2021,</a:t>
            </a:r>
          </a:p>
          <a:p>
            <a:pPr defTabSz="685366" fontAlgn="auto">
              <a:lnSpc>
                <a:spcPts val="1579"/>
              </a:lnSpc>
              <a:spcBef>
                <a:spcPts val="0"/>
              </a:spcBef>
              <a:spcAft>
                <a:spcPts val="0"/>
              </a:spcAft>
            </a:pPr>
            <a:endParaRPr lang="en-US" sz="1199" b="1">
              <a:solidFill>
                <a:srgbClr val="000000"/>
              </a:solidFill>
              <a:latin typeface="Arial" panose="020B0604020202020204"/>
              <a:cs typeface="+mn-cs"/>
            </a:endParaRPr>
          </a:p>
          <a:p>
            <a:pPr defTabSz="685366" fontAlgn="auto">
              <a:lnSpc>
                <a:spcPts val="1579"/>
              </a:lnSpc>
              <a:spcBef>
                <a:spcPts val="0"/>
              </a:spcBef>
              <a:spcAft>
                <a:spcPts val="0"/>
              </a:spcAft>
            </a:pPr>
            <a:r>
              <a:rPr lang="en-US" sz="2398" b="1">
                <a:solidFill>
                  <a:srgbClr val="000000"/>
                </a:solidFill>
                <a:latin typeface="Arial" panose="020B0604020202020204"/>
                <a:cs typeface="Arial Black" panose="020B0604020202020204" pitchFamily="34" charset="0"/>
              </a:rPr>
              <a:t>73%</a:t>
            </a:r>
            <a:r>
              <a:rPr lang="en-US" sz="1998" b="1">
                <a:solidFill>
                  <a:srgbClr val="000000"/>
                </a:solidFill>
                <a:latin typeface="Arial" panose="020B0604020202020204"/>
                <a:cs typeface="+mn-cs"/>
              </a:rPr>
              <a:t/>
            </a:r>
            <a:br>
              <a:rPr lang="en-US" sz="1998" b="1">
                <a:solidFill>
                  <a:srgbClr val="000000"/>
                </a:solidFill>
                <a:latin typeface="Arial" panose="020B0604020202020204"/>
                <a:cs typeface="+mn-cs"/>
              </a:rPr>
            </a:br>
            <a:r>
              <a:rPr lang="en-US" sz="1199" b="1">
                <a:solidFill>
                  <a:srgbClr val="000000"/>
                </a:solidFill>
                <a:latin typeface="Arial" panose="020B0604020202020204"/>
                <a:cs typeface="+mn-cs"/>
              </a:rPr>
              <a:t>of customers who used Cigna Dental Virtual Care avoided the ER*</a:t>
            </a:r>
            <a:endParaRPr lang="en-US" sz="1199" b="1" baseline="30000">
              <a:solidFill>
                <a:srgbClr val="000000"/>
              </a:solidFill>
              <a:latin typeface="Arial" panose="020B0604020202020204"/>
              <a:cs typeface="+mn-cs"/>
            </a:endParaRPr>
          </a:p>
          <a:p>
            <a:pPr defTabSz="685366" fontAlgn="auto">
              <a:lnSpc>
                <a:spcPts val="1579"/>
              </a:lnSpc>
              <a:spcBef>
                <a:spcPts val="0"/>
              </a:spcBef>
              <a:spcAft>
                <a:spcPts val="0"/>
              </a:spcAft>
            </a:pPr>
            <a:endParaRPr lang="en-US" sz="1199" baseline="30000">
              <a:solidFill>
                <a:srgbClr val="000000"/>
              </a:solidFill>
              <a:latin typeface="Arial" panose="020B0604020202020204"/>
              <a:cs typeface="+mn-cs"/>
            </a:endParaRPr>
          </a:p>
        </p:txBody>
      </p:sp>
      <p:sp>
        <p:nvSpPr>
          <p:cNvPr id="16" name="Rectangle 15">
            <a:extLst>
              <a:ext uri="{FF2B5EF4-FFF2-40B4-BE49-F238E27FC236}">
                <a16:creationId xmlns:a16="http://schemas.microsoft.com/office/drawing/2014/main" xmlns="" id="{0C32BE6C-ED0F-E74E-BAB1-0F0AA018F52E}"/>
              </a:ext>
            </a:extLst>
          </p:cNvPr>
          <p:cNvSpPr/>
          <p:nvPr/>
        </p:nvSpPr>
        <p:spPr>
          <a:xfrm>
            <a:off x="7174955" y="3072629"/>
            <a:ext cx="1827530" cy="1364735"/>
          </a:xfrm>
          <a:prstGeom prst="rect">
            <a:avLst/>
          </a:prstGeom>
        </p:spPr>
        <p:txBody>
          <a:bodyPr wrap="square" lIns="0" tIns="0" rIns="0" bIns="0">
            <a:noAutofit/>
          </a:bodyPr>
          <a:lstStyle/>
          <a:p>
            <a:pPr defTabSz="685366" fontAlgn="auto">
              <a:spcBef>
                <a:spcPts val="0"/>
              </a:spcBef>
              <a:spcAft>
                <a:spcPts val="0"/>
              </a:spcAft>
            </a:pPr>
            <a:r>
              <a:rPr lang="en-US" sz="799">
                <a:solidFill>
                  <a:schemeClr val="bg1"/>
                </a:solidFill>
                <a:latin typeface="Arial Narrow" panose="020B0606020202030204" pitchFamily="34" charset="0"/>
                <a:cs typeface="Arial Narrow" panose="020B0604020202020204" pitchFamily="34" charset="0"/>
              </a:rPr>
              <a:t>*Internal reporting on Cigna Dental Virtual Care utilization for 2021.</a:t>
            </a:r>
          </a:p>
          <a:p>
            <a:pPr defTabSz="685366" fontAlgn="auto">
              <a:spcBef>
                <a:spcPts val="0"/>
              </a:spcBef>
              <a:spcAft>
                <a:spcPts val="0"/>
              </a:spcAft>
            </a:pPr>
            <a:endParaRPr lang="en-US" sz="799">
              <a:solidFill>
                <a:schemeClr val="bg1"/>
              </a:solidFill>
              <a:latin typeface="Arial Narrow" panose="020B0606020202030204" pitchFamily="34" charset="0"/>
              <a:cs typeface="Arial Narrow" panose="020B0604020202020204" pitchFamily="34" charset="0"/>
            </a:endParaRPr>
          </a:p>
          <a:p>
            <a:pPr defTabSz="685366" fontAlgn="auto">
              <a:spcBef>
                <a:spcPts val="0"/>
              </a:spcBef>
              <a:spcAft>
                <a:spcPts val="0"/>
              </a:spcAft>
            </a:pPr>
            <a:r>
              <a:rPr lang="en-US" sz="799">
                <a:solidFill>
                  <a:schemeClr val="bg1"/>
                </a:solidFill>
                <a:latin typeface="Arial Narrow" panose="020B0606020202030204" pitchFamily="34" charset="0"/>
                <a:cs typeface="+mn-cs"/>
              </a:rPr>
              <a:t>Cigna provides access to virtual care through national </a:t>
            </a:r>
            <a:r>
              <a:rPr lang="en-US" sz="799" err="1">
                <a:solidFill>
                  <a:schemeClr val="bg1"/>
                </a:solidFill>
                <a:latin typeface="Arial Narrow" panose="020B0606020202030204" pitchFamily="34" charset="0"/>
                <a:cs typeface="+mn-cs"/>
              </a:rPr>
              <a:t>teledental</a:t>
            </a:r>
            <a:r>
              <a:rPr lang="en-US" sz="799">
                <a:solidFill>
                  <a:schemeClr val="bg1"/>
                </a:solidFill>
                <a:latin typeface="Arial Narrow" panose="020B0606020202030204" pitchFamily="34" charset="0"/>
                <a:cs typeface="+mn-cs"/>
              </a:rPr>
              <a:t> care providers via myCigna.com. Providers are solely responsible for any treatment provided to their patients. Video chat may not be available in all areas or with all providers and is a requirement for this service. This service is separate from coverage for virtual dental care obtained through your regular dentist. A referral is not required for this service.</a:t>
            </a:r>
          </a:p>
        </p:txBody>
      </p:sp>
      <p:sp>
        <p:nvSpPr>
          <p:cNvPr id="21" name="Text Placeholder 3"/>
          <p:cNvSpPr txBox="1">
            <a:spLocks/>
          </p:cNvSpPr>
          <p:nvPr/>
        </p:nvSpPr>
        <p:spPr>
          <a:xfrm>
            <a:off x="375362" y="591756"/>
            <a:ext cx="2826307" cy="338589"/>
          </a:xfrm>
          <a:prstGeom prst="rect">
            <a:avLst/>
          </a:prstGeom>
        </p:spPr>
        <p:txBody>
          <a:bodyPr lIns="0" tIns="0" rIns="0" bIns="0"/>
          <a:lstStyle>
            <a:lvl1pPr marL="0" indent="0" algn="l" defTabSz="913532" rtl="0" eaLnBrk="1" latinLnBrk="0" hangingPunct="1">
              <a:lnSpc>
                <a:spcPct val="90000"/>
              </a:lnSpc>
              <a:spcBef>
                <a:spcPts val="0"/>
              </a:spcBef>
              <a:buFont typeface="Arial" panose="020B0604020202020204" pitchFamily="34" charset="0"/>
              <a:buNone/>
              <a:defRPr sz="2398" b="1" kern="1200">
                <a:solidFill>
                  <a:schemeClr val="tx1"/>
                </a:solidFill>
                <a:latin typeface="+mn-lt"/>
                <a:ea typeface="+mn-ea"/>
                <a:cs typeface="+mn-cs"/>
              </a:defRPr>
            </a:lvl1pPr>
            <a:lvl2pPr marL="291823" indent="-28389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2pPr>
            <a:lvl3pPr marL="634398" indent="-317198"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3pPr>
            <a:lvl4pPr marL="861195" indent="-218867"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4pPr>
            <a:lvl5pPr marL="1146672" indent="-22838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8977"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744"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509"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auto">
              <a:spcAft>
                <a:spcPts val="0"/>
              </a:spcAft>
            </a:pPr>
            <a:r>
              <a:rPr lang="en-US" sz="2396">
                <a:solidFill>
                  <a:srgbClr val="000000"/>
                </a:solidFill>
              </a:rPr>
              <a:t>Cigna Dental Virtual Care</a:t>
            </a:r>
            <a:endParaRPr lang="en-US" sz="2396" baseline="30000">
              <a:solidFill>
                <a:srgbClr val="000000"/>
              </a:solidFill>
            </a:endParaRPr>
          </a:p>
        </p:txBody>
      </p:sp>
      <p:sp>
        <p:nvSpPr>
          <p:cNvPr id="24" name="Rectangle 23">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311899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375362" y="591755"/>
            <a:ext cx="3204661" cy="296264"/>
          </a:xfrm>
        </p:spPr>
        <p:txBody>
          <a:bodyPr/>
          <a:lstStyle/>
          <a:p>
            <a:r>
              <a:rPr lang="en-US"/>
              <a:t>Cigna Dental Oral Health Integration Program</a:t>
            </a:r>
            <a:r>
              <a:rPr lang="en-US" baseline="30000"/>
              <a:t>®</a:t>
            </a:r>
          </a:p>
        </p:txBody>
      </p:sp>
      <p:sp>
        <p:nvSpPr>
          <p:cNvPr id="11" name="Text Placeholder 10"/>
          <p:cNvSpPr>
            <a:spLocks noGrp="1"/>
          </p:cNvSpPr>
          <p:nvPr>
            <p:ph type="body" sz="quarter" idx="18"/>
          </p:nvPr>
        </p:nvSpPr>
        <p:spPr/>
        <p:txBody>
          <a:bodyPr/>
          <a:lstStyle/>
          <a:p>
            <a:r>
              <a:rPr lang="en-US"/>
              <a:t>Dental care for chronic medical conditions.</a:t>
            </a:r>
          </a:p>
        </p:txBody>
      </p:sp>
      <p:sp>
        <p:nvSpPr>
          <p:cNvPr id="31" name="Rectangle 30">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23" name="Text Placeholder 10"/>
          <p:cNvSpPr>
            <a:spLocks noGrp="1"/>
          </p:cNvSpPr>
          <p:nvPr>
            <p:ph type="body" sz="quarter" idx="18"/>
          </p:nvPr>
        </p:nvSpPr>
        <p:spPr>
          <a:xfrm>
            <a:off x="393102" y="3330669"/>
            <a:ext cx="3003324" cy="701591"/>
          </a:xfrm>
        </p:spPr>
        <p:txBody>
          <a:bodyPr/>
          <a:lstStyle/>
          <a:p>
            <a:pPr>
              <a:lnSpc>
                <a:spcPct val="100000"/>
              </a:lnSpc>
            </a:pPr>
            <a:r>
              <a:rPr lang="en-US" sz="1099" b="0" dirty="0"/>
              <a:t>Cigna covers complementary dental care services for </a:t>
            </a:r>
            <a:r>
              <a:rPr lang="en-US" sz="1599" dirty="0"/>
              <a:t>14 qualifying medical conditions.</a:t>
            </a:r>
          </a:p>
        </p:txBody>
      </p:sp>
      <p:sp>
        <p:nvSpPr>
          <p:cNvPr id="24" name="Text Placeholder 10"/>
          <p:cNvSpPr>
            <a:spLocks noGrp="1"/>
          </p:cNvSpPr>
          <p:nvPr>
            <p:ph type="body" sz="quarter" idx="18"/>
          </p:nvPr>
        </p:nvSpPr>
        <p:spPr>
          <a:xfrm>
            <a:off x="6572793" y="773174"/>
            <a:ext cx="2273621" cy="179505"/>
          </a:xfrm>
        </p:spPr>
        <p:txBody>
          <a:bodyPr/>
          <a:lstStyle/>
          <a:p>
            <a:pPr>
              <a:lnSpc>
                <a:spcPct val="100000"/>
              </a:lnSpc>
              <a:spcBef>
                <a:spcPts val="300"/>
              </a:spcBef>
              <a:spcAft>
                <a:spcPts val="300"/>
              </a:spcAft>
            </a:pPr>
            <a:r>
              <a:rPr lang="en-US" sz="1099">
                <a:solidFill>
                  <a:schemeClr val="bg1"/>
                </a:solidFill>
              </a:rPr>
              <a:t>Heart Disease</a:t>
            </a:r>
          </a:p>
        </p:txBody>
      </p:sp>
      <p:sp>
        <p:nvSpPr>
          <p:cNvPr id="14" name="Rectangle 13"/>
          <p:cNvSpPr/>
          <p:nvPr/>
        </p:nvSpPr>
        <p:spPr>
          <a:xfrm>
            <a:off x="393102" y="1710478"/>
            <a:ext cx="3003324" cy="1173406"/>
          </a:xfrm>
          <a:prstGeom prst="rect">
            <a:avLst/>
          </a:prstGeom>
        </p:spPr>
        <p:txBody>
          <a:bodyPr lIns="0" tIns="0" rIns="0" bIns="0">
            <a:noAutofit/>
          </a:bodyPr>
          <a:lstStyle/>
          <a:p>
            <a:pPr marL="171296" indent="-171296" defTabSz="685366" fontAlgn="auto">
              <a:spcBef>
                <a:spcPts val="599"/>
              </a:spcBef>
              <a:spcAft>
                <a:spcPts val="599"/>
              </a:spcAft>
              <a:buFont typeface="Arial" panose="020B0604020202020204" pitchFamily="34" charset="0"/>
              <a:buChar char="•"/>
            </a:pPr>
            <a:r>
              <a:rPr lang="en-US" sz="1099" dirty="0">
                <a:solidFill>
                  <a:srgbClr val="000000"/>
                </a:solidFill>
                <a:latin typeface="Arial" panose="020B0604020202020204"/>
                <a:cs typeface="+mn-cs"/>
              </a:rPr>
              <a:t>Proactive, personalized support for customers with certain medical conditions that can be impacted by oral health risks like gum disease and cavities. </a:t>
            </a:r>
          </a:p>
          <a:p>
            <a:pPr marL="171296" indent="-171296" defTabSz="685366" fontAlgn="auto">
              <a:spcBef>
                <a:spcPts val="599"/>
              </a:spcBef>
              <a:spcAft>
                <a:spcPts val="599"/>
              </a:spcAft>
              <a:buFont typeface="Arial" panose="020B0604020202020204" pitchFamily="34" charset="0"/>
              <a:buChar char="•"/>
            </a:pPr>
            <a:r>
              <a:rPr lang="en-US" sz="1099" dirty="0">
                <a:solidFill>
                  <a:srgbClr val="000000"/>
                </a:solidFill>
                <a:latin typeface="Arial" panose="020B0604020202020204"/>
                <a:cs typeface="+mn-cs"/>
              </a:rPr>
              <a:t>The program reimburses enrolled customers for costs associated with certain dental services designed to help them manage their condition. </a:t>
            </a:r>
          </a:p>
        </p:txBody>
      </p:sp>
      <p:pic>
        <p:nvPicPr>
          <p:cNvPr id="26" name="Picture Placeholder 8" descr="A person sitting on the floor&#10;&#10;Description automatically generated">
            <a:extLst>
              <a:ext uri="{FF2B5EF4-FFF2-40B4-BE49-F238E27FC236}">
                <a16:creationId xmlns:a16="http://schemas.microsoft.com/office/drawing/2014/main" xmlns="" id="{99B94B00-D5A9-6441-AC31-68F129E830D0}"/>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l="34699" r="11425"/>
          <a:stretch/>
        </p:blipFill>
        <p:spPr>
          <a:xfrm>
            <a:off x="3736760" y="1335177"/>
            <a:ext cx="2688010" cy="3808324"/>
          </a:xfrm>
        </p:spPr>
      </p:pic>
      <p:pic>
        <p:nvPicPr>
          <p:cNvPr id="15" name="Picture 14"/>
          <p:cNvPicPr>
            <a:picLocks noChangeAspect="1"/>
          </p:cNvPicPr>
          <p:nvPr/>
        </p:nvPicPr>
        <p:blipFill>
          <a:blip r:embed="rId4"/>
          <a:stretch>
            <a:fillRect/>
          </a:stretch>
        </p:blipFill>
        <p:spPr>
          <a:xfrm flipV="1">
            <a:off x="3736759" y="742179"/>
            <a:ext cx="2688010" cy="606618"/>
          </a:xfrm>
          <a:prstGeom prst="rect">
            <a:avLst/>
          </a:prstGeom>
        </p:spPr>
      </p:pic>
      <p:pic>
        <p:nvPicPr>
          <p:cNvPr id="32" name="Picture 31"/>
          <p:cNvPicPr>
            <a:picLocks noChangeAspect="1"/>
          </p:cNvPicPr>
          <p:nvPr/>
        </p:nvPicPr>
        <p:blipFill>
          <a:blip r:embed="rId4"/>
          <a:stretch>
            <a:fillRect/>
          </a:stretch>
        </p:blipFill>
        <p:spPr>
          <a:xfrm>
            <a:off x="3736759" y="0"/>
            <a:ext cx="2688009" cy="772123"/>
          </a:xfrm>
          <a:prstGeom prst="rect">
            <a:avLst/>
          </a:prstGeom>
        </p:spPr>
      </p:pic>
      <p:sp>
        <p:nvSpPr>
          <p:cNvPr id="27" name="Donut 26">
            <a:extLst>
              <a:ext uri="{FF2B5EF4-FFF2-40B4-BE49-F238E27FC236}">
                <a16:creationId xmlns:a16="http://schemas.microsoft.com/office/drawing/2014/main" xmlns="" id="{B9618AEA-A9D1-4F42-A555-3D49A79D66FE}"/>
              </a:ext>
            </a:extLst>
          </p:cNvPr>
          <p:cNvSpPr/>
          <p:nvPr/>
        </p:nvSpPr>
        <p:spPr>
          <a:xfrm>
            <a:off x="3543736" y="363333"/>
            <a:ext cx="3648358" cy="3648358"/>
          </a:xfrm>
          <a:prstGeom prst="donut">
            <a:avLst>
              <a:gd name="adj" fmla="val 4033"/>
            </a:avLst>
          </a:prstGeom>
          <a:solidFill>
            <a:schemeClr val="bg1">
              <a:alpha val="1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366"/>
            <a:endParaRPr lang="en-US" sz="2396">
              <a:solidFill>
                <a:srgbClr val="000000"/>
              </a:solidFill>
            </a:endParaRPr>
          </a:p>
        </p:txBody>
      </p:sp>
      <p:pic>
        <p:nvPicPr>
          <p:cNvPr id="33" name="Picture 32">
            <a:extLst>
              <a:ext uri="{FF2B5EF4-FFF2-40B4-BE49-F238E27FC236}">
                <a16:creationId xmlns:a16="http://schemas.microsoft.com/office/drawing/2014/main" xmlns="" id="{E8FB009B-A00B-B640-9816-581743692014}"/>
              </a:ext>
            </a:extLst>
          </p:cNvPr>
          <p:cNvPicPr>
            <a:picLocks noChangeAspect="1"/>
          </p:cNvPicPr>
          <p:nvPr/>
        </p:nvPicPr>
        <p:blipFill>
          <a:blip r:embed="rId5">
            <a:alphaModFix/>
            <a:extLst>
              <a:ext uri="{28A0092B-C50C-407E-A947-70E740481C1C}">
                <a14:useLocalDpi xmlns:a14="http://schemas.microsoft.com/office/drawing/2010/main"/>
              </a:ext>
            </a:extLst>
          </a:blip>
          <a:stretch>
            <a:fillRect/>
          </a:stretch>
        </p:blipFill>
        <p:spPr>
          <a:xfrm>
            <a:off x="4351310" y="1364715"/>
            <a:ext cx="1211834" cy="875213"/>
          </a:xfrm>
          <a:prstGeom prst="rect">
            <a:avLst/>
          </a:prstGeom>
        </p:spPr>
      </p:pic>
      <p:sp>
        <p:nvSpPr>
          <p:cNvPr id="18" name="Text Placeholder 10"/>
          <p:cNvSpPr>
            <a:spLocks noGrp="1"/>
          </p:cNvSpPr>
          <p:nvPr>
            <p:ph type="body" sz="quarter" idx="18"/>
          </p:nvPr>
        </p:nvSpPr>
        <p:spPr>
          <a:xfrm>
            <a:off x="6571355" y="4192246"/>
            <a:ext cx="2273621" cy="3277665"/>
          </a:xfrm>
        </p:spPr>
        <p:txBody>
          <a:bodyPr/>
          <a:lstStyle/>
          <a:p>
            <a:pPr>
              <a:lnSpc>
                <a:spcPct val="100000"/>
              </a:lnSpc>
              <a:spcBef>
                <a:spcPts val="300"/>
              </a:spcBef>
              <a:spcAft>
                <a:spcPts val="300"/>
              </a:spcAft>
            </a:pPr>
            <a:r>
              <a:rPr lang="en-US" sz="1099" err="1">
                <a:solidFill>
                  <a:schemeClr val="bg1"/>
                </a:solidFill>
              </a:rPr>
              <a:t>Sjogren’s</a:t>
            </a:r>
            <a:r>
              <a:rPr lang="en-US" sz="1099">
                <a:solidFill>
                  <a:schemeClr val="bg1"/>
                </a:solidFill>
              </a:rPr>
              <a:t> Syndrome</a:t>
            </a:r>
          </a:p>
          <a:p>
            <a:pPr>
              <a:lnSpc>
                <a:spcPct val="100000"/>
              </a:lnSpc>
              <a:spcBef>
                <a:spcPts val="300"/>
              </a:spcBef>
              <a:spcAft>
                <a:spcPts val="300"/>
              </a:spcAft>
            </a:pPr>
            <a:r>
              <a:rPr lang="en-US" sz="1099">
                <a:solidFill>
                  <a:schemeClr val="bg1"/>
                </a:solidFill>
              </a:rPr>
              <a:t>Opioid Misuse or Addiction</a:t>
            </a:r>
          </a:p>
        </p:txBody>
      </p:sp>
      <p:sp>
        <p:nvSpPr>
          <p:cNvPr id="19" name="Text Placeholder 10"/>
          <p:cNvSpPr>
            <a:spLocks noGrp="1"/>
          </p:cNvSpPr>
          <p:nvPr>
            <p:ph type="body" sz="quarter" idx="18"/>
          </p:nvPr>
        </p:nvSpPr>
        <p:spPr>
          <a:xfrm>
            <a:off x="6581504" y="1073409"/>
            <a:ext cx="2273621" cy="179505"/>
          </a:xfrm>
        </p:spPr>
        <p:txBody>
          <a:bodyPr/>
          <a:lstStyle/>
          <a:p>
            <a:pPr>
              <a:lnSpc>
                <a:spcPct val="100000"/>
              </a:lnSpc>
              <a:spcBef>
                <a:spcPts val="300"/>
              </a:spcBef>
              <a:spcAft>
                <a:spcPts val="300"/>
              </a:spcAft>
            </a:pPr>
            <a:r>
              <a:rPr lang="en-US" sz="1099">
                <a:solidFill>
                  <a:schemeClr val="bg1"/>
                </a:solidFill>
              </a:rPr>
              <a:t>Stroke</a:t>
            </a:r>
          </a:p>
        </p:txBody>
      </p:sp>
      <p:sp>
        <p:nvSpPr>
          <p:cNvPr id="20" name="Text Placeholder 10"/>
          <p:cNvSpPr>
            <a:spLocks noGrp="1"/>
          </p:cNvSpPr>
          <p:nvPr>
            <p:ph type="body" sz="quarter" idx="18"/>
          </p:nvPr>
        </p:nvSpPr>
        <p:spPr>
          <a:xfrm>
            <a:off x="6849939" y="1361000"/>
            <a:ext cx="2273621" cy="179505"/>
          </a:xfrm>
        </p:spPr>
        <p:txBody>
          <a:bodyPr/>
          <a:lstStyle/>
          <a:p>
            <a:pPr>
              <a:lnSpc>
                <a:spcPct val="100000"/>
              </a:lnSpc>
              <a:spcBef>
                <a:spcPts val="300"/>
              </a:spcBef>
              <a:spcAft>
                <a:spcPts val="300"/>
              </a:spcAft>
            </a:pPr>
            <a:r>
              <a:rPr lang="en-US" sz="1099">
                <a:solidFill>
                  <a:schemeClr val="bg1"/>
                </a:solidFill>
              </a:rPr>
              <a:t>Diabetes</a:t>
            </a:r>
          </a:p>
        </p:txBody>
      </p:sp>
      <p:sp>
        <p:nvSpPr>
          <p:cNvPr id="21" name="Text Placeholder 10"/>
          <p:cNvSpPr>
            <a:spLocks noGrp="1"/>
          </p:cNvSpPr>
          <p:nvPr>
            <p:ph type="body" sz="quarter" idx="18"/>
          </p:nvPr>
        </p:nvSpPr>
        <p:spPr>
          <a:xfrm>
            <a:off x="7009854" y="1648592"/>
            <a:ext cx="2273621" cy="179505"/>
          </a:xfrm>
        </p:spPr>
        <p:txBody>
          <a:bodyPr/>
          <a:lstStyle/>
          <a:p>
            <a:pPr>
              <a:lnSpc>
                <a:spcPct val="100000"/>
              </a:lnSpc>
              <a:spcBef>
                <a:spcPts val="300"/>
              </a:spcBef>
              <a:spcAft>
                <a:spcPts val="300"/>
              </a:spcAft>
            </a:pPr>
            <a:r>
              <a:rPr lang="en-US" sz="1099">
                <a:solidFill>
                  <a:schemeClr val="bg1"/>
                </a:solidFill>
              </a:rPr>
              <a:t>Organ Transplant</a:t>
            </a:r>
          </a:p>
        </p:txBody>
      </p:sp>
      <p:sp>
        <p:nvSpPr>
          <p:cNvPr id="22" name="Text Placeholder 10"/>
          <p:cNvSpPr>
            <a:spLocks noGrp="1"/>
          </p:cNvSpPr>
          <p:nvPr>
            <p:ph type="body" sz="quarter" idx="18"/>
          </p:nvPr>
        </p:nvSpPr>
        <p:spPr>
          <a:xfrm>
            <a:off x="7192094" y="1938403"/>
            <a:ext cx="2273621" cy="179505"/>
          </a:xfrm>
        </p:spPr>
        <p:txBody>
          <a:bodyPr/>
          <a:lstStyle/>
          <a:p>
            <a:pPr>
              <a:lnSpc>
                <a:spcPct val="100000"/>
              </a:lnSpc>
              <a:spcBef>
                <a:spcPts val="300"/>
              </a:spcBef>
              <a:spcAft>
                <a:spcPts val="300"/>
              </a:spcAft>
            </a:pPr>
            <a:r>
              <a:rPr lang="en-US" sz="1099">
                <a:solidFill>
                  <a:schemeClr val="bg1"/>
                </a:solidFill>
              </a:rPr>
              <a:t>ALS</a:t>
            </a:r>
          </a:p>
        </p:txBody>
      </p:sp>
      <p:sp>
        <p:nvSpPr>
          <p:cNvPr id="25" name="Text Placeholder 10"/>
          <p:cNvSpPr>
            <a:spLocks noGrp="1"/>
          </p:cNvSpPr>
          <p:nvPr>
            <p:ph type="body" sz="quarter" idx="18"/>
          </p:nvPr>
        </p:nvSpPr>
        <p:spPr>
          <a:xfrm>
            <a:off x="7192094" y="2224560"/>
            <a:ext cx="2273621" cy="179505"/>
          </a:xfrm>
        </p:spPr>
        <p:txBody>
          <a:bodyPr/>
          <a:lstStyle/>
          <a:p>
            <a:pPr>
              <a:lnSpc>
                <a:spcPct val="100000"/>
              </a:lnSpc>
              <a:spcBef>
                <a:spcPts val="300"/>
              </a:spcBef>
              <a:spcAft>
                <a:spcPts val="300"/>
              </a:spcAft>
            </a:pPr>
            <a:r>
              <a:rPr lang="en-US" sz="1099">
                <a:solidFill>
                  <a:schemeClr val="bg1"/>
                </a:solidFill>
              </a:rPr>
              <a:t>Pregnancy</a:t>
            </a:r>
          </a:p>
        </p:txBody>
      </p:sp>
      <p:sp>
        <p:nvSpPr>
          <p:cNvPr id="28" name="Text Placeholder 10"/>
          <p:cNvSpPr>
            <a:spLocks noGrp="1"/>
          </p:cNvSpPr>
          <p:nvPr>
            <p:ph type="body" sz="quarter" idx="18"/>
          </p:nvPr>
        </p:nvSpPr>
        <p:spPr>
          <a:xfrm>
            <a:off x="7192094" y="2510717"/>
            <a:ext cx="2273621" cy="179505"/>
          </a:xfrm>
        </p:spPr>
        <p:txBody>
          <a:bodyPr/>
          <a:lstStyle/>
          <a:p>
            <a:pPr>
              <a:lnSpc>
                <a:spcPct val="100000"/>
              </a:lnSpc>
              <a:spcBef>
                <a:spcPts val="300"/>
              </a:spcBef>
              <a:spcAft>
                <a:spcPts val="300"/>
              </a:spcAft>
            </a:pPr>
            <a:r>
              <a:rPr lang="en-US" sz="1099">
                <a:solidFill>
                  <a:schemeClr val="bg1"/>
                </a:solidFill>
              </a:rPr>
              <a:t>Lupus</a:t>
            </a:r>
          </a:p>
        </p:txBody>
      </p:sp>
      <p:sp>
        <p:nvSpPr>
          <p:cNvPr id="30" name="Text Placeholder 10"/>
          <p:cNvSpPr>
            <a:spLocks noGrp="1"/>
          </p:cNvSpPr>
          <p:nvPr>
            <p:ph type="body" sz="quarter" idx="18"/>
          </p:nvPr>
        </p:nvSpPr>
        <p:spPr>
          <a:xfrm>
            <a:off x="7009854" y="2795943"/>
            <a:ext cx="2273621" cy="179505"/>
          </a:xfrm>
        </p:spPr>
        <p:txBody>
          <a:bodyPr/>
          <a:lstStyle/>
          <a:p>
            <a:pPr>
              <a:lnSpc>
                <a:spcPct val="100000"/>
              </a:lnSpc>
              <a:spcBef>
                <a:spcPts val="300"/>
              </a:spcBef>
              <a:spcAft>
                <a:spcPts val="300"/>
              </a:spcAft>
            </a:pPr>
            <a:r>
              <a:rPr lang="en-US" sz="1099">
                <a:solidFill>
                  <a:schemeClr val="bg1"/>
                </a:solidFill>
              </a:rPr>
              <a:t>Huntington’s Disease</a:t>
            </a:r>
          </a:p>
        </p:txBody>
      </p:sp>
      <p:sp>
        <p:nvSpPr>
          <p:cNvPr id="34" name="Text Placeholder 10"/>
          <p:cNvSpPr>
            <a:spLocks noGrp="1"/>
          </p:cNvSpPr>
          <p:nvPr>
            <p:ph type="body" sz="quarter" idx="18"/>
          </p:nvPr>
        </p:nvSpPr>
        <p:spPr>
          <a:xfrm>
            <a:off x="6849939" y="3083919"/>
            <a:ext cx="2273621" cy="179505"/>
          </a:xfrm>
        </p:spPr>
        <p:txBody>
          <a:bodyPr/>
          <a:lstStyle/>
          <a:p>
            <a:pPr>
              <a:lnSpc>
                <a:spcPct val="100000"/>
              </a:lnSpc>
              <a:spcBef>
                <a:spcPts val="300"/>
              </a:spcBef>
              <a:spcAft>
                <a:spcPts val="300"/>
              </a:spcAft>
            </a:pPr>
            <a:r>
              <a:rPr lang="en-US" sz="1099">
                <a:solidFill>
                  <a:schemeClr val="bg1"/>
                </a:solidFill>
              </a:rPr>
              <a:t>Parkinson’s Disease</a:t>
            </a:r>
          </a:p>
        </p:txBody>
      </p:sp>
      <p:sp>
        <p:nvSpPr>
          <p:cNvPr id="35" name="Text Placeholder 10"/>
          <p:cNvSpPr>
            <a:spLocks noGrp="1"/>
          </p:cNvSpPr>
          <p:nvPr>
            <p:ph type="body" sz="quarter" idx="18"/>
          </p:nvPr>
        </p:nvSpPr>
        <p:spPr>
          <a:xfrm>
            <a:off x="6572793" y="3360778"/>
            <a:ext cx="2273621" cy="179505"/>
          </a:xfrm>
        </p:spPr>
        <p:txBody>
          <a:bodyPr/>
          <a:lstStyle/>
          <a:p>
            <a:pPr>
              <a:lnSpc>
                <a:spcPct val="100000"/>
              </a:lnSpc>
              <a:spcBef>
                <a:spcPts val="300"/>
              </a:spcBef>
              <a:spcAft>
                <a:spcPts val="300"/>
              </a:spcAft>
            </a:pPr>
            <a:r>
              <a:rPr lang="en-US" sz="1099">
                <a:solidFill>
                  <a:schemeClr val="bg1"/>
                </a:solidFill>
              </a:rPr>
              <a:t>Radiation – Head/Neck Cancers</a:t>
            </a:r>
          </a:p>
        </p:txBody>
      </p:sp>
      <p:sp>
        <p:nvSpPr>
          <p:cNvPr id="36" name="Text Placeholder 10"/>
          <p:cNvSpPr>
            <a:spLocks noGrp="1"/>
          </p:cNvSpPr>
          <p:nvPr>
            <p:ph type="body" sz="quarter" idx="18"/>
          </p:nvPr>
        </p:nvSpPr>
        <p:spPr>
          <a:xfrm>
            <a:off x="6581504" y="3924668"/>
            <a:ext cx="2273621" cy="179505"/>
          </a:xfrm>
        </p:spPr>
        <p:txBody>
          <a:bodyPr/>
          <a:lstStyle/>
          <a:p>
            <a:pPr>
              <a:lnSpc>
                <a:spcPct val="100000"/>
              </a:lnSpc>
              <a:spcBef>
                <a:spcPts val="300"/>
              </a:spcBef>
              <a:spcAft>
                <a:spcPts val="300"/>
              </a:spcAft>
            </a:pPr>
            <a:r>
              <a:rPr lang="en-US" sz="1099">
                <a:solidFill>
                  <a:schemeClr val="bg1"/>
                </a:solidFill>
              </a:rPr>
              <a:t>Rheumatoid Arthritis</a:t>
            </a:r>
          </a:p>
        </p:txBody>
      </p:sp>
      <p:sp>
        <p:nvSpPr>
          <p:cNvPr id="37" name="Text Placeholder 10"/>
          <p:cNvSpPr>
            <a:spLocks noGrp="1"/>
          </p:cNvSpPr>
          <p:nvPr>
            <p:ph type="body" sz="quarter" idx="18"/>
          </p:nvPr>
        </p:nvSpPr>
        <p:spPr>
          <a:xfrm>
            <a:off x="6572793" y="3642723"/>
            <a:ext cx="2273621" cy="179505"/>
          </a:xfrm>
        </p:spPr>
        <p:txBody>
          <a:bodyPr/>
          <a:lstStyle/>
          <a:p>
            <a:pPr>
              <a:lnSpc>
                <a:spcPct val="100000"/>
              </a:lnSpc>
              <a:spcBef>
                <a:spcPts val="300"/>
              </a:spcBef>
              <a:spcAft>
                <a:spcPts val="300"/>
              </a:spcAft>
            </a:pPr>
            <a:r>
              <a:rPr lang="en-US" sz="1099">
                <a:solidFill>
                  <a:schemeClr val="bg1"/>
                </a:solidFill>
              </a:rPr>
              <a:t>Chronic Kidney Disease</a:t>
            </a:r>
          </a:p>
        </p:txBody>
      </p:sp>
      <p:sp>
        <p:nvSpPr>
          <p:cNvPr id="29" name="Text Placeholder 10">
            <a:extLst>
              <a:ext uri="{FF2B5EF4-FFF2-40B4-BE49-F238E27FC236}">
                <a16:creationId xmlns:a16="http://schemas.microsoft.com/office/drawing/2014/main" xmlns="" id="{B07D6168-A2E0-6B4A-B285-F2116532BC76}"/>
              </a:ext>
            </a:extLst>
          </p:cNvPr>
          <p:cNvSpPr txBox="1">
            <a:spLocks/>
          </p:cNvSpPr>
          <p:nvPr/>
        </p:nvSpPr>
        <p:spPr>
          <a:xfrm>
            <a:off x="393102" y="4131548"/>
            <a:ext cx="3003324" cy="701591"/>
          </a:xfrm>
          <a:prstGeom prst="rect">
            <a:avLst/>
          </a:prstGeom>
        </p:spPr>
        <p:txBody>
          <a:bodyPr lIns="0" tIns="0" rIns="0" bIns="0"/>
          <a:lstStyle>
            <a:lvl1pPr marL="0" indent="0" algn="l" defTabSz="912710" rtl="0" eaLnBrk="1" latinLnBrk="0" hangingPunct="1">
              <a:lnSpc>
                <a:spcPct val="90000"/>
              </a:lnSpc>
              <a:spcBef>
                <a:spcPts val="0"/>
              </a:spcBef>
              <a:buFont typeface="Arial" panose="020B0604020202020204" pitchFamily="34" charset="0"/>
              <a:buNone/>
              <a:defRPr sz="1098" b="1" kern="1200">
                <a:solidFill>
                  <a:schemeClr val="tx1"/>
                </a:solidFill>
                <a:latin typeface="+mn-lt"/>
                <a:ea typeface="+mn-ea"/>
                <a:cs typeface="+mn-cs"/>
              </a:defRPr>
            </a:lvl1pPr>
            <a:lvl2pPr marL="291560" indent="-28363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2pPr>
            <a:lvl3pPr marL="633827" indent="-316913"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3pPr>
            <a:lvl4pPr marL="860420" indent="-218670"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4pPr>
            <a:lvl5pPr marL="1145640" indent="-22817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5pPr>
            <a:lvl6pPr marL="2509950"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630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2661"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7901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a:lstStyle>
          <a:p>
            <a:pPr fontAlgn="auto">
              <a:lnSpc>
                <a:spcPct val="100000"/>
              </a:lnSpc>
              <a:spcAft>
                <a:spcPts val="0"/>
              </a:spcAft>
            </a:pPr>
            <a:r>
              <a:rPr lang="en-US" b="0" dirty="0"/>
              <a:t>Members with active benefits can enroll at </a:t>
            </a:r>
            <a:r>
              <a:rPr lang="en-US" sz="1100" dirty="0">
                <a:solidFill>
                  <a:schemeClr val="accent3"/>
                </a:solidFill>
                <a:latin typeface="Arial" panose="020B0604020202020204" pitchFamily="34" charset="0"/>
                <a:ea typeface="MS PGothic" pitchFamily="34" charset="-128"/>
                <a:cs typeface="Arial" panose="020B0604020202020204" pitchFamily="34" charset="0"/>
                <a:hlinkClick r:id="rId6">
                  <a:extLst>
                    <a:ext uri="{A12FA001-AC4F-418D-AE19-62706E023703}">
                      <ahyp:hlinkClr xmlns:ahyp="http://schemas.microsoft.com/office/drawing/2018/hyperlinkcolor" xmlns="" val="tx"/>
                    </a:ext>
                  </a:extLst>
                </a:hlinkClick>
              </a:rPr>
              <a:t>http://www.stateofct.cigna.com</a:t>
            </a:r>
            <a:r>
              <a:rPr lang="en-US" sz="1100" b="0" dirty="0">
                <a:latin typeface="Arial" panose="020B0604020202020204" pitchFamily="34" charset="0"/>
                <a:ea typeface="MS PGothic" pitchFamily="34" charset="-128"/>
                <a:cs typeface="Arial" panose="020B0604020202020204" pitchFamily="34" charset="0"/>
              </a:rPr>
              <a:t>. Click on ‘Programs and Services’ to learn more.</a:t>
            </a:r>
            <a:endParaRPr lang="en-US" sz="1099" b="0" dirty="0"/>
          </a:p>
        </p:txBody>
      </p:sp>
    </p:spTree>
    <p:extLst>
      <p:ext uri="{BB962C8B-B14F-4D97-AF65-F5344CB8AC3E}">
        <p14:creationId xmlns:p14="http://schemas.microsoft.com/office/powerpoint/2010/main" val="135510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71475" y="381907"/>
            <a:ext cx="5427159" cy="347478"/>
          </a:xfrm>
        </p:spPr>
        <p:txBody>
          <a:bodyPr/>
          <a:lstStyle/>
          <a:p>
            <a:r>
              <a:rPr lang="en-US"/>
              <a:t>Healthy Rewards</a:t>
            </a:r>
          </a:p>
        </p:txBody>
      </p:sp>
      <p:sp>
        <p:nvSpPr>
          <p:cNvPr id="3" name="Text Placeholder 2"/>
          <p:cNvSpPr>
            <a:spLocks noGrp="1"/>
          </p:cNvSpPr>
          <p:nvPr>
            <p:ph type="body" sz="quarter" idx="17"/>
          </p:nvPr>
        </p:nvSpPr>
        <p:spPr>
          <a:xfrm>
            <a:off x="371475" y="858005"/>
            <a:ext cx="4657725" cy="345184"/>
          </a:xfrm>
        </p:spPr>
        <p:txBody>
          <a:bodyPr/>
          <a:lstStyle/>
          <a:p>
            <a:pPr>
              <a:lnSpc>
                <a:spcPct val="100000"/>
              </a:lnSpc>
              <a:spcBef>
                <a:spcPts val="600"/>
              </a:spcBef>
            </a:pPr>
            <a:r>
              <a:rPr lang="en-US" sz="1400" b="1" dirty="0"/>
              <a:t>Healthy Rewards</a:t>
            </a:r>
          </a:p>
          <a:p>
            <a:pPr>
              <a:lnSpc>
                <a:spcPct val="100000"/>
              </a:lnSpc>
              <a:spcBef>
                <a:spcPts val="600"/>
              </a:spcBef>
            </a:pPr>
            <a:r>
              <a:rPr lang="en-US" dirty="0"/>
              <a:t>Discounts on programs, products and services that can help you stay healthy.</a:t>
            </a:r>
          </a:p>
          <a:p>
            <a:pPr marL="285750" indent="-285750">
              <a:lnSpc>
                <a:spcPct val="100000"/>
              </a:lnSpc>
              <a:spcBef>
                <a:spcPts val="600"/>
              </a:spcBef>
              <a:buFont typeface="Arial" panose="020B0604020202020204" pitchFamily="34" charset="0"/>
              <a:buChar char="•"/>
            </a:pPr>
            <a:r>
              <a:rPr lang="en-US" dirty="0"/>
              <a:t>Lasik</a:t>
            </a:r>
          </a:p>
          <a:p>
            <a:pPr marL="285750" indent="-285750">
              <a:lnSpc>
                <a:spcPct val="100000"/>
              </a:lnSpc>
              <a:spcBef>
                <a:spcPts val="600"/>
              </a:spcBef>
              <a:buFont typeface="Arial" panose="020B0604020202020204" pitchFamily="34" charset="0"/>
              <a:buChar char="•"/>
            </a:pPr>
            <a:r>
              <a:rPr lang="en-US" dirty="0"/>
              <a:t>Fitness programs and supplies</a:t>
            </a:r>
          </a:p>
          <a:p>
            <a:pPr marL="285750" indent="-285750">
              <a:lnSpc>
                <a:spcPct val="100000"/>
              </a:lnSpc>
              <a:spcBef>
                <a:spcPts val="600"/>
              </a:spcBef>
              <a:buFont typeface="Arial" panose="020B0604020202020204" pitchFamily="34" charset="0"/>
              <a:buChar char="•"/>
            </a:pPr>
            <a:r>
              <a:rPr lang="en-US" dirty="0"/>
              <a:t>Hearing products</a:t>
            </a:r>
          </a:p>
          <a:p>
            <a:pPr marL="285750" indent="-285750">
              <a:lnSpc>
                <a:spcPct val="100000"/>
              </a:lnSpc>
              <a:spcBef>
                <a:spcPts val="600"/>
              </a:spcBef>
              <a:buFont typeface="Arial" panose="020B0604020202020204" pitchFamily="34" charset="0"/>
              <a:buChar char="•"/>
            </a:pPr>
            <a:r>
              <a:rPr lang="en-US" dirty="0"/>
              <a:t>And more</a:t>
            </a:r>
          </a:p>
          <a:p>
            <a:pPr marL="285750" indent="-285750">
              <a:lnSpc>
                <a:spcPct val="100000"/>
              </a:lnSpc>
              <a:spcBef>
                <a:spcPts val="600"/>
              </a:spcBef>
              <a:buFont typeface="Arial" panose="020B0604020202020204" pitchFamily="34" charset="0"/>
              <a:buChar char="•"/>
            </a:pPr>
            <a:r>
              <a:rPr lang="en-US" dirty="0"/>
              <a:t>More information on your </a:t>
            </a:r>
            <a:r>
              <a:rPr lang="en-US" dirty="0" err="1"/>
              <a:t>myCigna</a:t>
            </a:r>
            <a:r>
              <a:rPr lang="en-US" dirty="0"/>
              <a:t> account</a:t>
            </a:r>
          </a:p>
          <a:p>
            <a:pPr>
              <a:lnSpc>
                <a:spcPct val="100000"/>
              </a:lnSpc>
              <a:spcBef>
                <a:spcPts val="600"/>
              </a:spcBef>
            </a:pPr>
            <a:endParaRPr lang="en-US" dirty="0"/>
          </a:p>
        </p:txBody>
      </p:sp>
      <p:sp>
        <p:nvSpPr>
          <p:cNvPr id="5" name="Slide Number Placeholder 4"/>
          <p:cNvSpPr>
            <a:spLocks noGrp="1"/>
          </p:cNvSpPr>
          <p:nvPr>
            <p:ph type="sldNum" sz="quarter" idx="4"/>
          </p:nvPr>
        </p:nvSpPr>
        <p:spPr/>
        <p:txBody>
          <a:bodyPr/>
          <a:lstStyle/>
          <a:p>
            <a:pPr defTabSz="456355"/>
            <a:fld id="{933D77C5-7D33-F54D-9A33-ABFE7C9FDC16}" type="slidenum">
              <a:rPr lang="en-US" smtClean="0">
                <a:solidFill>
                  <a:srgbClr val="000000"/>
                </a:solidFill>
              </a:rPr>
              <a:pPr defTabSz="456355"/>
              <a:t>12</a:t>
            </a:fld>
            <a:endParaRPr lang="en-US">
              <a:solidFill>
                <a:srgbClr val="000000"/>
              </a:solidFill>
            </a:endParaRPr>
          </a:p>
        </p:txBody>
      </p:sp>
      <p:sp>
        <p:nvSpPr>
          <p:cNvPr id="6" name="Rectangle 5">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7" name="TextBox 6"/>
          <p:cNvSpPr txBox="1"/>
          <p:nvPr/>
        </p:nvSpPr>
        <p:spPr>
          <a:xfrm>
            <a:off x="83896" y="3058450"/>
            <a:ext cx="4945304" cy="1815882"/>
          </a:xfrm>
          <a:prstGeom prst="rect">
            <a:avLst/>
          </a:prstGeom>
          <a:noFill/>
        </p:spPr>
        <p:txBody>
          <a:bodyPr wrap="square" rtlCol="0">
            <a:spAutoFit/>
          </a:bodyPr>
          <a:lstStyle/>
          <a:p>
            <a:r>
              <a:rPr lang="en-US" sz="1600" dirty="0">
                <a:latin typeface="Arial Narrow"/>
                <a:cs typeface="Arial Narrow"/>
              </a:rPr>
              <a:t>Healthy Rewards is a discount program and is separate from your dental benefits. If your plan includes coverage for any of the services offered through Healthy Rewards, this program is in addition to, not instead of, your plan benefits. Some Healthy Rewards programs are not available in all states and may be discontinued at any time. </a:t>
            </a:r>
            <a:r>
              <a:rPr lang="en-US" sz="1600" b="1" dirty="0">
                <a:latin typeface="Arial Narrow"/>
                <a:cs typeface="Arial Narrow"/>
              </a:rPr>
              <a:t>A discount program is NOT insurance, and you must pay the entire discounted charge.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3757" r="15376"/>
          <a:stretch/>
        </p:blipFill>
        <p:spPr>
          <a:xfrm>
            <a:off x="5194046" y="-22039"/>
            <a:ext cx="3944470" cy="5169647"/>
          </a:xfrm>
          <a:prstGeom prst="rect">
            <a:avLst/>
          </a:prstGeom>
        </p:spPr>
      </p:pic>
    </p:spTree>
    <p:extLst>
      <p:ext uri="{BB962C8B-B14F-4D97-AF65-F5344CB8AC3E}">
        <p14:creationId xmlns:p14="http://schemas.microsoft.com/office/powerpoint/2010/main" val="7343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7"/>
          </p:nvPr>
        </p:nvSpPr>
        <p:spPr/>
        <p:txBody>
          <a:bodyPr/>
          <a:lstStyle/>
          <a:p>
            <a:r>
              <a:rPr lang="en-US"/>
              <a:t>Support on your schedule</a:t>
            </a:r>
          </a:p>
        </p:txBody>
      </p:sp>
      <p:sp>
        <p:nvSpPr>
          <p:cNvPr id="7" name="Content Placeholder 6"/>
          <p:cNvSpPr>
            <a:spLocks noGrp="1"/>
          </p:cNvSpPr>
          <p:nvPr>
            <p:ph sz="quarter" idx="18"/>
          </p:nvPr>
        </p:nvSpPr>
        <p:spPr/>
        <p:txBody>
          <a:bodyPr/>
          <a:lstStyle/>
          <a:p>
            <a:pPr>
              <a:lnSpc>
                <a:spcPct val="100000"/>
              </a:lnSpc>
            </a:pPr>
            <a:r>
              <a:rPr lang="en-US"/>
              <a:t>We’ve got your back</a:t>
            </a:r>
          </a:p>
        </p:txBody>
      </p:sp>
      <p:sp>
        <p:nvSpPr>
          <p:cNvPr id="3" name="Slide Number Placeholder 2"/>
          <p:cNvSpPr>
            <a:spLocks noGrp="1"/>
          </p:cNvSpPr>
          <p:nvPr>
            <p:ph type="sldNum" sz="quarter" idx="4294967295"/>
          </p:nvPr>
        </p:nvSpPr>
        <p:spPr>
          <a:xfrm>
            <a:off x="7954963" y="4895850"/>
            <a:ext cx="1189037" cy="247650"/>
          </a:xfrm>
        </p:spPr>
        <p:txBody>
          <a:bodyPr/>
          <a:lstStyle/>
          <a:p>
            <a:fld id="{933D77C5-7D33-F54D-9A33-ABFE7C9FDC16}" type="slidenum">
              <a:rPr lang="en-US" smtClean="0">
                <a:solidFill>
                  <a:srgbClr val="000000"/>
                </a:solidFill>
              </a:rPr>
              <a:pPr/>
              <a:t>13</a:t>
            </a:fld>
            <a:endParaRPr lang="en-US">
              <a:solidFill>
                <a:srgbClr val="000000"/>
              </a:solidFill>
            </a:endParaRPr>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46" r="16646"/>
          <a:stretch>
            <a:fillRect/>
          </a:stretch>
        </p:blipFill>
        <p:spPr/>
      </p:pic>
      <p:sp>
        <p:nvSpPr>
          <p:cNvPr id="10" name="Rectangle 9">
            <a:extLst>
              <a:ext uri="{FF2B5EF4-FFF2-40B4-BE49-F238E27FC236}">
                <a16:creationId xmlns:a16="http://schemas.microsoft.com/office/drawing/2014/main" xmlns="" id="{184506FB-8C09-0F46-8613-73B035C5D9C8}"/>
              </a:ext>
            </a:extLst>
          </p:cNvPr>
          <p:cNvSpPr/>
          <p:nvPr/>
        </p:nvSpPr>
        <p:spPr>
          <a:xfrm>
            <a:off x="379244" y="2380"/>
            <a:ext cx="1264432" cy="1817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43051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0"/>
          <p:cNvSpPr>
            <a:spLocks noGrp="1"/>
          </p:cNvSpPr>
          <p:nvPr>
            <p:ph type="body" sz="quarter" idx="16"/>
          </p:nvPr>
        </p:nvSpPr>
        <p:spPr>
          <a:xfrm>
            <a:off x="379244" y="1144624"/>
            <a:ext cx="5085947" cy="3051436"/>
          </a:xfrm>
        </p:spPr>
        <p:txBody>
          <a:bodyPr>
            <a:noAutofit/>
          </a:bodyPr>
          <a:lstStyle/>
          <a:p>
            <a:pPr marL="102394" indent="-102394">
              <a:lnSpc>
                <a:spcPct val="100000"/>
              </a:lnSpc>
              <a:spcBef>
                <a:spcPts val="300"/>
              </a:spcBef>
              <a:spcAft>
                <a:spcPts val="300"/>
              </a:spcAft>
              <a:buNone/>
            </a:pPr>
            <a:r>
              <a:rPr lang="en-US" sz="1400" b="1" dirty="0">
                <a:solidFill>
                  <a:schemeClr val="tx1"/>
                </a:solidFill>
                <a:latin typeface="Arial" charset="0"/>
                <a:ea typeface="ＭＳ Ｐゴシック" charset="0"/>
                <a:cs typeface="Arial" charset="0"/>
              </a:rPr>
              <a:t>Phone</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Call anytime day or night for live customer service — 1-800-Cigna24.</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Ask for a Spanish-speaking representative or speak with us in your preferred language — interpreter service is available in over 200 languages.</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Get help finding a dental </a:t>
            </a:r>
            <a:r>
              <a:rPr lang="en-US" sz="1050" b="0" dirty="0" err="1">
                <a:latin typeface="Arial" charset="0"/>
                <a:ea typeface="ＭＳ Ｐゴシック" charset="0"/>
                <a:cs typeface="Arial" charset="0"/>
              </a:rPr>
              <a:t>of.fice</a:t>
            </a:r>
            <a:r>
              <a:rPr lang="en-US" sz="1050" b="0" dirty="0">
                <a:latin typeface="Arial" charset="0"/>
                <a:ea typeface="ＭＳ Ｐゴシック" charset="0"/>
                <a:cs typeface="Arial" charset="0"/>
              </a:rPr>
              <a:t>.</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Check your eligibility</a:t>
            </a:r>
            <a:endParaRPr lang="en-US" sz="1000" b="0" dirty="0">
              <a:solidFill>
                <a:schemeClr val="tx1"/>
              </a:solidFill>
              <a:latin typeface="Arial" charset="0"/>
              <a:ea typeface="ＭＳ Ｐゴシック" charset="0"/>
              <a:cs typeface="Arial" charset="0"/>
            </a:endParaRPr>
          </a:p>
          <a:p>
            <a:pPr eaLnBrk="0" hangingPunct="0">
              <a:lnSpc>
                <a:spcPct val="100000"/>
              </a:lnSpc>
              <a:spcBef>
                <a:spcPts val="300"/>
              </a:spcBef>
              <a:spcAft>
                <a:spcPts val="300"/>
              </a:spcAft>
              <a:buClr>
                <a:srgbClr val="000000"/>
              </a:buClr>
            </a:pPr>
            <a:r>
              <a:rPr lang="en-US" sz="1400" dirty="0" err="1">
                <a:solidFill>
                  <a:srgbClr val="000000"/>
                </a:solidFill>
              </a:rPr>
              <a:t>myCigna</a:t>
            </a:r>
            <a:r>
              <a:rPr lang="en-US" sz="1400" baseline="30000" dirty="0">
                <a:solidFill>
                  <a:srgbClr val="000000"/>
                </a:solidFill>
              </a:rPr>
              <a:t>®</a:t>
            </a:r>
            <a:r>
              <a:rPr lang="en-US" sz="1400" dirty="0">
                <a:solidFill>
                  <a:srgbClr val="000000"/>
                </a:solidFill>
              </a:rPr>
              <a:t> — online or through the app </a:t>
            </a:r>
            <a:endParaRPr lang="en-US" sz="1000" b="0" dirty="0">
              <a:latin typeface="Arial" charset="0"/>
              <a:ea typeface="ＭＳ Ｐゴシック" charset="0"/>
              <a:cs typeface="Arial" charset="0"/>
            </a:endParaRP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Once your benefits are active and you register for your </a:t>
            </a:r>
            <a:r>
              <a:rPr lang="en-US" sz="1050" b="0" dirty="0" err="1">
                <a:latin typeface="Arial" charset="0"/>
                <a:ea typeface="ＭＳ Ｐゴシック" charset="0"/>
                <a:cs typeface="Arial" charset="0"/>
              </a:rPr>
              <a:t>myCigna</a:t>
            </a:r>
            <a:r>
              <a:rPr lang="en-US" sz="1050" b="0" dirty="0">
                <a:latin typeface="Arial" charset="0"/>
                <a:ea typeface="ＭＳ Ｐゴシック" charset="0"/>
                <a:cs typeface="Arial" charset="0"/>
              </a:rPr>
              <a:t> account, you’ll be able to search for network dentists – </a:t>
            </a:r>
            <a:r>
              <a:rPr lang="en-US" sz="1050" b="0" dirty="0">
                <a:solidFill>
                  <a:schemeClr val="accent3"/>
                </a:solidFill>
                <a:latin typeface="Arial" charset="0"/>
                <a:ea typeface="ＭＳ Ｐゴシック" charset="0"/>
                <a:cs typeface="Arial" charset="0"/>
              </a:rPr>
              <a:t>compare costs, read verified patient reviews and get information about a dentist’s experience, office features and more. </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Download a digital ID card or print temporary card.</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DHMO customers can change their primary dentist anytime with the click of a button.</a:t>
            </a:r>
          </a:p>
          <a:p>
            <a:pPr marL="102394" indent="-102394">
              <a:lnSpc>
                <a:spcPct val="100000"/>
              </a:lnSpc>
              <a:spcBef>
                <a:spcPts val="300"/>
              </a:spcBef>
              <a:spcAft>
                <a:spcPts val="300"/>
              </a:spcAft>
              <a:buClr>
                <a:srgbClr val="000000"/>
              </a:buClr>
              <a:buFont typeface="Arial" charset="0"/>
              <a:buChar char="•"/>
            </a:pPr>
            <a:r>
              <a:rPr lang="en-US" sz="1050" b="0" dirty="0">
                <a:latin typeface="Arial" charset="0"/>
                <a:ea typeface="ＭＳ Ｐゴシック" charset="0"/>
                <a:cs typeface="Arial" charset="0"/>
              </a:rPr>
              <a:t>Find Healthy Rewards</a:t>
            </a:r>
            <a:r>
              <a:rPr lang="en-US" sz="1050" b="0" baseline="30000" dirty="0">
                <a:latin typeface="Arial" charset="0"/>
                <a:ea typeface="ＭＳ Ｐゴシック" charset="0"/>
                <a:cs typeface="Arial" charset="0"/>
              </a:rPr>
              <a:t>®</a:t>
            </a:r>
            <a:r>
              <a:rPr lang="en-US" sz="1050" b="0" dirty="0">
                <a:latin typeface="Arial" charset="0"/>
                <a:ea typeface="ＭＳ Ｐゴシック" charset="0"/>
                <a:cs typeface="Arial" charset="0"/>
              </a:rPr>
              <a:t> discount information.</a:t>
            </a:r>
          </a:p>
          <a:p>
            <a:pPr eaLnBrk="0" hangingPunct="0">
              <a:lnSpc>
                <a:spcPct val="100000"/>
              </a:lnSpc>
              <a:spcBef>
                <a:spcPts val="300"/>
              </a:spcBef>
              <a:buClr>
                <a:srgbClr val="000000"/>
              </a:buClr>
            </a:pPr>
            <a:endParaRPr lang="en-US" sz="1400" dirty="0">
              <a:solidFill>
                <a:srgbClr val="000000"/>
              </a:solidFill>
            </a:endParaRPr>
          </a:p>
        </p:txBody>
      </p:sp>
      <p:sp>
        <p:nvSpPr>
          <p:cNvPr id="4" name="Text Placeholder 3"/>
          <p:cNvSpPr>
            <a:spLocks noGrp="1"/>
          </p:cNvSpPr>
          <p:nvPr>
            <p:ph type="body" sz="quarter" idx="18"/>
          </p:nvPr>
        </p:nvSpPr>
        <p:spPr/>
        <p:txBody>
          <a:bodyPr/>
          <a:lstStyle/>
          <a:p>
            <a:r>
              <a:rPr lang="en-US"/>
              <a:t>24/7/365 Support</a:t>
            </a:r>
          </a:p>
        </p:txBody>
      </p:sp>
      <p:pic>
        <p:nvPicPr>
          <p:cNvPr id="7" name="Picture Placeholder 6"/>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8957" r="39685"/>
          <a:stretch/>
        </p:blipFill>
        <p:spPr/>
      </p:pic>
      <p:sp>
        <p:nvSpPr>
          <p:cNvPr id="5" name="Slide Number Placeholder 4"/>
          <p:cNvSpPr>
            <a:spLocks noGrp="1"/>
          </p:cNvSpPr>
          <p:nvPr>
            <p:ph type="sldNum" sz="quarter" idx="4"/>
          </p:nvPr>
        </p:nvSpPr>
        <p:spPr/>
        <p:txBody>
          <a:bodyPr/>
          <a:lstStyle/>
          <a:p>
            <a:fld id="{38EC0547-4173-4FD2-B3AD-CE0209F6F09F}" type="slidenum">
              <a:rPr lang="en-US" altLang="en-US" smtClean="0"/>
              <a:pPr/>
              <a:t>14</a:t>
            </a:fld>
            <a:endParaRPr lang="en-US" altLang="en-US"/>
          </a:p>
        </p:txBody>
      </p:sp>
      <p:sp>
        <p:nvSpPr>
          <p:cNvPr id="72714" name="Rectangle 7"/>
          <p:cNvSpPr txBox="1">
            <a:spLocks noGrp="1" noChangeArrowheads="1"/>
          </p:cNvSpPr>
          <p:nvPr/>
        </p:nvSpPr>
        <p:spPr bwMode="auto">
          <a:xfrm>
            <a:off x="1143000" y="4800600"/>
            <a:ext cx="5258991"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600">
              <a:solidFill>
                <a:srgbClr val="A6A6A6"/>
              </a:solidFill>
              <a:latin typeface="Arial Narrow" charset="0"/>
              <a:cs typeface="ＭＳ Ｐゴシック" charset="0"/>
            </a:endParaRPr>
          </a:p>
        </p:txBody>
      </p:sp>
      <p:grpSp>
        <p:nvGrpSpPr>
          <p:cNvPr id="72716" name="Group 34"/>
          <p:cNvGrpSpPr>
            <a:grpSpLocks/>
          </p:cNvGrpSpPr>
          <p:nvPr/>
        </p:nvGrpSpPr>
        <p:grpSpPr bwMode="auto">
          <a:xfrm>
            <a:off x="4213100" y="987626"/>
            <a:ext cx="311365" cy="351621"/>
            <a:chOff x="4532651" y="1634017"/>
            <a:chExt cx="3137539" cy="3540457"/>
          </a:xfrm>
        </p:grpSpPr>
        <p:sp>
          <p:nvSpPr>
            <p:cNvPr id="36" name="Rounded Rectangle 35"/>
            <p:cNvSpPr/>
            <p:nvPr/>
          </p:nvSpPr>
          <p:spPr>
            <a:xfrm>
              <a:off x="5103863" y="2527403"/>
              <a:ext cx="240078" cy="661768"/>
            </a:xfrm>
            <a:prstGeom prst="round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37" name="Rounded Rectangle 36"/>
            <p:cNvSpPr/>
            <p:nvPr/>
          </p:nvSpPr>
          <p:spPr>
            <a:xfrm>
              <a:off x="6858900" y="2535678"/>
              <a:ext cx="240078" cy="661768"/>
            </a:xfrm>
            <a:prstGeom prst="round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38" name="Oval 37"/>
            <p:cNvSpPr/>
            <p:nvPr/>
          </p:nvSpPr>
          <p:spPr>
            <a:xfrm>
              <a:off x="5931710" y="3693771"/>
              <a:ext cx="339420" cy="239888"/>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39" name="Freeform 38"/>
            <p:cNvSpPr/>
            <p:nvPr/>
          </p:nvSpPr>
          <p:spPr>
            <a:xfrm>
              <a:off x="5236319" y="1634017"/>
              <a:ext cx="1746761" cy="901661"/>
            </a:xfrm>
            <a:custGeom>
              <a:avLst/>
              <a:gdLst>
                <a:gd name="connsiteX0" fmla="*/ 0 w 1276350"/>
                <a:gd name="connsiteY0" fmla="*/ 0 h 9525"/>
                <a:gd name="connsiteX1" fmla="*/ 1276350 w 1276350"/>
                <a:gd name="connsiteY1" fmla="*/ 9525 h 9525"/>
                <a:gd name="connsiteX0" fmla="*/ 0 w 10000"/>
                <a:gd name="connsiteY0" fmla="*/ 344455 h 354455"/>
                <a:gd name="connsiteX1" fmla="*/ 10000 w 10000"/>
                <a:gd name="connsiteY1" fmla="*/ 354455 h 354455"/>
                <a:gd name="connsiteX0" fmla="*/ 0 w 10000"/>
                <a:gd name="connsiteY0" fmla="*/ 618836 h 628836"/>
                <a:gd name="connsiteX1" fmla="*/ 10000 w 10000"/>
                <a:gd name="connsiteY1" fmla="*/ 628836 h 628836"/>
                <a:gd name="connsiteX0" fmla="*/ 0 w 10000"/>
                <a:gd name="connsiteY0" fmla="*/ 680647 h 690647"/>
                <a:gd name="connsiteX1" fmla="*/ 10000 w 10000"/>
                <a:gd name="connsiteY1" fmla="*/ 690647 h 690647"/>
                <a:gd name="connsiteX0" fmla="*/ 0 w 10000"/>
                <a:gd name="connsiteY0" fmla="*/ 688000 h 698000"/>
                <a:gd name="connsiteX1" fmla="*/ 10000 w 10000"/>
                <a:gd name="connsiteY1" fmla="*/ 698000 h 698000"/>
                <a:gd name="connsiteX0" fmla="*/ 0 w 10000"/>
                <a:gd name="connsiteY0" fmla="*/ 683401 h 693401"/>
                <a:gd name="connsiteX1" fmla="*/ 10000 w 10000"/>
                <a:gd name="connsiteY1" fmla="*/ 693401 h 693401"/>
                <a:gd name="connsiteX0" fmla="*/ 0 w 10000"/>
                <a:gd name="connsiteY0" fmla="*/ 683401 h 693401"/>
                <a:gd name="connsiteX1" fmla="*/ 10000 w 10000"/>
                <a:gd name="connsiteY1" fmla="*/ 693401 h 693401"/>
                <a:gd name="connsiteX0" fmla="*/ 0 w 9944"/>
                <a:gd name="connsiteY0" fmla="*/ 685831 h 690832"/>
                <a:gd name="connsiteX1" fmla="*/ 9944 w 9944"/>
                <a:gd name="connsiteY1" fmla="*/ 690832 h 690832"/>
                <a:gd name="connsiteX0" fmla="*/ 0 w 10000"/>
                <a:gd name="connsiteY0" fmla="*/ 9667 h 9739"/>
                <a:gd name="connsiteX1" fmla="*/ 10000 w 10000"/>
                <a:gd name="connsiteY1" fmla="*/ 9739 h 9739"/>
                <a:gd name="connsiteX0" fmla="*/ 0 w 10000"/>
                <a:gd name="connsiteY0" fmla="*/ 9982 h 10056"/>
                <a:gd name="connsiteX1" fmla="*/ 10000 w 10000"/>
                <a:gd name="connsiteY1" fmla="*/ 10056 h 10056"/>
                <a:gd name="connsiteX0" fmla="*/ 0 w 10000"/>
                <a:gd name="connsiteY0" fmla="*/ 10274 h 10348"/>
                <a:gd name="connsiteX1" fmla="*/ 10000 w 10000"/>
                <a:gd name="connsiteY1" fmla="*/ 10348 h 10348"/>
                <a:gd name="connsiteX0" fmla="*/ 0 w 10000"/>
                <a:gd name="connsiteY0" fmla="*/ 10191 h 10265"/>
                <a:gd name="connsiteX1" fmla="*/ 10000 w 10000"/>
                <a:gd name="connsiteY1" fmla="*/ 10265 h 10265"/>
                <a:gd name="connsiteX0" fmla="*/ 0 w 9981"/>
                <a:gd name="connsiteY0" fmla="*/ 10209 h 10246"/>
                <a:gd name="connsiteX1" fmla="*/ 9981 w 9981"/>
                <a:gd name="connsiteY1" fmla="*/ 10246 h 10246"/>
                <a:gd name="connsiteX0" fmla="*/ 0 w 10000"/>
                <a:gd name="connsiteY0" fmla="*/ 9897 h 9933"/>
                <a:gd name="connsiteX1" fmla="*/ 10000 w 10000"/>
                <a:gd name="connsiteY1" fmla="*/ 9933 h 9933"/>
                <a:gd name="connsiteX0" fmla="*/ 0 w 10000"/>
                <a:gd name="connsiteY0" fmla="*/ 9964 h 10000"/>
                <a:gd name="connsiteX1" fmla="*/ 10000 w 10000"/>
                <a:gd name="connsiteY1" fmla="*/ 10000 h 10000"/>
              </a:gdLst>
              <a:ahLst/>
              <a:cxnLst>
                <a:cxn ang="0">
                  <a:pos x="connsiteX0" y="connsiteY0"/>
                </a:cxn>
                <a:cxn ang="0">
                  <a:pos x="connsiteX1" y="connsiteY1"/>
                </a:cxn>
              </a:cxnLst>
              <a:rect l="l" t="t" r="r" b="b"/>
              <a:pathLst>
                <a:path w="10000" h="10000">
                  <a:moveTo>
                    <a:pt x="0" y="9964"/>
                  </a:moveTo>
                  <a:cubicBezTo>
                    <a:pt x="181" y="-3278"/>
                    <a:pt x="9742" y="-3376"/>
                    <a:pt x="10000" y="10000"/>
                  </a:cubicBezTo>
                </a:path>
              </a:pathLst>
            </a:cu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40" name="Freeform 39"/>
            <p:cNvSpPr/>
            <p:nvPr/>
          </p:nvSpPr>
          <p:spPr>
            <a:xfrm>
              <a:off x="5352217" y="2237883"/>
              <a:ext cx="1506682" cy="421874"/>
            </a:xfrm>
            <a:custGeom>
              <a:avLst/>
              <a:gdLst>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19237"/>
                <a:gd name="connsiteY0" fmla="*/ 414338 h 414338"/>
                <a:gd name="connsiteX1" fmla="*/ 395287 w 1519237"/>
                <a:gd name="connsiteY1" fmla="*/ 0 h 414338"/>
                <a:gd name="connsiteX2" fmla="*/ 1519237 w 1519237"/>
                <a:gd name="connsiteY2" fmla="*/ 390525 h 414338"/>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28625 h 428625"/>
                <a:gd name="connsiteX1" fmla="*/ 355087 w 1474274"/>
                <a:gd name="connsiteY1" fmla="*/ 0 h 428625"/>
                <a:gd name="connsiteX2" fmla="*/ 1474274 w 1474274"/>
                <a:gd name="connsiteY2" fmla="*/ 404812 h 428625"/>
                <a:gd name="connsiteX0" fmla="*/ 0 w 1474274"/>
                <a:gd name="connsiteY0" fmla="*/ 409354 h 409354"/>
                <a:gd name="connsiteX1" fmla="*/ 355087 w 1474274"/>
                <a:gd name="connsiteY1" fmla="*/ 0 h 409354"/>
                <a:gd name="connsiteX2" fmla="*/ 1474274 w 1474274"/>
                <a:gd name="connsiteY2" fmla="*/ 404812 h 409354"/>
                <a:gd name="connsiteX0" fmla="*/ 0 w 1474274"/>
                <a:gd name="connsiteY0" fmla="*/ 409354 h 409698"/>
                <a:gd name="connsiteX1" fmla="*/ 355087 w 1474274"/>
                <a:gd name="connsiteY1" fmla="*/ 0 h 409698"/>
                <a:gd name="connsiteX2" fmla="*/ 1474274 w 1474274"/>
                <a:gd name="connsiteY2" fmla="*/ 404812 h 409698"/>
                <a:gd name="connsiteX0" fmla="*/ 0 w 1474274"/>
                <a:gd name="connsiteY0" fmla="*/ 409354 h 409698"/>
                <a:gd name="connsiteX1" fmla="*/ 355087 w 1474274"/>
                <a:gd name="connsiteY1" fmla="*/ 0 h 409698"/>
                <a:gd name="connsiteX2" fmla="*/ 1474274 w 1474274"/>
                <a:gd name="connsiteY2" fmla="*/ 404812 h 409698"/>
                <a:gd name="connsiteX0" fmla="*/ 0 w 1464639"/>
                <a:gd name="connsiteY0" fmla="*/ 409354 h 420871"/>
                <a:gd name="connsiteX1" fmla="*/ 355087 w 1464639"/>
                <a:gd name="connsiteY1" fmla="*/ 0 h 420871"/>
                <a:gd name="connsiteX2" fmla="*/ 1464639 w 1464639"/>
                <a:gd name="connsiteY2" fmla="*/ 420871 h 420871"/>
                <a:gd name="connsiteX0" fmla="*/ 0 w 1464639"/>
                <a:gd name="connsiteY0" fmla="*/ 409354 h 420871"/>
                <a:gd name="connsiteX1" fmla="*/ 355087 w 1464639"/>
                <a:gd name="connsiteY1" fmla="*/ 0 h 420871"/>
                <a:gd name="connsiteX2" fmla="*/ 1464639 w 1464639"/>
                <a:gd name="connsiteY2" fmla="*/ 420871 h 420871"/>
                <a:gd name="connsiteX0" fmla="*/ 0 w 1471063"/>
                <a:gd name="connsiteY0" fmla="*/ 409354 h 411236"/>
                <a:gd name="connsiteX1" fmla="*/ 355087 w 1471063"/>
                <a:gd name="connsiteY1" fmla="*/ 0 h 411236"/>
                <a:gd name="connsiteX2" fmla="*/ 1471063 w 1471063"/>
                <a:gd name="connsiteY2" fmla="*/ 411236 h 411236"/>
                <a:gd name="connsiteX0" fmla="*/ 0 w 1471063"/>
                <a:gd name="connsiteY0" fmla="*/ 409354 h 411236"/>
                <a:gd name="connsiteX1" fmla="*/ 355087 w 1471063"/>
                <a:gd name="connsiteY1" fmla="*/ 0 h 411236"/>
                <a:gd name="connsiteX2" fmla="*/ 1471063 w 1471063"/>
                <a:gd name="connsiteY2" fmla="*/ 411236 h 411236"/>
              </a:gdLst>
              <a:ahLst/>
              <a:cxnLst>
                <a:cxn ang="0">
                  <a:pos x="connsiteX0" y="connsiteY0"/>
                </a:cxn>
                <a:cxn ang="0">
                  <a:pos x="connsiteX1" y="connsiteY1"/>
                </a:cxn>
                <a:cxn ang="0">
                  <a:pos x="connsiteX2" y="connsiteY2"/>
                </a:cxn>
              </a:cxnLst>
              <a:rect l="l" t="t" r="r" b="b"/>
              <a:pathLst>
                <a:path w="1471063" h="411236">
                  <a:moveTo>
                    <a:pt x="0" y="409354"/>
                  </a:moveTo>
                  <a:cubicBezTo>
                    <a:pt x="79605" y="418427"/>
                    <a:pt x="309049" y="247651"/>
                    <a:pt x="355087" y="0"/>
                  </a:cubicBezTo>
                  <a:cubicBezTo>
                    <a:pt x="790062" y="265112"/>
                    <a:pt x="1080501" y="357006"/>
                    <a:pt x="1471063" y="411236"/>
                  </a:cubicBezTo>
                </a:path>
              </a:pathLst>
            </a:cu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41" name="Freeform 40"/>
            <p:cNvSpPr/>
            <p:nvPr/>
          </p:nvSpPr>
          <p:spPr>
            <a:xfrm>
              <a:off x="6271131" y="3197446"/>
              <a:ext cx="678835" cy="603860"/>
            </a:xfrm>
            <a:custGeom>
              <a:avLst/>
              <a:gdLst>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 name="connsiteX0" fmla="*/ 497681 w 497681"/>
                <a:gd name="connsiteY0" fmla="*/ 0 h 438150"/>
                <a:gd name="connsiteX1" fmla="*/ 0 w 497681"/>
                <a:gd name="connsiteY1" fmla="*/ 438150 h 438150"/>
              </a:gdLst>
              <a:ahLst/>
              <a:cxnLst>
                <a:cxn ang="0">
                  <a:pos x="connsiteX0" y="connsiteY0"/>
                </a:cxn>
                <a:cxn ang="0">
                  <a:pos x="connsiteX1" y="connsiteY1"/>
                </a:cxn>
              </a:cxnLst>
              <a:rect l="l" t="t" r="r" b="b"/>
              <a:pathLst>
                <a:path w="497681" h="438150">
                  <a:moveTo>
                    <a:pt x="497681" y="0"/>
                  </a:moveTo>
                  <a:cubicBezTo>
                    <a:pt x="460374" y="105569"/>
                    <a:pt x="327819" y="368300"/>
                    <a:pt x="0" y="438150"/>
                  </a:cubicBezTo>
                </a:path>
              </a:pathLst>
            </a:cu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42" name="Freeform 41"/>
            <p:cNvSpPr/>
            <p:nvPr/>
          </p:nvSpPr>
          <p:spPr>
            <a:xfrm>
              <a:off x="4532651" y="3156083"/>
              <a:ext cx="3137539" cy="2018391"/>
            </a:xfrm>
            <a:custGeom>
              <a:avLst/>
              <a:gdLst>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40581 w 2274094"/>
                <a:gd name="connsiteY2" fmla="*/ 269081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0550 w 2274094"/>
                <a:gd name="connsiteY0" fmla="*/ 0 h 1469231"/>
                <a:gd name="connsiteX1" fmla="*/ 661988 w 2274094"/>
                <a:gd name="connsiteY1" fmla="*/ 14287 h 1469231"/>
                <a:gd name="connsiteX2" fmla="*/ 850106 w 2274094"/>
                <a:gd name="connsiteY2" fmla="*/ 266700 h 1469231"/>
                <a:gd name="connsiteX3" fmla="*/ 788194 w 2274094"/>
                <a:gd name="connsiteY3" fmla="*/ 395287 h 1469231"/>
                <a:gd name="connsiteX4" fmla="*/ 128588 w 2274094"/>
                <a:gd name="connsiteY4" fmla="*/ 842962 h 1469231"/>
                <a:gd name="connsiteX5" fmla="*/ 0 w 2274094"/>
                <a:gd name="connsiteY5" fmla="*/ 1195387 h 1469231"/>
                <a:gd name="connsiteX6" fmla="*/ 204788 w 2274094"/>
                <a:gd name="connsiteY6" fmla="*/ 1469231 h 1469231"/>
                <a:gd name="connsiteX7" fmla="*/ 2066925 w 2274094"/>
                <a:gd name="connsiteY7" fmla="*/ 1469231 h 1469231"/>
                <a:gd name="connsiteX8" fmla="*/ 2274094 w 2274094"/>
                <a:gd name="connsiteY8" fmla="*/ 1193006 h 1469231"/>
                <a:gd name="connsiteX9" fmla="*/ 2085975 w 2274094"/>
                <a:gd name="connsiteY9" fmla="*/ 809625 h 1469231"/>
                <a:gd name="connsiteX10" fmla="*/ 1485900 w 2274094"/>
                <a:gd name="connsiteY10" fmla="*/ 390525 h 1469231"/>
                <a:gd name="connsiteX11" fmla="*/ 1438275 w 2274094"/>
                <a:gd name="connsiteY11" fmla="*/ 266700 h 1469231"/>
                <a:gd name="connsiteX12" fmla="*/ 1628775 w 2274094"/>
                <a:gd name="connsiteY12" fmla="*/ 16668 h 1469231"/>
                <a:gd name="connsiteX13" fmla="*/ 1683544 w 2274094"/>
                <a:gd name="connsiteY13" fmla="*/ 7143 h 1469231"/>
                <a:gd name="connsiteX0" fmla="*/ 595313 w 2274094"/>
                <a:gd name="connsiteY0" fmla="*/ 2382 h 1462088"/>
                <a:gd name="connsiteX1" fmla="*/ 661988 w 2274094"/>
                <a:gd name="connsiteY1" fmla="*/ 7144 h 1462088"/>
                <a:gd name="connsiteX2" fmla="*/ 850106 w 2274094"/>
                <a:gd name="connsiteY2" fmla="*/ 259557 h 1462088"/>
                <a:gd name="connsiteX3" fmla="*/ 788194 w 2274094"/>
                <a:gd name="connsiteY3" fmla="*/ 388144 h 1462088"/>
                <a:gd name="connsiteX4" fmla="*/ 128588 w 2274094"/>
                <a:gd name="connsiteY4" fmla="*/ 835819 h 1462088"/>
                <a:gd name="connsiteX5" fmla="*/ 0 w 2274094"/>
                <a:gd name="connsiteY5" fmla="*/ 1188244 h 1462088"/>
                <a:gd name="connsiteX6" fmla="*/ 204788 w 2274094"/>
                <a:gd name="connsiteY6" fmla="*/ 1462088 h 1462088"/>
                <a:gd name="connsiteX7" fmla="*/ 2066925 w 2274094"/>
                <a:gd name="connsiteY7" fmla="*/ 1462088 h 1462088"/>
                <a:gd name="connsiteX8" fmla="*/ 2274094 w 2274094"/>
                <a:gd name="connsiteY8" fmla="*/ 1185863 h 1462088"/>
                <a:gd name="connsiteX9" fmla="*/ 2085975 w 2274094"/>
                <a:gd name="connsiteY9" fmla="*/ 802482 h 1462088"/>
                <a:gd name="connsiteX10" fmla="*/ 1485900 w 2274094"/>
                <a:gd name="connsiteY10" fmla="*/ 383382 h 1462088"/>
                <a:gd name="connsiteX11" fmla="*/ 1438275 w 2274094"/>
                <a:gd name="connsiteY11" fmla="*/ 259557 h 1462088"/>
                <a:gd name="connsiteX12" fmla="*/ 1628775 w 2274094"/>
                <a:gd name="connsiteY12" fmla="*/ 9525 h 1462088"/>
                <a:gd name="connsiteX13" fmla="*/ 1683544 w 2274094"/>
                <a:gd name="connsiteY13" fmla="*/ 0 h 1462088"/>
                <a:gd name="connsiteX0" fmla="*/ 595313 w 2274094"/>
                <a:gd name="connsiteY0" fmla="*/ 2382 h 1462088"/>
                <a:gd name="connsiteX1" fmla="*/ 661988 w 2274094"/>
                <a:gd name="connsiteY1" fmla="*/ 7144 h 1462088"/>
                <a:gd name="connsiteX2" fmla="*/ 850106 w 2274094"/>
                <a:gd name="connsiteY2" fmla="*/ 259557 h 1462088"/>
                <a:gd name="connsiteX3" fmla="*/ 788194 w 2274094"/>
                <a:gd name="connsiteY3" fmla="*/ 388144 h 1462088"/>
                <a:gd name="connsiteX4" fmla="*/ 128588 w 2274094"/>
                <a:gd name="connsiteY4" fmla="*/ 835819 h 1462088"/>
                <a:gd name="connsiteX5" fmla="*/ 0 w 2274094"/>
                <a:gd name="connsiteY5" fmla="*/ 1188244 h 1462088"/>
                <a:gd name="connsiteX6" fmla="*/ 204788 w 2274094"/>
                <a:gd name="connsiteY6" fmla="*/ 1462088 h 1462088"/>
                <a:gd name="connsiteX7" fmla="*/ 2066925 w 2274094"/>
                <a:gd name="connsiteY7" fmla="*/ 1462088 h 1462088"/>
                <a:gd name="connsiteX8" fmla="*/ 2274094 w 2274094"/>
                <a:gd name="connsiteY8" fmla="*/ 1185863 h 1462088"/>
                <a:gd name="connsiteX9" fmla="*/ 2085975 w 2274094"/>
                <a:gd name="connsiteY9" fmla="*/ 802482 h 1462088"/>
                <a:gd name="connsiteX10" fmla="*/ 1485900 w 2274094"/>
                <a:gd name="connsiteY10" fmla="*/ 383382 h 1462088"/>
                <a:gd name="connsiteX11" fmla="*/ 1438275 w 2274094"/>
                <a:gd name="connsiteY11" fmla="*/ 259557 h 1462088"/>
                <a:gd name="connsiteX12" fmla="*/ 1628775 w 2274094"/>
                <a:gd name="connsiteY12" fmla="*/ 9525 h 1462088"/>
                <a:gd name="connsiteX13" fmla="*/ 1683544 w 2274094"/>
                <a:gd name="connsiteY13" fmla="*/ 0 h 1462088"/>
                <a:gd name="connsiteX0" fmla="*/ 595366 w 2274147"/>
                <a:gd name="connsiteY0" fmla="*/ 2382 h 1462088"/>
                <a:gd name="connsiteX1" fmla="*/ 662041 w 2274147"/>
                <a:gd name="connsiteY1" fmla="*/ 7144 h 1462088"/>
                <a:gd name="connsiteX2" fmla="*/ 850159 w 2274147"/>
                <a:gd name="connsiteY2" fmla="*/ 259557 h 1462088"/>
                <a:gd name="connsiteX3" fmla="*/ 788247 w 2274147"/>
                <a:gd name="connsiteY3" fmla="*/ 388144 h 1462088"/>
                <a:gd name="connsiteX4" fmla="*/ 128641 w 2274147"/>
                <a:gd name="connsiteY4" fmla="*/ 835819 h 1462088"/>
                <a:gd name="connsiteX5" fmla="*/ 53 w 2274147"/>
                <a:gd name="connsiteY5" fmla="*/ 1188244 h 1462088"/>
                <a:gd name="connsiteX6" fmla="*/ 204841 w 2274147"/>
                <a:gd name="connsiteY6" fmla="*/ 1462088 h 1462088"/>
                <a:gd name="connsiteX7" fmla="*/ 2066978 w 2274147"/>
                <a:gd name="connsiteY7" fmla="*/ 1462088 h 1462088"/>
                <a:gd name="connsiteX8" fmla="*/ 2274147 w 2274147"/>
                <a:gd name="connsiteY8" fmla="*/ 1185863 h 1462088"/>
                <a:gd name="connsiteX9" fmla="*/ 2086028 w 2274147"/>
                <a:gd name="connsiteY9" fmla="*/ 802482 h 1462088"/>
                <a:gd name="connsiteX10" fmla="*/ 1485953 w 2274147"/>
                <a:gd name="connsiteY10" fmla="*/ 383382 h 1462088"/>
                <a:gd name="connsiteX11" fmla="*/ 1438328 w 2274147"/>
                <a:gd name="connsiteY11" fmla="*/ 259557 h 1462088"/>
                <a:gd name="connsiteX12" fmla="*/ 1628828 w 2274147"/>
                <a:gd name="connsiteY12" fmla="*/ 9525 h 1462088"/>
                <a:gd name="connsiteX13" fmla="*/ 1683597 w 2274147"/>
                <a:gd name="connsiteY13" fmla="*/ 0 h 1462088"/>
                <a:gd name="connsiteX0" fmla="*/ 605295 w 2284076"/>
                <a:gd name="connsiteY0" fmla="*/ 2382 h 1462088"/>
                <a:gd name="connsiteX1" fmla="*/ 671970 w 2284076"/>
                <a:gd name="connsiteY1" fmla="*/ 7144 h 1462088"/>
                <a:gd name="connsiteX2" fmla="*/ 860088 w 2284076"/>
                <a:gd name="connsiteY2" fmla="*/ 259557 h 1462088"/>
                <a:gd name="connsiteX3" fmla="*/ 798176 w 2284076"/>
                <a:gd name="connsiteY3" fmla="*/ 388144 h 1462088"/>
                <a:gd name="connsiteX4" fmla="*/ 138570 w 2284076"/>
                <a:gd name="connsiteY4" fmla="*/ 835819 h 1462088"/>
                <a:gd name="connsiteX5" fmla="*/ 9982 w 2284076"/>
                <a:gd name="connsiteY5" fmla="*/ 1188244 h 1462088"/>
                <a:gd name="connsiteX6" fmla="*/ 214770 w 2284076"/>
                <a:gd name="connsiteY6" fmla="*/ 1462088 h 1462088"/>
                <a:gd name="connsiteX7" fmla="*/ 2076907 w 2284076"/>
                <a:gd name="connsiteY7" fmla="*/ 1462088 h 1462088"/>
                <a:gd name="connsiteX8" fmla="*/ 2284076 w 2284076"/>
                <a:gd name="connsiteY8" fmla="*/ 1185863 h 1462088"/>
                <a:gd name="connsiteX9" fmla="*/ 2095957 w 2284076"/>
                <a:gd name="connsiteY9" fmla="*/ 802482 h 1462088"/>
                <a:gd name="connsiteX10" fmla="*/ 1495882 w 2284076"/>
                <a:gd name="connsiteY10" fmla="*/ 383382 h 1462088"/>
                <a:gd name="connsiteX11" fmla="*/ 1448257 w 2284076"/>
                <a:gd name="connsiteY11" fmla="*/ 259557 h 1462088"/>
                <a:gd name="connsiteX12" fmla="*/ 1638757 w 2284076"/>
                <a:gd name="connsiteY12" fmla="*/ 9525 h 1462088"/>
                <a:gd name="connsiteX13" fmla="*/ 1693526 w 2284076"/>
                <a:gd name="connsiteY13" fmla="*/ 0 h 1462088"/>
                <a:gd name="connsiteX0" fmla="*/ 595944 w 2274725"/>
                <a:gd name="connsiteY0" fmla="*/ 2382 h 1462088"/>
                <a:gd name="connsiteX1" fmla="*/ 662619 w 2274725"/>
                <a:gd name="connsiteY1" fmla="*/ 7144 h 1462088"/>
                <a:gd name="connsiteX2" fmla="*/ 850737 w 2274725"/>
                <a:gd name="connsiteY2" fmla="*/ 259557 h 1462088"/>
                <a:gd name="connsiteX3" fmla="*/ 788825 w 2274725"/>
                <a:gd name="connsiteY3" fmla="*/ 388144 h 1462088"/>
                <a:gd name="connsiteX4" fmla="*/ 129219 w 2274725"/>
                <a:gd name="connsiteY4" fmla="*/ 835819 h 1462088"/>
                <a:gd name="connsiteX5" fmla="*/ 631 w 2274725"/>
                <a:gd name="connsiteY5" fmla="*/ 1188244 h 1462088"/>
                <a:gd name="connsiteX6" fmla="*/ 205419 w 2274725"/>
                <a:gd name="connsiteY6" fmla="*/ 1462088 h 1462088"/>
                <a:gd name="connsiteX7" fmla="*/ 2067556 w 2274725"/>
                <a:gd name="connsiteY7" fmla="*/ 1462088 h 1462088"/>
                <a:gd name="connsiteX8" fmla="*/ 2274725 w 2274725"/>
                <a:gd name="connsiteY8" fmla="*/ 1185863 h 1462088"/>
                <a:gd name="connsiteX9" fmla="*/ 2086606 w 2274725"/>
                <a:gd name="connsiteY9" fmla="*/ 802482 h 1462088"/>
                <a:gd name="connsiteX10" fmla="*/ 1486531 w 2274725"/>
                <a:gd name="connsiteY10" fmla="*/ 383382 h 1462088"/>
                <a:gd name="connsiteX11" fmla="*/ 1438906 w 2274725"/>
                <a:gd name="connsiteY11" fmla="*/ 259557 h 1462088"/>
                <a:gd name="connsiteX12" fmla="*/ 1629406 w 2274725"/>
                <a:gd name="connsiteY12" fmla="*/ 9525 h 1462088"/>
                <a:gd name="connsiteX13" fmla="*/ 1684175 w 2274725"/>
                <a:gd name="connsiteY13" fmla="*/ 0 h 1462088"/>
                <a:gd name="connsiteX0" fmla="*/ 595944 w 2274725"/>
                <a:gd name="connsiteY0" fmla="*/ 2382 h 1462088"/>
                <a:gd name="connsiteX1" fmla="*/ 662619 w 2274725"/>
                <a:gd name="connsiteY1" fmla="*/ 7144 h 1462088"/>
                <a:gd name="connsiteX2" fmla="*/ 850737 w 2274725"/>
                <a:gd name="connsiteY2" fmla="*/ 259557 h 1462088"/>
                <a:gd name="connsiteX3" fmla="*/ 788825 w 2274725"/>
                <a:gd name="connsiteY3" fmla="*/ 388144 h 1462088"/>
                <a:gd name="connsiteX4" fmla="*/ 129219 w 2274725"/>
                <a:gd name="connsiteY4" fmla="*/ 835819 h 1462088"/>
                <a:gd name="connsiteX5" fmla="*/ 631 w 2274725"/>
                <a:gd name="connsiteY5" fmla="*/ 1188244 h 1462088"/>
                <a:gd name="connsiteX6" fmla="*/ 205419 w 2274725"/>
                <a:gd name="connsiteY6" fmla="*/ 1462088 h 1462088"/>
                <a:gd name="connsiteX7" fmla="*/ 2067556 w 2274725"/>
                <a:gd name="connsiteY7" fmla="*/ 1462088 h 1462088"/>
                <a:gd name="connsiteX8" fmla="*/ 2274725 w 2274725"/>
                <a:gd name="connsiteY8" fmla="*/ 1185863 h 1462088"/>
                <a:gd name="connsiteX9" fmla="*/ 2086606 w 2274725"/>
                <a:gd name="connsiteY9" fmla="*/ 802482 h 1462088"/>
                <a:gd name="connsiteX10" fmla="*/ 1486531 w 2274725"/>
                <a:gd name="connsiteY10" fmla="*/ 383382 h 1462088"/>
                <a:gd name="connsiteX11" fmla="*/ 1438906 w 2274725"/>
                <a:gd name="connsiteY11" fmla="*/ 259557 h 1462088"/>
                <a:gd name="connsiteX12" fmla="*/ 1629406 w 2274725"/>
                <a:gd name="connsiteY12" fmla="*/ 9525 h 1462088"/>
                <a:gd name="connsiteX13" fmla="*/ 1684175 w 2274725"/>
                <a:gd name="connsiteY13" fmla="*/ 0 h 1462088"/>
                <a:gd name="connsiteX0" fmla="*/ 595944 w 2274725"/>
                <a:gd name="connsiteY0" fmla="*/ 2382 h 1466110"/>
                <a:gd name="connsiteX1" fmla="*/ 662619 w 2274725"/>
                <a:gd name="connsiteY1" fmla="*/ 7144 h 1466110"/>
                <a:gd name="connsiteX2" fmla="*/ 850737 w 2274725"/>
                <a:gd name="connsiteY2" fmla="*/ 259557 h 1466110"/>
                <a:gd name="connsiteX3" fmla="*/ 788825 w 2274725"/>
                <a:gd name="connsiteY3" fmla="*/ 388144 h 1466110"/>
                <a:gd name="connsiteX4" fmla="*/ 129219 w 2274725"/>
                <a:gd name="connsiteY4" fmla="*/ 835819 h 1466110"/>
                <a:gd name="connsiteX5" fmla="*/ 631 w 2274725"/>
                <a:gd name="connsiteY5" fmla="*/ 1188244 h 1466110"/>
                <a:gd name="connsiteX6" fmla="*/ 205419 w 2274725"/>
                <a:gd name="connsiteY6" fmla="*/ 1462088 h 1466110"/>
                <a:gd name="connsiteX7" fmla="*/ 2067556 w 2274725"/>
                <a:gd name="connsiteY7" fmla="*/ 1462088 h 1466110"/>
                <a:gd name="connsiteX8" fmla="*/ 2274725 w 2274725"/>
                <a:gd name="connsiteY8" fmla="*/ 1185863 h 1466110"/>
                <a:gd name="connsiteX9" fmla="*/ 2086606 w 2274725"/>
                <a:gd name="connsiteY9" fmla="*/ 802482 h 1466110"/>
                <a:gd name="connsiteX10" fmla="*/ 1486531 w 2274725"/>
                <a:gd name="connsiteY10" fmla="*/ 383382 h 1466110"/>
                <a:gd name="connsiteX11" fmla="*/ 1438906 w 2274725"/>
                <a:gd name="connsiteY11" fmla="*/ 259557 h 1466110"/>
                <a:gd name="connsiteX12" fmla="*/ 1629406 w 2274725"/>
                <a:gd name="connsiteY12" fmla="*/ 9525 h 1466110"/>
                <a:gd name="connsiteX13" fmla="*/ 1684175 w 2274725"/>
                <a:gd name="connsiteY13" fmla="*/ 0 h 1466110"/>
                <a:gd name="connsiteX0" fmla="*/ 595944 w 2274725"/>
                <a:gd name="connsiteY0" fmla="*/ 2382 h 1462088"/>
                <a:gd name="connsiteX1" fmla="*/ 662619 w 2274725"/>
                <a:gd name="connsiteY1" fmla="*/ 7144 h 1462088"/>
                <a:gd name="connsiteX2" fmla="*/ 850737 w 2274725"/>
                <a:gd name="connsiteY2" fmla="*/ 259557 h 1462088"/>
                <a:gd name="connsiteX3" fmla="*/ 788825 w 2274725"/>
                <a:gd name="connsiteY3" fmla="*/ 388144 h 1462088"/>
                <a:gd name="connsiteX4" fmla="*/ 129219 w 2274725"/>
                <a:gd name="connsiteY4" fmla="*/ 835819 h 1462088"/>
                <a:gd name="connsiteX5" fmla="*/ 631 w 2274725"/>
                <a:gd name="connsiteY5" fmla="*/ 1188244 h 1462088"/>
                <a:gd name="connsiteX6" fmla="*/ 205419 w 2274725"/>
                <a:gd name="connsiteY6" fmla="*/ 1462088 h 1462088"/>
                <a:gd name="connsiteX7" fmla="*/ 2067556 w 2274725"/>
                <a:gd name="connsiteY7" fmla="*/ 1462088 h 1462088"/>
                <a:gd name="connsiteX8" fmla="*/ 2274725 w 2274725"/>
                <a:gd name="connsiteY8" fmla="*/ 1185863 h 1462088"/>
                <a:gd name="connsiteX9" fmla="*/ 2086606 w 2274725"/>
                <a:gd name="connsiteY9" fmla="*/ 802482 h 1462088"/>
                <a:gd name="connsiteX10" fmla="*/ 1486531 w 2274725"/>
                <a:gd name="connsiteY10" fmla="*/ 383382 h 1462088"/>
                <a:gd name="connsiteX11" fmla="*/ 1438906 w 2274725"/>
                <a:gd name="connsiteY11" fmla="*/ 259557 h 1462088"/>
                <a:gd name="connsiteX12" fmla="*/ 1629406 w 2274725"/>
                <a:gd name="connsiteY12" fmla="*/ 9525 h 1462088"/>
                <a:gd name="connsiteX13" fmla="*/ 1684175 w 2274725"/>
                <a:gd name="connsiteY13" fmla="*/ 0 h 1462088"/>
                <a:gd name="connsiteX0" fmla="*/ 597483 w 2276264"/>
                <a:gd name="connsiteY0" fmla="*/ 2382 h 1462088"/>
                <a:gd name="connsiteX1" fmla="*/ 664158 w 2276264"/>
                <a:gd name="connsiteY1" fmla="*/ 7144 h 1462088"/>
                <a:gd name="connsiteX2" fmla="*/ 852276 w 2276264"/>
                <a:gd name="connsiteY2" fmla="*/ 259557 h 1462088"/>
                <a:gd name="connsiteX3" fmla="*/ 790364 w 2276264"/>
                <a:gd name="connsiteY3" fmla="*/ 388144 h 1462088"/>
                <a:gd name="connsiteX4" fmla="*/ 130758 w 2276264"/>
                <a:gd name="connsiteY4" fmla="*/ 835819 h 1462088"/>
                <a:gd name="connsiteX5" fmla="*/ 2170 w 2276264"/>
                <a:gd name="connsiteY5" fmla="*/ 1188244 h 1462088"/>
                <a:gd name="connsiteX6" fmla="*/ 206958 w 2276264"/>
                <a:gd name="connsiteY6" fmla="*/ 1462088 h 1462088"/>
                <a:gd name="connsiteX7" fmla="*/ 2069095 w 2276264"/>
                <a:gd name="connsiteY7" fmla="*/ 1462088 h 1462088"/>
                <a:gd name="connsiteX8" fmla="*/ 2276264 w 2276264"/>
                <a:gd name="connsiteY8" fmla="*/ 1185863 h 1462088"/>
                <a:gd name="connsiteX9" fmla="*/ 2088145 w 2276264"/>
                <a:gd name="connsiteY9" fmla="*/ 802482 h 1462088"/>
                <a:gd name="connsiteX10" fmla="*/ 1488070 w 2276264"/>
                <a:gd name="connsiteY10" fmla="*/ 383382 h 1462088"/>
                <a:gd name="connsiteX11" fmla="*/ 1440445 w 2276264"/>
                <a:gd name="connsiteY11" fmla="*/ 259557 h 1462088"/>
                <a:gd name="connsiteX12" fmla="*/ 1630945 w 2276264"/>
                <a:gd name="connsiteY12" fmla="*/ 9525 h 1462088"/>
                <a:gd name="connsiteX13" fmla="*/ 1685714 w 2276264"/>
                <a:gd name="connsiteY13" fmla="*/ 0 h 1462088"/>
                <a:gd name="connsiteX0" fmla="*/ 597483 w 2276264"/>
                <a:gd name="connsiteY0" fmla="*/ 2382 h 1462088"/>
                <a:gd name="connsiteX1" fmla="*/ 664158 w 2276264"/>
                <a:gd name="connsiteY1" fmla="*/ 7144 h 1462088"/>
                <a:gd name="connsiteX2" fmla="*/ 852276 w 2276264"/>
                <a:gd name="connsiteY2" fmla="*/ 259557 h 1462088"/>
                <a:gd name="connsiteX3" fmla="*/ 790364 w 2276264"/>
                <a:gd name="connsiteY3" fmla="*/ 388144 h 1462088"/>
                <a:gd name="connsiteX4" fmla="*/ 130758 w 2276264"/>
                <a:gd name="connsiteY4" fmla="*/ 835819 h 1462088"/>
                <a:gd name="connsiteX5" fmla="*/ 2170 w 2276264"/>
                <a:gd name="connsiteY5" fmla="*/ 1188244 h 1462088"/>
                <a:gd name="connsiteX6" fmla="*/ 206958 w 2276264"/>
                <a:gd name="connsiteY6" fmla="*/ 1462088 h 1462088"/>
                <a:gd name="connsiteX7" fmla="*/ 2069095 w 2276264"/>
                <a:gd name="connsiteY7" fmla="*/ 1462088 h 1462088"/>
                <a:gd name="connsiteX8" fmla="*/ 2276264 w 2276264"/>
                <a:gd name="connsiteY8" fmla="*/ 1185863 h 1462088"/>
                <a:gd name="connsiteX9" fmla="*/ 2088145 w 2276264"/>
                <a:gd name="connsiteY9" fmla="*/ 802482 h 1462088"/>
                <a:gd name="connsiteX10" fmla="*/ 1488070 w 2276264"/>
                <a:gd name="connsiteY10" fmla="*/ 383382 h 1462088"/>
                <a:gd name="connsiteX11" fmla="*/ 1440445 w 2276264"/>
                <a:gd name="connsiteY11" fmla="*/ 259557 h 1462088"/>
                <a:gd name="connsiteX12" fmla="*/ 1630945 w 2276264"/>
                <a:gd name="connsiteY12" fmla="*/ 9525 h 1462088"/>
                <a:gd name="connsiteX13" fmla="*/ 1685714 w 2276264"/>
                <a:gd name="connsiteY13" fmla="*/ 0 h 1462088"/>
                <a:gd name="connsiteX0" fmla="*/ 595410 w 2274191"/>
                <a:gd name="connsiteY0" fmla="*/ 2382 h 1462088"/>
                <a:gd name="connsiteX1" fmla="*/ 662085 w 2274191"/>
                <a:gd name="connsiteY1" fmla="*/ 7144 h 1462088"/>
                <a:gd name="connsiteX2" fmla="*/ 850203 w 2274191"/>
                <a:gd name="connsiteY2" fmla="*/ 259557 h 1462088"/>
                <a:gd name="connsiteX3" fmla="*/ 788291 w 2274191"/>
                <a:gd name="connsiteY3" fmla="*/ 388144 h 1462088"/>
                <a:gd name="connsiteX4" fmla="*/ 128685 w 2274191"/>
                <a:gd name="connsiteY4" fmla="*/ 835819 h 1462088"/>
                <a:gd name="connsiteX5" fmla="*/ 97 w 2274191"/>
                <a:gd name="connsiteY5" fmla="*/ 1188244 h 1462088"/>
                <a:gd name="connsiteX6" fmla="*/ 204885 w 2274191"/>
                <a:gd name="connsiteY6" fmla="*/ 1462088 h 1462088"/>
                <a:gd name="connsiteX7" fmla="*/ 2067022 w 2274191"/>
                <a:gd name="connsiteY7" fmla="*/ 1462088 h 1462088"/>
                <a:gd name="connsiteX8" fmla="*/ 2274191 w 2274191"/>
                <a:gd name="connsiteY8" fmla="*/ 1185863 h 1462088"/>
                <a:gd name="connsiteX9" fmla="*/ 2086072 w 2274191"/>
                <a:gd name="connsiteY9" fmla="*/ 802482 h 1462088"/>
                <a:gd name="connsiteX10" fmla="*/ 1485997 w 2274191"/>
                <a:gd name="connsiteY10" fmla="*/ 383382 h 1462088"/>
                <a:gd name="connsiteX11" fmla="*/ 1438372 w 2274191"/>
                <a:gd name="connsiteY11" fmla="*/ 259557 h 1462088"/>
                <a:gd name="connsiteX12" fmla="*/ 1628872 w 2274191"/>
                <a:gd name="connsiteY12" fmla="*/ 9525 h 1462088"/>
                <a:gd name="connsiteX13" fmla="*/ 1683641 w 2274191"/>
                <a:gd name="connsiteY13" fmla="*/ 0 h 1462088"/>
                <a:gd name="connsiteX0" fmla="*/ 595476 w 2274257"/>
                <a:gd name="connsiteY0" fmla="*/ 2382 h 1462088"/>
                <a:gd name="connsiteX1" fmla="*/ 662151 w 2274257"/>
                <a:gd name="connsiteY1" fmla="*/ 7144 h 1462088"/>
                <a:gd name="connsiteX2" fmla="*/ 850269 w 2274257"/>
                <a:gd name="connsiteY2" fmla="*/ 259557 h 1462088"/>
                <a:gd name="connsiteX3" fmla="*/ 788357 w 2274257"/>
                <a:gd name="connsiteY3" fmla="*/ 388144 h 1462088"/>
                <a:gd name="connsiteX4" fmla="*/ 128751 w 2274257"/>
                <a:gd name="connsiteY4" fmla="*/ 835819 h 1462088"/>
                <a:gd name="connsiteX5" fmla="*/ 163 w 2274257"/>
                <a:gd name="connsiteY5" fmla="*/ 1188244 h 1462088"/>
                <a:gd name="connsiteX6" fmla="*/ 204951 w 2274257"/>
                <a:gd name="connsiteY6" fmla="*/ 1462088 h 1462088"/>
                <a:gd name="connsiteX7" fmla="*/ 2067088 w 2274257"/>
                <a:gd name="connsiteY7" fmla="*/ 1462088 h 1462088"/>
                <a:gd name="connsiteX8" fmla="*/ 2274257 w 2274257"/>
                <a:gd name="connsiteY8" fmla="*/ 1185863 h 1462088"/>
                <a:gd name="connsiteX9" fmla="*/ 2086138 w 2274257"/>
                <a:gd name="connsiteY9" fmla="*/ 802482 h 1462088"/>
                <a:gd name="connsiteX10" fmla="*/ 1486063 w 2274257"/>
                <a:gd name="connsiteY10" fmla="*/ 383382 h 1462088"/>
                <a:gd name="connsiteX11" fmla="*/ 1438438 w 2274257"/>
                <a:gd name="connsiteY11" fmla="*/ 259557 h 1462088"/>
                <a:gd name="connsiteX12" fmla="*/ 1628938 w 2274257"/>
                <a:gd name="connsiteY12" fmla="*/ 9525 h 1462088"/>
                <a:gd name="connsiteX13" fmla="*/ 1683707 w 2274257"/>
                <a:gd name="connsiteY13" fmla="*/ 0 h 1462088"/>
                <a:gd name="connsiteX0" fmla="*/ 595485 w 2274266"/>
                <a:gd name="connsiteY0" fmla="*/ 2382 h 1462088"/>
                <a:gd name="connsiteX1" fmla="*/ 662160 w 2274266"/>
                <a:gd name="connsiteY1" fmla="*/ 7144 h 1462088"/>
                <a:gd name="connsiteX2" fmla="*/ 850278 w 2274266"/>
                <a:gd name="connsiteY2" fmla="*/ 259557 h 1462088"/>
                <a:gd name="connsiteX3" fmla="*/ 788366 w 2274266"/>
                <a:gd name="connsiteY3" fmla="*/ 388144 h 1462088"/>
                <a:gd name="connsiteX4" fmla="*/ 128760 w 2274266"/>
                <a:gd name="connsiteY4" fmla="*/ 835819 h 1462088"/>
                <a:gd name="connsiteX5" fmla="*/ 172 w 2274266"/>
                <a:gd name="connsiteY5" fmla="*/ 1188244 h 1462088"/>
                <a:gd name="connsiteX6" fmla="*/ 204960 w 2274266"/>
                <a:gd name="connsiteY6" fmla="*/ 1462088 h 1462088"/>
                <a:gd name="connsiteX7" fmla="*/ 2067097 w 2274266"/>
                <a:gd name="connsiteY7" fmla="*/ 1462088 h 1462088"/>
                <a:gd name="connsiteX8" fmla="*/ 2274266 w 2274266"/>
                <a:gd name="connsiteY8" fmla="*/ 1185863 h 1462088"/>
                <a:gd name="connsiteX9" fmla="*/ 2086147 w 2274266"/>
                <a:gd name="connsiteY9" fmla="*/ 802482 h 1462088"/>
                <a:gd name="connsiteX10" fmla="*/ 1486072 w 2274266"/>
                <a:gd name="connsiteY10" fmla="*/ 383382 h 1462088"/>
                <a:gd name="connsiteX11" fmla="*/ 1438447 w 2274266"/>
                <a:gd name="connsiteY11" fmla="*/ 259557 h 1462088"/>
                <a:gd name="connsiteX12" fmla="*/ 1628947 w 2274266"/>
                <a:gd name="connsiteY12" fmla="*/ 9525 h 1462088"/>
                <a:gd name="connsiteX13" fmla="*/ 1683716 w 2274266"/>
                <a:gd name="connsiteY13" fmla="*/ 0 h 1462088"/>
                <a:gd name="connsiteX0" fmla="*/ 595485 w 2274266"/>
                <a:gd name="connsiteY0" fmla="*/ 2382 h 1462483"/>
                <a:gd name="connsiteX1" fmla="*/ 662160 w 2274266"/>
                <a:gd name="connsiteY1" fmla="*/ 7144 h 1462483"/>
                <a:gd name="connsiteX2" fmla="*/ 850278 w 2274266"/>
                <a:gd name="connsiteY2" fmla="*/ 259557 h 1462483"/>
                <a:gd name="connsiteX3" fmla="*/ 788366 w 2274266"/>
                <a:gd name="connsiteY3" fmla="*/ 388144 h 1462483"/>
                <a:gd name="connsiteX4" fmla="*/ 128760 w 2274266"/>
                <a:gd name="connsiteY4" fmla="*/ 835819 h 1462483"/>
                <a:gd name="connsiteX5" fmla="*/ 172 w 2274266"/>
                <a:gd name="connsiteY5" fmla="*/ 1188244 h 1462483"/>
                <a:gd name="connsiteX6" fmla="*/ 204960 w 2274266"/>
                <a:gd name="connsiteY6" fmla="*/ 1462088 h 1462483"/>
                <a:gd name="connsiteX7" fmla="*/ 2067097 w 2274266"/>
                <a:gd name="connsiteY7" fmla="*/ 1462088 h 1462483"/>
                <a:gd name="connsiteX8" fmla="*/ 2274266 w 2274266"/>
                <a:gd name="connsiteY8" fmla="*/ 1185863 h 1462483"/>
                <a:gd name="connsiteX9" fmla="*/ 2086147 w 2274266"/>
                <a:gd name="connsiteY9" fmla="*/ 802482 h 1462483"/>
                <a:gd name="connsiteX10" fmla="*/ 1486072 w 2274266"/>
                <a:gd name="connsiteY10" fmla="*/ 383382 h 1462483"/>
                <a:gd name="connsiteX11" fmla="*/ 1438447 w 2274266"/>
                <a:gd name="connsiteY11" fmla="*/ 259557 h 1462483"/>
                <a:gd name="connsiteX12" fmla="*/ 1628947 w 2274266"/>
                <a:gd name="connsiteY12" fmla="*/ 9525 h 1462483"/>
                <a:gd name="connsiteX13" fmla="*/ 1683716 w 2274266"/>
                <a:gd name="connsiteY13" fmla="*/ 0 h 1462483"/>
                <a:gd name="connsiteX0" fmla="*/ 595485 w 2283983"/>
                <a:gd name="connsiteY0" fmla="*/ 2382 h 1462487"/>
                <a:gd name="connsiteX1" fmla="*/ 662160 w 2283983"/>
                <a:gd name="connsiteY1" fmla="*/ 7144 h 1462487"/>
                <a:gd name="connsiteX2" fmla="*/ 850278 w 2283983"/>
                <a:gd name="connsiteY2" fmla="*/ 259557 h 1462487"/>
                <a:gd name="connsiteX3" fmla="*/ 788366 w 2283983"/>
                <a:gd name="connsiteY3" fmla="*/ 388144 h 1462487"/>
                <a:gd name="connsiteX4" fmla="*/ 128760 w 2283983"/>
                <a:gd name="connsiteY4" fmla="*/ 835819 h 1462487"/>
                <a:gd name="connsiteX5" fmla="*/ 172 w 2283983"/>
                <a:gd name="connsiteY5" fmla="*/ 1188244 h 1462487"/>
                <a:gd name="connsiteX6" fmla="*/ 204960 w 2283983"/>
                <a:gd name="connsiteY6" fmla="*/ 1462088 h 1462487"/>
                <a:gd name="connsiteX7" fmla="*/ 2067097 w 2283983"/>
                <a:gd name="connsiteY7" fmla="*/ 1462088 h 1462487"/>
                <a:gd name="connsiteX8" fmla="*/ 2274266 w 2283983"/>
                <a:gd name="connsiteY8" fmla="*/ 1185863 h 1462487"/>
                <a:gd name="connsiteX9" fmla="*/ 2086147 w 2283983"/>
                <a:gd name="connsiteY9" fmla="*/ 802482 h 1462487"/>
                <a:gd name="connsiteX10" fmla="*/ 1486072 w 2283983"/>
                <a:gd name="connsiteY10" fmla="*/ 383382 h 1462487"/>
                <a:gd name="connsiteX11" fmla="*/ 1438447 w 2283983"/>
                <a:gd name="connsiteY11" fmla="*/ 259557 h 1462487"/>
                <a:gd name="connsiteX12" fmla="*/ 1628947 w 2283983"/>
                <a:gd name="connsiteY12" fmla="*/ 9525 h 1462487"/>
                <a:gd name="connsiteX13" fmla="*/ 1683716 w 2283983"/>
                <a:gd name="connsiteY13" fmla="*/ 0 h 1462487"/>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90188"/>
                <a:gd name="connsiteY0" fmla="*/ 2382 h 1462461"/>
                <a:gd name="connsiteX1" fmla="*/ 662160 w 2290188"/>
                <a:gd name="connsiteY1" fmla="*/ 7144 h 1462461"/>
                <a:gd name="connsiteX2" fmla="*/ 850278 w 2290188"/>
                <a:gd name="connsiteY2" fmla="*/ 259557 h 1462461"/>
                <a:gd name="connsiteX3" fmla="*/ 788366 w 2290188"/>
                <a:gd name="connsiteY3" fmla="*/ 388144 h 1462461"/>
                <a:gd name="connsiteX4" fmla="*/ 128760 w 2290188"/>
                <a:gd name="connsiteY4" fmla="*/ 835819 h 1462461"/>
                <a:gd name="connsiteX5" fmla="*/ 172 w 2290188"/>
                <a:gd name="connsiteY5" fmla="*/ 1188244 h 1462461"/>
                <a:gd name="connsiteX6" fmla="*/ 204960 w 2290188"/>
                <a:gd name="connsiteY6" fmla="*/ 1462088 h 1462461"/>
                <a:gd name="connsiteX7" fmla="*/ 2067097 w 2290188"/>
                <a:gd name="connsiteY7" fmla="*/ 1462088 h 1462461"/>
                <a:gd name="connsiteX8" fmla="*/ 2274266 w 2290188"/>
                <a:gd name="connsiteY8" fmla="*/ 1185863 h 1462461"/>
                <a:gd name="connsiteX9" fmla="*/ 2086147 w 2290188"/>
                <a:gd name="connsiteY9" fmla="*/ 802482 h 1462461"/>
                <a:gd name="connsiteX10" fmla="*/ 1486072 w 2290188"/>
                <a:gd name="connsiteY10" fmla="*/ 383382 h 1462461"/>
                <a:gd name="connsiteX11" fmla="*/ 1438447 w 2290188"/>
                <a:gd name="connsiteY11" fmla="*/ 259557 h 1462461"/>
                <a:gd name="connsiteX12" fmla="*/ 1628947 w 2290188"/>
                <a:gd name="connsiteY12" fmla="*/ 9525 h 1462461"/>
                <a:gd name="connsiteX13" fmla="*/ 1683716 w 2290188"/>
                <a:gd name="connsiteY13" fmla="*/ 0 h 1462461"/>
                <a:gd name="connsiteX0" fmla="*/ 595485 w 2283983"/>
                <a:gd name="connsiteY0" fmla="*/ 2382 h 1462540"/>
                <a:gd name="connsiteX1" fmla="*/ 662160 w 2283983"/>
                <a:gd name="connsiteY1" fmla="*/ 7144 h 1462540"/>
                <a:gd name="connsiteX2" fmla="*/ 850278 w 2283983"/>
                <a:gd name="connsiteY2" fmla="*/ 259557 h 1462540"/>
                <a:gd name="connsiteX3" fmla="*/ 788366 w 2283983"/>
                <a:gd name="connsiteY3" fmla="*/ 388144 h 1462540"/>
                <a:gd name="connsiteX4" fmla="*/ 128760 w 2283983"/>
                <a:gd name="connsiteY4" fmla="*/ 835819 h 1462540"/>
                <a:gd name="connsiteX5" fmla="*/ 172 w 2283983"/>
                <a:gd name="connsiteY5" fmla="*/ 1188244 h 1462540"/>
                <a:gd name="connsiteX6" fmla="*/ 204960 w 2283983"/>
                <a:gd name="connsiteY6" fmla="*/ 1462088 h 1462540"/>
                <a:gd name="connsiteX7" fmla="*/ 2067097 w 2283983"/>
                <a:gd name="connsiteY7" fmla="*/ 1462088 h 1462540"/>
                <a:gd name="connsiteX8" fmla="*/ 2274266 w 2283983"/>
                <a:gd name="connsiteY8" fmla="*/ 1185863 h 1462540"/>
                <a:gd name="connsiteX9" fmla="*/ 2086147 w 2283983"/>
                <a:gd name="connsiteY9" fmla="*/ 802482 h 1462540"/>
                <a:gd name="connsiteX10" fmla="*/ 1486072 w 2283983"/>
                <a:gd name="connsiteY10" fmla="*/ 383382 h 1462540"/>
                <a:gd name="connsiteX11" fmla="*/ 1438447 w 2283983"/>
                <a:gd name="connsiteY11" fmla="*/ 259557 h 1462540"/>
                <a:gd name="connsiteX12" fmla="*/ 1628947 w 2283983"/>
                <a:gd name="connsiteY12" fmla="*/ 9525 h 1462540"/>
                <a:gd name="connsiteX13" fmla="*/ 1683716 w 2283983"/>
                <a:gd name="connsiteY13" fmla="*/ 0 h 1462540"/>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38447 w 2275188"/>
                <a:gd name="connsiteY11" fmla="*/ 259557 h 1462088"/>
                <a:gd name="connsiteX12" fmla="*/ 1628947 w 2275188"/>
                <a:gd name="connsiteY12" fmla="*/ 9525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38447 w 2275188"/>
                <a:gd name="connsiteY11" fmla="*/ 259557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38447 w 2275188"/>
                <a:gd name="connsiteY11" fmla="*/ 259557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188"/>
                <a:gd name="connsiteY0" fmla="*/ 2382 h 1462088"/>
                <a:gd name="connsiteX1" fmla="*/ 662160 w 2275188"/>
                <a:gd name="connsiteY1" fmla="*/ 7144 h 1462088"/>
                <a:gd name="connsiteX2" fmla="*/ 850278 w 2275188"/>
                <a:gd name="connsiteY2" fmla="*/ 259557 h 1462088"/>
                <a:gd name="connsiteX3" fmla="*/ 788366 w 2275188"/>
                <a:gd name="connsiteY3" fmla="*/ 388144 h 1462088"/>
                <a:gd name="connsiteX4" fmla="*/ 128760 w 2275188"/>
                <a:gd name="connsiteY4" fmla="*/ 835819 h 1462088"/>
                <a:gd name="connsiteX5" fmla="*/ 172 w 2275188"/>
                <a:gd name="connsiteY5" fmla="*/ 1188244 h 1462088"/>
                <a:gd name="connsiteX6" fmla="*/ 204960 w 2275188"/>
                <a:gd name="connsiteY6" fmla="*/ 1462088 h 1462088"/>
                <a:gd name="connsiteX7" fmla="*/ 2036141 w 2275188"/>
                <a:gd name="connsiteY7" fmla="*/ 1459706 h 1462088"/>
                <a:gd name="connsiteX8" fmla="*/ 2274266 w 2275188"/>
                <a:gd name="connsiteY8" fmla="*/ 1185863 h 1462088"/>
                <a:gd name="connsiteX9" fmla="*/ 2086147 w 2275188"/>
                <a:gd name="connsiteY9" fmla="*/ 802482 h 1462088"/>
                <a:gd name="connsiteX10" fmla="*/ 1486072 w 2275188"/>
                <a:gd name="connsiteY10" fmla="*/ 383382 h 1462088"/>
                <a:gd name="connsiteX11" fmla="*/ 1421778 w 2275188"/>
                <a:gd name="connsiteY11" fmla="*/ 257176 h 1462088"/>
                <a:gd name="connsiteX12" fmla="*/ 1621803 w 2275188"/>
                <a:gd name="connsiteY12" fmla="*/ 2382 h 1462088"/>
                <a:gd name="connsiteX13" fmla="*/ 1683716 w 2275188"/>
                <a:gd name="connsiteY13" fmla="*/ 0 h 1462088"/>
                <a:gd name="connsiteX0" fmla="*/ 595485 w 2275783"/>
                <a:gd name="connsiteY0" fmla="*/ 2382 h 1462088"/>
                <a:gd name="connsiteX1" fmla="*/ 662160 w 2275783"/>
                <a:gd name="connsiteY1" fmla="*/ 7144 h 1462088"/>
                <a:gd name="connsiteX2" fmla="*/ 850278 w 2275783"/>
                <a:gd name="connsiteY2" fmla="*/ 259557 h 1462088"/>
                <a:gd name="connsiteX3" fmla="*/ 788366 w 2275783"/>
                <a:gd name="connsiteY3" fmla="*/ 388144 h 1462088"/>
                <a:gd name="connsiteX4" fmla="*/ 128760 w 2275783"/>
                <a:gd name="connsiteY4" fmla="*/ 835819 h 1462088"/>
                <a:gd name="connsiteX5" fmla="*/ 172 w 2275783"/>
                <a:gd name="connsiteY5" fmla="*/ 1188244 h 1462088"/>
                <a:gd name="connsiteX6" fmla="*/ 204960 w 2275783"/>
                <a:gd name="connsiteY6" fmla="*/ 1462088 h 1462088"/>
                <a:gd name="connsiteX7" fmla="*/ 2036141 w 2275783"/>
                <a:gd name="connsiteY7" fmla="*/ 1459706 h 1462088"/>
                <a:gd name="connsiteX8" fmla="*/ 2274266 w 2275783"/>
                <a:gd name="connsiteY8" fmla="*/ 1185863 h 1462088"/>
                <a:gd name="connsiteX9" fmla="*/ 2086147 w 2275783"/>
                <a:gd name="connsiteY9" fmla="*/ 802482 h 1462088"/>
                <a:gd name="connsiteX10" fmla="*/ 1486072 w 2275783"/>
                <a:gd name="connsiteY10" fmla="*/ 383382 h 1462088"/>
                <a:gd name="connsiteX11" fmla="*/ 1421778 w 2275783"/>
                <a:gd name="connsiteY11" fmla="*/ 257176 h 1462088"/>
                <a:gd name="connsiteX12" fmla="*/ 1621803 w 2275783"/>
                <a:gd name="connsiteY12" fmla="*/ 2382 h 1462088"/>
                <a:gd name="connsiteX13" fmla="*/ 1683716 w 2275783"/>
                <a:gd name="connsiteY13" fmla="*/ 0 h 1462088"/>
                <a:gd name="connsiteX0" fmla="*/ 595485 w 2278995"/>
                <a:gd name="connsiteY0" fmla="*/ 2382 h 1462088"/>
                <a:gd name="connsiteX1" fmla="*/ 662160 w 2278995"/>
                <a:gd name="connsiteY1" fmla="*/ 7144 h 1462088"/>
                <a:gd name="connsiteX2" fmla="*/ 850278 w 2278995"/>
                <a:gd name="connsiteY2" fmla="*/ 259557 h 1462088"/>
                <a:gd name="connsiteX3" fmla="*/ 788366 w 2278995"/>
                <a:gd name="connsiteY3" fmla="*/ 388144 h 1462088"/>
                <a:gd name="connsiteX4" fmla="*/ 128760 w 2278995"/>
                <a:gd name="connsiteY4" fmla="*/ 835819 h 1462088"/>
                <a:gd name="connsiteX5" fmla="*/ 172 w 2278995"/>
                <a:gd name="connsiteY5" fmla="*/ 1188244 h 1462088"/>
                <a:gd name="connsiteX6" fmla="*/ 204960 w 2278995"/>
                <a:gd name="connsiteY6" fmla="*/ 1462088 h 1462088"/>
                <a:gd name="connsiteX7" fmla="*/ 2036141 w 2278995"/>
                <a:gd name="connsiteY7" fmla="*/ 1459706 h 1462088"/>
                <a:gd name="connsiteX8" fmla="*/ 2274266 w 2278995"/>
                <a:gd name="connsiteY8" fmla="*/ 1185863 h 1462088"/>
                <a:gd name="connsiteX9" fmla="*/ 2086147 w 2278995"/>
                <a:gd name="connsiteY9" fmla="*/ 802482 h 1462088"/>
                <a:gd name="connsiteX10" fmla="*/ 1486072 w 2278995"/>
                <a:gd name="connsiteY10" fmla="*/ 383382 h 1462088"/>
                <a:gd name="connsiteX11" fmla="*/ 1421778 w 2278995"/>
                <a:gd name="connsiteY11" fmla="*/ 257176 h 1462088"/>
                <a:gd name="connsiteX12" fmla="*/ 1621803 w 2278995"/>
                <a:gd name="connsiteY12" fmla="*/ 2382 h 1462088"/>
                <a:gd name="connsiteX13" fmla="*/ 1683716 w 2278995"/>
                <a:gd name="connsiteY13" fmla="*/ 0 h 1462088"/>
                <a:gd name="connsiteX0" fmla="*/ 595485 w 2278995"/>
                <a:gd name="connsiteY0" fmla="*/ 2382 h 1462088"/>
                <a:gd name="connsiteX1" fmla="*/ 662160 w 2278995"/>
                <a:gd name="connsiteY1" fmla="*/ 7144 h 1462088"/>
                <a:gd name="connsiteX2" fmla="*/ 850278 w 2278995"/>
                <a:gd name="connsiteY2" fmla="*/ 259557 h 1462088"/>
                <a:gd name="connsiteX3" fmla="*/ 788366 w 2278995"/>
                <a:gd name="connsiteY3" fmla="*/ 388144 h 1462088"/>
                <a:gd name="connsiteX4" fmla="*/ 128760 w 2278995"/>
                <a:gd name="connsiteY4" fmla="*/ 835819 h 1462088"/>
                <a:gd name="connsiteX5" fmla="*/ 172 w 2278995"/>
                <a:gd name="connsiteY5" fmla="*/ 1188244 h 1462088"/>
                <a:gd name="connsiteX6" fmla="*/ 204960 w 2278995"/>
                <a:gd name="connsiteY6" fmla="*/ 1462088 h 1462088"/>
                <a:gd name="connsiteX7" fmla="*/ 2036141 w 2278995"/>
                <a:gd name="connsiteY7" fmla="*/ 1459706 h 1462088"/>
                <a:gd name="connsiteX8" fmla="*/ 2274266 w 2278995"/>
                <a:gd name="connsiteY8" fmla="*/ 1185863 h 1462088"/>
                <a:gd name="connsiteX9" fmla="*/ 2086147 w 2278995"/>
                <a:gd name="connsiteY9" fmla="*/ 802482 h 1462088"/>
                <a:gd name="connsiteX10" fmla="*/ 1486072 w 2278995"/>
                <a:gd name="connsiteY10" fmla="*/ 383382 h 1462088"/>
                <a:gd name="connsiteX11" fmla="*/ 1421778 w 2278995"/>
                <a:gd name="connsiteY11" fmla="*/ 257176 h 1462088"/>
                <a:gd name="connsiteX12" fmla="*/ 1621803 w 2278995"/>
                <a:gd name="connsiteY12" fmla="*/ 2382 h 1462088"/>
                <a:gd name="connsiteX13" fmla="*/ 1683716 w 2278995"/>
                <a:gd name="connsiteY13" fmla="*/ 0 h 1462088"/>
                <a:gd name="connsiteX0" fmla="*/ 595485 w 2282810"/>
                <a:gd name="connsiteY0" fmla="*/ 2382 h 1462088"/>
                <a:gd name="connsiteX1" fmla="*/ 662160 w 2282810"/>
                <a:gd name="connsiteY1" fmla="*/ 7144 h 1462088"/>
                <a:gd name="connsiteX2" fmla="*/ 850278 w 2282810"/>
                <a:gd name="connsiteY2" fmla="*/ 259557 h 1462088"/>
                <a:gd name="connsiteX3" fmla="*/ 788366 w 2282810"/>
                <a:gd name="connsiteY3" fmla="*/ 388144 h 1462088"/>
                <a:gd name="connsiteX4" fmla="*/ 128760 w 2282810"/>
                <a:gd name="connsiteY4" fmla="*/ 835819 h 1462088"/>
                <a:gd name="connsiteX5" fmla="*/ 172 w 2282810"/>
                <a:gd name="connsiteY5" fmla="*/ 1188244 h 1462088"/>
                <a:gd name="connsiteX6" fmla="*/ 204960 w 2282810"/>
                <a:gd name="connsiteY6" fmla="*/ 1462088 h 1462088"/>
                <a:gd name="connsiteX7" fmla="*/ 2036141 w 2282810"/>
                <a:gd name="connsiteY7" fmla="*/ 1459706 h 1462088"/>
                <a:gd name="connsiteX8" fmla="*/ 2274266 w 2282810"/>
                <a:gd name="connsiteY8" fmla="*/ 1185863 h 1462088"/>
                <a:gd name="connsiteX9" fmla="*/ 2086147 w 2282810"/>
                <a:gd name="connsiteY9" fmla="*/ 802482 h 1462088"/>
                <a:gd name="connsiteX10" fmla="*/ 1486072 w 2282810"/>
                <a:gd name="connsiteY10" fmla="*/ 383382 h 1462088"/>
                <a:gd name="connsiteX11" fmla="*/ 1421778 w 2282810"/>
                <a:gd name="connsiteY11" fmla="*/ 257176 h 1462088"/>
                <a:gd name="connsiteX12" fmla="*/ 1621803 w 2282810"/>
                <a:gd name="connsiteY12" fmla="*/ 2382 h 1462088"/>
                <a:gd name="connsiteX13" fmla="*/ 1683716 w 2282810"/>
                <a:gd name="connsiteY13" fmla="*/ 0 h 1462088"/>
                <a:gd name="connsiteX0" fmla="*/ 595485 w 2276559"/>
                <a:gd name="connsiteY0" fmla="*/ 2382 h 1462088"/>
                <a:gd name="connsiteX1" fmla="*/ 662160 w 2276559"/>
                <a:gd name="connsiteY1" fmla="*/ 7144 h 1462088"/>
                <a:gd name="connsiteX2" fmla="*/ 850278 w 2276559"/>
                <a:gd name="connsiteY2" fmla="*/ 259557 h 1462088"/>
                <a:gd name="connsiteX3" fmla="*/ 788366 w 2276559"/>
                <a:gd name="connsiteY3" fmla="*/ 388144 h 1462088"/>
                <a:gd name="connsiteX4" fmla="*/ 128760 w 2276559"/>
                <a:gd name="connsiteY4" fmla="*/ 835819 h 1462088"/>
                <a:gd name="connsiteX5" fmla="*/ 172 w 2276559"/>
                <a:gd name="connsiteY5" fmla="*/ 1188244 h 1462088"/>
                <a:gd name="connsiteX6" fmla="*/ 204960 w 2276559"/>
                <a:gd name="connsiteY6" fmla="*/ 1462088 h 1462088"/>
                <a:gd name="connsiteX7" fmla="*/ 2036141 w 2276559"/>
                <a:gd name="connsiteY7" fmla="*/ 1459706 h 1462088"/>
                <a:gd name="connsiteX8" fmla="*/ 2274266 w 2276559"/>
                <a:gd name="connsiteY8" fmla="*/ 1185863 h 1462088"/>
                <a:gd name="connsiteX9" fmla="*/ 2086147 w 2276559"/>
                <a:gd name="connsiteY9" fmla="*/ 802482 h 1462088"/>
                <a:gd name="connsiteX10" fmla="*/ 1486072 w 2276559"/>
                <a:gd name="connsiteY10" fmla="*/ 383382 h 1462088"/>
                <a:gd name="connsiteX11" fmla="*/ 1421778 w 2276559"/>
                <a:gd name="connsiteY11" fmla="*/ 257176 h 1462088"/>
                <a:gd name="connsiteX12" fmla="*/ 1621803 w 2276559"/>
                <a:gd name="connsiteY12" fmla="*/ 2382 h 1462088"/>
                <a:gd name="connsiteX13" fmla="*/ 1683716 w 2276559"/>
                <a:gd name="connsiteY13" fmla="*/ 0 h 1462088"/>
                <a:gd name="connsiteX0" fmla="*/ 595420 w 2276494"/>
                <a:gd name="connsiteY0" fmla="*/ 2382 h 1462088"/>
                <a:gd name="connsiteX1" fmla="*/ 662095 w 2276494"/>
                <a:gd name="connsiteY1" fmla="*/ 7144 h 1462088"/>
                <a:gd name="connsiteX2" fmla="*/ 850213 w 2276494"/>
                <a:gd name="connsiteY2" fmla="*/ 259557 h 1462088"/>
                <a:gd name="connsiteX3" fmla="*/ 788301 w 2276494"/>
                <a:gd name="connsiteY3" fmla="*/ 388144 h 1462088"/>
                <a:gd name="connsiteX4" fmla="*/ 128695 w 2276494"/>
                <a:gd name="connsiteY4" fmla="*/ 835819 h 1462088"/>
                <a:gd name="connsiteX5" fmla="*/ 107 w 2276494"/>
                <a:gd name="connsiteY5" fmla="*/ 1188244 h 1462088"/>
                <a:gd name="connsiteX6" fmla="*/ 232516 w 2276494"/>
                <a:gd name="connsiteY6" fmla="*/ 1462088 h 1462088"/>
                <a:gd name="connsiteX7" fmla="*/ 2036076 w 2276494"/>
                <a:gd name="connsiteY7" fmla="*/ 1459706 h 1462088"/>
                <a:gd name="connsiteX8" fmla="*/ 2274201 w 2276494"/>
                <a:gd name="connsiteY8" fmla="*/ 1185863 h 1462088"/>
                <a:gd name="connsiteX9" fmla="*/ 2086082 w 2276494"/>
                <a:gd name="connsiteY9" fmla="*/ 802482 h 1462088"/>
                <a:gd name="connsiteX10" fmla="*/ 1486007 w 2276494"/>
                <a:gd name="connsiteY10" fmla="*/ 383382 h 1462088"/>
                <a:gd name="connsiteX11" fmla="*/ 1421713 w 2276494"/>
                <a:gd name="connsiteY11" fmla="*/ 257176 h 1462088"/>
                <a:gd name="connsiteX12" fmla="*/ 1621738 w 2276494"/>
                <a:gd name="connsiteY12" fmla="*/ 2382 h 1462088"/>
                <a:gd name="connsiteX13" fmla="*/ 1683651 w 2276494"/>
                <a:gd name="connsiteY13" fmla="*/ 0 h 1462088"/>
                <a:gd name="connsiteX0" fmla="*/ 595422 w 2276496"/>
                <a:gd name="connsiteY0" fmla="*/ 2382 h 1462088"/>
                <a:gd name="connsiteX1" fmla="*/ 662097 w 2276496"/>
                <a:gd name="connsiteY1" fmla="*/ 7144 h 1462088"/>
                <a:gd name="connsiteX2" fmla="*/ 850215 w 2276496"/>
                <a:gd name="connsiteY2" fmla="*/ 259557 h 1462088"/>
                <a:gd name="connsiteX3" fmla="*/ 788303 w 2276496"/>
                <a:gd name="connsiteY3" fmla="*/ 388144 h 1462088"/>
                <a:gd name="connsiteX4" fmla="*/ 128697 w 2276496"/>
                <a:gd name="connsiteY4" fmla="*/ 835819 h 1462088"/>
                <a:gd name="connsiteX5" fmla="*/ 109 w 2276496"/>
                <a:gd name="connsiteY5" fmla="*/ 1188244 h 1462088"/>
                <a:gd name="connsiteX6" fmla="*/ 232518 w 2276496"/>
                <a:gd name="connsiteY6" fmla="*/ 1462088 h 1462088"/>
                <a:gd name="connsiteX7" fmla="*/ 2036078 w 2276496"/>
                <a:gd name="connsiteY7" fmla="*/ 1459706 h 1462088"/>
                <a:gd name="connsiteX8" fmla="*/ 2274203 w 2276496"/>
                <a:gd name="connsiteY8" fmla="*/ 1185863 h 1462088"/>
                <a:gd name="connsiteX9" fmla="*/ 2086084 w 2276496"/>
                <a:gd name="connsiteY9" fmla="*/ 802482 h 1462088"/>
                <a:gd name="connsiteX10" fmla="*/ 1486009 w 2276496"/>
                <a:gd name="connsiteY10" fmla="*/ 383382 h 1462088"/>
                <a:gd name="connsiteX11" fmla="*/ 1421715 w 2276496"/>
                <a:gd name="connsiteY11" fmla="*/ 257176 h 1462088"/>
                <a:gd name="connsiteX12" fmla="*/ 1621740 w 2276496"/>
                <a:gd name="connsiteY12" fmla="*/ 2382 h 1462088"/>
                <a:gd name="connsiteX13" fmla="*/ 1683653 w 2276496"/>
                <a:gd name="connsiteY13" fmla="*/ 0 h 1462088"/>
                <a:gd name="connsiteX0" fmla="*/ 595971 w 2277045"/>
                <a:gd name="connsiteY0" fmla="*/ 2382 h 1462088"/>
                <a:gd name="connsiteX1" fmla="*/ 662646 w 2277045"/>
                <a:gd name="connsiteY1" fmla="*/ 7144 h 1462088"/>
                <a:gd name="connsiteX2" fmla="*/ 850764 w 2277045"/>
                <a:gd name="connsiteY2" fmla="*/ 259557 h 1462088"/>
                <a:gd name="connsiteX3" fmla="*/ 788852 w 2277045"/>
                <a:gd name="connsiteY3" fmla="*/ 388144 h 1462088"/>
                <a:gd name="connsiteX4" fmla="*/ 129246 w 2277045"/>
                <a:gd name="connsiteY4" fmla="*/ 835819 h 1462088"/>
                <a:gd name="connsiteX5" fmla="*/ 658 w 2277045"/>
                <a:gd name="connsiteY5" fmla="*/ 1188244 h 1462088"/>
                <a:gd name="connsiteX6" fmla="*/ 233067 w 2277045"/>
                <a:gd name="connsiteY6" fmla="*/ 1462088 h 1462088"/>
                <a:gd name="connsiteX7" fmla="*/ 2036627 w 2277045"/>
                <a:gd name="connsiteY7" fmla="*/ 1459706 h 1462088"/>
                <a:gd name="connsiteX8" fmla="*/ 2274752 w 2277045"/>
                <a:gd name="connsiteY8" fmla="*/ 1185863 h 1462088"/>
                <a:gd name="connsiteX9" fmla="*/ 2086633 w 2277045"/>
                <a:gd name="connsiteY9" fmla="*/ 802482 h 1462088"/>
                <a:gd name="connsiteX10" fmla="*/ 1486558 w 2277045"/>
                <a:gd name="connsiteY10" fmla="*/ 383382 h 1462088"/>
                <a:gd name="connsiteX11" fmla="*/ 1422264 w 2277045"/>
                <a:gd name="connsiteY11" fmla="*/ 257176 h 1462088"/>
                <a:gd name="connsiteX12" fmla="*/ 1622289 w 2277045"/>
                <a:gd name="connsiteY12" fmla="*/ 2382 h 1462088"/>
                <a:gd name="connsiteX13" fmla="*/ 1684202 w 2277045"/>
                <a:gd name="connsiteY13" fmla="*/ 0 h 1462088"/>
                <a:gd name="connsiteX0" fmla="*/ 595971 w 2277045"/>
                <a:gd name="connsiteY0" fmla="*/ 2382 h 1462088"/>
                <a:gd name="connsiteX1" fmla="*/ 662646 w 2277045"/>
                <a:gd name="connsiteY1" fmla="*/ 7144 h 1462088"/>
                <a:gd name="connsiteX2" fmla="*/ 850764 w 2277045"/>
                <a:gd name="connsiteY2" fmla="*/ 259557 h 1462088"/>
                <a:gd name="connsiteX3" fmla="*/ 788852 w 2277045"/>
                <a:gd name="connsiteY3" fmla="*/ 388144 h 1462088"/>
                <a:gd name="connsiteX4" fmla="*/ 129246 w 2277045"/>
                <a:gd name="connsiteY4" fmla="*/ 835819 h 1462088"/>
                <a:gd name="connsiteX5" fmla="*/ 658 w 2277045"/>
                <a:gd name="connsiteY5" fmla="*/ 1188244 h 1462088"/>
                <a:gd name="connsiteX6" fmla="*/ 233067 w 2277045"/>
                <a:gd name="connsiteY6" fmla="*/ 1462088 h 1462088"/>
                <a:gd name="connsiteX7" fmla="*/ 2036627 w 2277045"/>
                <a:gd name="connsiteY7" fmla="*/ 1459706 h 1462088"/>
                <a:gd name="connsiteX8" fmla="*/ 2274752 w 2277045"/>
                <a:gd name="connsiteY8" fmla="*/ 1185863 h 1462088"/>
                <a:gd name="connsiteX9" fmla="*/ 2086633 w 2277045"/>
                <a:gd name="connsiteY9" fmla="*/ 802482 h 1462088"/>
                <a:gd name="connsiteX10" fmla="*/ 1486558 w 2277045"/>
                <a:gd name="connsiteY10" fmla="*/ 383382 h 1462088"/>
                <a:gd name="connsiteX11" fmla="*/ 1422264 w 2277045"/>
                <a:gd name="connsiteY11" fmla="*/ 257176 h 1462088"/>
                <a:gd name="connsiteX12" fmla="*/ 1622289 w 2277045"/>
                <a:gd name="connsiteY12" fmla="*/ 2382 h 1462088"/>
                <a:gd name="connsiteX13" fmla="*/ 1684202 w 2277045"/>
                <a:gd name="connsiteY13" fmla="*/ 0 h 1462088"/>
                <a:gd name="connsiteX0" fmla="*/ 595747 w 2276821"/>
                <a:gd name="connsiteY0" fmla="*/ 2382 h 1462088"/>
                <a:gd name="connsiteX1" fmla="*/ 662422 w 2276821"/>
                <a:gd name="connsiteY1" fmla="*/ 7144 h 1462088"/>
                <a:gd name="connsiteX2" fmla="*/ 850540 w 2276821"/>
                <a:gd name="connsiteY2" fmla="*/ 259557 h 1462088"/>
                <a:gd name="connsiteX3" fmla="*/ 788628 w 2276821"/>
                <a:gd name="connsiteY3" fmla="*/ 388144 h 1462088"/>
                <a:gd name="connsiteX4" fmla="*/ 129022 w 2276821"/>
                <a:gd name="connsiteY4" fmla="*/ 835819 h 1462088"/>
                <a:gd name="connsiteX5" fmla="*/ 434 w 2276821"/>
                <a:gd name="connsiteY5" fmla="*/ 1188244 h 1462088"/>
                <a:gd name="connsiteX6" fmla="*/ 232843 w 2276821"/>
                <a:gd name="connsiteY6" fmla="*/ 1462088 h 1462088"/>
                <a:gd name="connsiteX7" fmla="*/ 2036403 w 2276821"/>
                <a:gd name="connsiteY7" fmla="*/ 1459706 h 1462088"/>
                <a:gd name="connsiteX8" fmla="*/ 2274528 w 2276821"/>
                <a:gd name="connsiteY8" fmla="*/ 1185863 h 1462088"/>
                <a:gd name="connsiteX9" fmla="*/ 2086409 w 2276821"/>
                <a:gd name="connsiteY9" fmla="*/ 802482 h 1462088"/>
                <a:gd name="connsiteX10" fmla="*/ 1486334 w 2276821"/>
                <a:gd name="connsiteY10" fmla="*/ 383382 h 1462088"/>
                <a:gd name="connsiteX11" fmla="*/ 1422040 w 2276821"/>
                <a:gd name="connsiteY11" fmla="*/ 257176 h 1462088"/>
                <a:gd name="connsiteX12" fmla="*/ 1622065 w 2276821"/>
                <a:gd name="connsiteY12" fmla="*/ 2382 h 1462088"/>
                <a:gd name="connsiteX13" fmla="*/ 1683978 w 2276821"/>
                <a:gd name="connsiteY13" fmla="*/ 0 h 1462088"/>
                <a:gd name="connsiteX0" fmla="*/ 595747 w 2283413"/>
                <a:gd name="connsiteY0" fmla="*/ 2382 h 1462088"/>
                <a:gd name="connsiteX1" fmla="*/ 662422 w 2283413"/>
                <a:gd name="connsiteY1" fmla="*/ 7144 h 1462088"/>
                <a:gd name="connsiteX2" fmla="*/ 850540 w 2283413"/>
                <a:gd name="connsiteY2" fmla="*/ 259557 h 1462088"/>
                <a:gd name="connsiteX3" fmla="*/ 788628 w 2283413"/>
                <a:gd name="connsiteY3" fmla="*/ 388144 h 1462088"/>
                <a:gd name="connsiteX4" fmla="*/ 129022 w 2283413"/>
                <a:gd name="connsiteY4" fmla="*/ 835819 h 1462088"/>
                <a:gd name="connsiteX5" fmla="*/ 434 w 2283413"/>
                <a:gd name="connsiteY5" fmla="*/ 1188244 h 1462088"/>
                <a:gd name="connsiteX6" fmla="*/ 232843 w 2283413"/>
                <a:gd name="connsiteY6" fmla="*/ 1462088 h 1462088"/>
                <a:gd name="connsiteX7" fmla="*/ 2036403 w 2283413"/>
                <a:gd name="connsiteY7" fmla="*/ 1459706 h 1462088"/>
                <a:gd name="connsiteX8" fmla="*/ 2274528 w 2283413"/>
                <a:gd name="connsiteY8" fmla="*/ 1185863 h 1462088"/>
                <a:gd name="connsiteX9" fmla="*/ 2086409 w 2283413"/>
                <a:gd name="connsiteY9" fmla="*/ 802482 h 1462088"/>
                <a:gd name="connsiteX10" fmla="*/ 1486334 w 2283413"/>
                <a:gd name="connsiteY10" fmla="*/ 383382 h 1462088"/>
                <a:gd name="connsiteX11" fmla="*/ 1422040 w 2283413"/>
                <a:gd name="connsiteY11" fmla="*/ 257176 h 1462088"/>
                <a:gd name="connsiteX12" fmla="*/ 1622065 w 2283413"/>
                <a:gd name="connsiteY12" fmla="*/ 2382 h 1462088"/>
                <a:gd name="connsiteX13" fmla="*/ 1683978 w 2283413"/>
                <a:gd name="connsiteY13" fmla="*/ 0 h 1462088"/>
                <a:gd name="connsiteX0" fmla="*/ 595747 w 2280356"/>
                <a:gd name="connsiteY0" fmla="*/ 2382 h 1462088"/>
                <a:gd name="connsiteX1" fmla="*/ 662422 w 2280356"/>
                <a:gd name="connsiteY1" fmla="*/ 7144 h 1462088"/>
                <a:gd name="connsiteX2" fmla="*/ 850540 w 2280356"/>
                <a:gd name="connsiteY2" fmla="*/ 259557 h 1462088"/>
                <a:gd name="connsiteX3" fmla="*/ 788628 w 2280356"/>
                <a:gd name="connsiteY3" fmla="*/ 388144 h 1462088"/>
                <a:gd name="connsiteX4" fmla="*/ 129022 w 2280356"/>
                <a:gd name="connsiteY4" fmla="*/ 835819 h 1462088"/>
                <a:gd name="connsiteX5" fmla="*/ 434 w 2280356"/>
                <a:gd name="connsiteY5" fmla="*/ 1188244 h 1462088"/>
                <a:gd name="connsiteX6" fmla="*/ 232843 w 2280356"/>
                <a:gd name="connsiteY6" fmla="*/ 1462088 h 1462088"/>
                <a:gd name="connsiteX7" fmla="*/ 2036403 w 2280356"/>
                <a:gd name="connsiteY7" fmla="*/ 1459706 h 1462088"/>
                <a:gd name="connsiteX8" fmla="*/ 2274528 w 2280356"/>
                <a:gd name="connsiteY8" fmla="*/ 1185863 h 1462088"/>
                <a:gd name="connsiteX9" fmla="*/ 2086409 w 2280356"/>
                <a:gd name="connsiteY9" fmla="*/ 802482 h 1462088"/>
                <a:gd name="connsiteX10" fmla="*/ 1486334 w 2280356"/>
                <a:gd name="connsiteY10" fmla="*/ 383382 h 1462088"/>
                <a:gd name="connsiteX11" fmla="*/ 1422040 w 2280356"/>
                <a:gd name="connsiteY11" fmla="*/ 257176 h 1462088"/>
                <a:gd name="connsiteX12" fmla="*/ 1622065 w 2280356"/>
                <a:gd name="connsiteY12" fmla="*/ 2382 h 1462088"/>
                <a:gd name="connsiteX13" fmla="*/ 1683978 w 2280356"/>
                <a:gd name="connsiteY13" fmla="*/ 0 h 1462088"/>
                <a:gd name="connsiteX0" fmla="*/ 595747 w 2277356"/>
                <a:gd name="connsiteY0" fmla="*/ 2382 h 1462088"/>
                <a:gd name="connsiteX1" fmla="*/ 662422 w 2277356"/>
                <a:gd name="connsiteY1" fmla="*/ 7144 h 1462088"/>
                <a:gd name="connsiteX2" fmla="*/ 850540 w 2277356"/>
                <a:gd name="connsiteY2" fmla="*/ 259557 h 1462088"/>
                <a:gd name="connsiteX3" fmla="*/ 788628 w 2277356"/>
                <a:gd name="connsiteY3" fmla="*/ 388144 h 1462088"/>
                <a:gd name="connsiteX4" fmla="*/ 129022 w 2277356"/>
                <a:gd name="connsiteY4" fmla="*/ 835819 h 1462088"/>
                <a:gd name="connsiteX5" fmla="*/ 434 w 2277356"/>
                <a:gd name="connsiteY5" fmla="*/ 1188244 h 1462088"/>
                <a:gd name="connsiteX6" fmla="*/ 232843 w 2277356"/>
                <a:gd name="connsiteY6" fmla="*/ 1462088 h 1462088"/>
                <a:gd name="connsiteX7" fmla="*/ 2036403 w 2277356"/>
                <a:gd name="connsiteY7" fmla="*/ 1459706 h 1462088"/>
                <a:gd name="connsiteX8" fmla="*/ 2274528 w 2277356"/>
                <a:gd name="connsiteY8" fmla="*/ 1185863 h 1462088"/>
                <a:gd name="connsiteX9" fmla="*/ 2086409 w 2277356"/>
                <a:gd name="connsiteY9" fmla="*/ 802482 h 1462088"/>
                <a:gd name="connsiteX10" fmla="*/ 1486334 w 2277356"/>
                <a:gd name="connsiteY10" fmla="*/ 383382 h 1462088"/>
                <a:gd name="connsiteX11" fmla="*/ 1422040 w 2277356"/>
                <a:gd name="connsiteY11" fmla="*/ 257176 h 1462088"/>
                <a:gd name="connsiteX12" fmla="*/ 1622065 w 2277356"/>
                <a:gd name="connsiteY12" fmla="*/ 2382 h 1462088"/>
                <a:gd name="connsiteX13" fmla="*/ 1683978 w 2277356"/>
                <a:gd name="connsiteY13" fmla="*/ 0 h 1462088"/>
                <a:gd name="connsiteX0" fmla="*/ 595747 w 2275004"/>
                <a:gd name="connsiteY0" fmla="*/ 2382 h 1462088"/>
                <a:gd name="connsiteX1" fmla="*/ 662422 w 2275004"/>
                <a:gd name="connsiteY1" fmla="*/ 7144 h 1462088"/>
                <a:gd name="connsiteX2" fmla="*/ 850540 w 2275004"/>
                <a:gd name="connsiteY2" fmla="*/ 259557 h 1462088"/>
                <a:gd name="connsiteX3" fmla="*/ 788628 w 2275004"/>
                <a:gd name="connsiteY3" fmla="*/ 388144 h 1462088"/>
                <a:gd name="connsiteX4" fmla="*/ 129022 w 2275004"/>
                <a:gd name="connsiteY4" fmla="*/ 835819 h 1462088"/>
                <a:gd name="connsiteX5" fmla="*/ 434 w 2275004"/>
                <a:gd name="connsiteY5" fmla="*/ 1188244 h 1462088"/>
                <a:gd name="connsiteX6" fmla="*/ 232843 w 2275004"/>
                <a:gd name="connsiteY6" fmla="*/ 1462088 h 1462088"/>
                <a:gd name="connsiteX7" fmla="*/ 2036403 w 2275004"/>
                <a:gd name="connsiteY7" fmla="*/ 1459706 h 1462088"/>
                <a:gd name="connsiteX8" fmla="*/ 2274528 w 2275004"/>
                <a:gd name="connsiteY8" fmla="*/ 1185863 h 1462088"/>
                <a:gd name="connsiteX9" fmla="*/ 2086409 w 2275004"/>
                <a:gd name="connsiteY9" fmla="*/ 802482 h 1462088"/>
                <a:gd name="connsiteX10" fmla="*/ 1486334 w 2275004"/>
                <a:gd name="connsiteY10" fmla="*/ 383382 h 1462088"/>
                <a:gd name="connsiteX11" fmla="*/ 1422040 w 2275004"/>
                <a:gd name="connsiteY11" fmla="*/ 257176 h 1462088"/>
                <a:gd name="connsiteX12" fmla="*/ 1622065 w 2275004"/>
                <a:gd name="connsiteY12" fmla="*/ 2382 h 1462088"/>
                <a:gd name="connsiteX13" fmla="*/ 1683978 w 2275004"/>
                <a:gd name="connsiteY13" fmla="*/ 0 h 1462088"/>
                <a:gd name="connsiteX0" fmla="*/ 595747 w 2274623"/>
                <a:gd name="connsiteY0" fmla="*/ 2382 h 1462088"/>
                <a:gd name="connsiteX1" fmla="*/ 662422 w 2274623"/>
                <a:gd name="connsiteY1" fmla="*/ 7144 h 1462088"/>
                <a:gd name="connsiteX2" fmla="*/ 850540 w 2274623"/>
                <a:gd name="connsiteY2" fmla="*/ 259557 h 1462088"/>
                <a:gd name="connsiteX3" fmla="*/ 788628 w 2274623"/>
                <a:gd name="connsiteY3" fmla="*/ 388144 h 1462088"/>
                <a:gd name="connsiteX4" fmla="*/ 129022 w 2274623"/>
                <a:gd name="connsiteY4" fmla="*/ 835819 h 1462088"/>
                <a:gd name="connsiteX5" fmla="*/ 434 w 2274623"/>
                <a:gd name="connsiteY5" fmla="*/ 1188244 h 1462088"/>
                <a:gd name="connsiteX6" fmla="*/ 232843 w 2274623"/>
                <a:gd name="connsiteY6" fmla="*/ 1462088 h 1462088"/>
                <a:gd name="connsiteX7" fmla="*/ 2036403 w 2274623"/>
                <a:gd name="connsiteY7" fmla="*/ 1459706 h 1462088"/>
                <a:gd name="connsiteX8" fmla="*/ 2274528 w 2274623"/>
                <a:gd name="connsiteY8" fmla="*/ 1185863 h 1462088"/>
                <a:gd name="connsiteX9" fmla="*/ 2086409 w 2274623"/>
                <a:gd name="connsiteY9" fmla="*/ 802482 h 1462088"/>
                <a:gd name="connsiteX10" fmla="*/ 1486334 w 2274623"/>
                <a:gd name="connsiteY10" fmla="*/ 383382 h 1462088"/>
                <a:gd name="connsiteX11" fmla="*/ 1422040 w 2274623"/>
                <a:gd name="connsiteY11" fmla="*/ 257176 h 1462088"/>
                <a:gd name="connsiteX12" fmla="*/ 1622065 w 2274623"/>
                <a:gd name="connsiteY12" fmla="*/ 2382 h 1462088"/>
                <a:gd name="connsiteX13" fmla="*/ 1683978 w 2274623"/>
                <a:gd name="connsiteY13" fmla="*/ 0 h 14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4623" h="1462088">
                  <a:moveTo>
                    <a:pt x="595747" y="2382"/>
                  </a:moveTo>
                  <a:lnTo>
                    <a:pt x="662422" y="7144"/>
                  </a:lnTo>
                  <a:cubicBezTo>
                    <a:pt x="707665" y="120649"/>
                    <a:pt x="776721" y="184151"/>
                    <a:pt x="850540" y="259557"/>
                  </a:cubicBezTo>
                  <a:lnTo>
                    <a:pt x="788628" y="388144"/>
                  </a:lnTo>
                  <a:lnTo>
                    <a:pt x="129022" y="835819"/>
                  </a:lnTo>
                  <a:cubicBezTo>
                    <a:pt x="-4328" y="919956"/>
                    <a:pt x="2160" y="1038086"/>
                    <a:pt x="434" y="1188244"/>
                  </a:cubicBezTo>
                  <a:cubicBezTo>
                    <a:pt x="-6193" y="1473477"/>
                    <a:pt x="62840" y="1460818"/>
                    <a:pt x="232843" y="1462088"/>
                  </a:cubicBezTo>
                  <a:lnTo>
                    <a:pt x="2036403" y="1459706"/>
                  </a:lnTo>
                  <a:cubicBezTo>
                    <a:pt x="2304948" y="1459667"/>
                    <a:pt x="2271255" y="1409438"/>
                    <a:pt x="2274528" y="1185863"/>
                  </a:cubicBezTo>
                  <a:cubicBezTo>
                    <a:pt x="2278080" y="905013"/>
                    <a:pt x="2181976" y="876402"/>
                    <a:pt x="2086409" y="802482"/>
                  </a:cubicBezTo>
                  <a:lnTo>
                    <a:pt x="1486334" y="383382"/>
                  </a:lnTo>
                  <a:lnTo>
                    <a:pt x="1422040" y="257176"/>
                  </a:lnTo>
                  <a:cubicBezTo>
                    <a:pt x="1480778" y="209551"/>
                    <a:pt x="1575234" y="166688"/>
                    <a:pt x="1622065" y="2382"/>
                  </a:cubicBezTo>
                  <a:lnTo>
                    <a:pt x="1683978" y="0"/>
                  </a:lnTo>
                </a:path>
              </a:pathLst>
            </a:cu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grpSp>
      <p:sp>
        <p:nvSpPr>
          <p:cNvPr id="71" name="TextBox 70"/>
          <p:cNvSpPr txBox="1"/>
          <p:nvPr/>
        </p:nvSpPr>
        <p:spPr>
          <a:xfrm>
            <a:off x="19686" y="4376306"/>
            <a:ext cx="5948486" cy="646331"/>
          </a:xfrm>
          <a:prstGeom prst="rect">
            <a:avLst/>
          </a:prstGeom>
          <a:noFill/>
        </p:spPr>
        <p:txBody>
          <a:bodyPr wrap="square" rtlCol="0">
            <a:spAutoFit/>
          </a:bodyPr>
          <a:lstStyle/>
          <a:p>
            <a:pPr>
              <a:lnSpc>
                <a:spcPct val="90000"/>
              </a:lnSpc>
            </a:pPr>
            <a:r>
              <a:rPr lang="en-US" sz="800">
                <a:solidFill>
                  <a:schemeClr val="bg1">
                    <a:lumMod val="65000"/>
                  </a:schemeClr>
                </a:solidFill>
                <a:latin typeface="Arial Narrow"/>
                <a:cs typeface="Arial Narrow"/>
              </a:rPr>
              <a:t>* Actual features may vary by dentist and Cigna Dental plan type. Dentist directory features are for educational purposes only and should not be the sole basis for decision-making. They are not a guarantee of the quality of care that will be delivered to individual customers. Customers are encouraged to consider all relevant factors and to speak with their treating dentist when choosing where to receive dental care. </a:t>
            </a:r>
            <a:br>
              <a:rPr lang="en-US" sz="800">
                <a:solidFill>
                  <a:schemeClr val="bg1">
                    <a:lumMod val="65000"/>
                  </a:schemeClr>
                </a:solidFill>
                <a:latin typeface="Arial Narrow"/>
                <a:cs typeface="Arial Narrow"/>
              </a:rPr>
            </a:br>
            <a:r>
              <a:rPr lang="en-US" sz="800">
                <a:solidFill>
                  <a:schemeClr val="bg1">
                    <a:lumMod val="65000"/>
                  </a:schemeClr>
                </a:solidFill>
                <a:latin typeface="Arial Narrow"/>
                <a:cs typeface="Arial Narrow"/>
              </a:rPr>
              <a:t>** The downloading and use of the </a:t>
            </a:r>
            <a:r>
              <a:rPr lang="en-US" sz="800" err="1">
                <a:solidFill>
                  <a:schemeClr val="bg1">
                    <a:lumMod val="65000"/>
                  </a:schemeClr>
                </a:solidFill>
                <a:latin typeface="Arial Narrow"/>
                <a:cs typeface="Arial Narrow"/>
              </a:rPr>
              <a:t>myCigna</a:t>
            </a:r>
            <a:r>
              <a:rPr lang="en-US" sz="800">
                <a:solidFill>
                  <a:schemeClr val="bg1">
                    <a:lumMod val="65000"/>
                  </a:schemeClr>
                </a:solidFill>
                <a:latin typeface="Arial Narrow"/>
                <a:cs typeface="Arial Narrow"/>
              </a:rPr>
              <a:t> Mobile App is subject to the terms and conditions of the App and the online stores from which it is downloaded. Standard mobile phone carrier and data usage charges apply.</a:t>
            </a:r>
          </a:p>
        </p:txBody>
      </p:sp>
      <p:sp>
        <p:nvSpPr>
          <p:cNvPr id="33" name="Text Placeholder 1"/>
          <p:cNvSpPr txBox="1">
            <a:spLocks/>
          </p:cNvSpPr>
          <p:nvPr/>
        </p:nvSpPr>
        <p:spPr>
          <a:xfrm>
            <a:off x="389233" y="606448"/>
            <a:ext cx="5427159" cy="347478"/>
          </a:xfrm>
          <a:prstGeom prst="rect">
            <a:avLst/>
          </a:prstGeom>
        </p:spPr>
        <p:txBody>
          <a:bodyPr lIns="0" tIns="0" rIns="0" bIns="0"/>
          <a:lstStyle>
            <a:lvl1pPr marL="0" indent="0" algn="l" defTabSz="912710" rtl="0" eaLnBrk="1" latinLnBrk="0" hangingPunct="1">
              <a:lnSpc>
                <a:spcPct val="90000"/>
              </a:lnSpc>
              <a:spcBef>
                <a:spcPts val="0"/>
              </a:spcBef>
              <a:buFont typeface="Arial" panose="020B0604020202020204" pitchFamily="34" charset="0"/>
              <a:buNone/>
              <a:defRPr sz="2394" b="1" kern="1200">
                <a:solidFill>
                  <a:schemeClr val="tx1"/>
                </a:solidFill>
                <a:latin typeface="+mn-lt"/>
                <a:ea typeface="+mn-ea"/>
                <a:cs typeface="+mn-cs"/>
              </a:defRPr>
            </a:lvl1pPr>
            <a:lvl2pPr marL="291560" indent="-28363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2pPr>
            <a:lvl3pPr marL="633827" indent="-316913"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3pPr>
            <a:lvl4pPr marL="860420" indent="-218670"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4pPr>
            <a:lvl5pPr marL="1145640" indent="-228177" algn="l" defTabSz="912710" rtl="0" eaLnBrk="1" latinLnBrk="0" hangingPunct="1">
              <a:lnSpc>
                <a:spcPct val="90000"/>
              </a:lnSpc>
              <a:spcBef>
                <a:spcPts val="500"/>
              </a:spcBef>
              <a:buFont typeface="Arial" panose="020B0604020202020204" pitchFamily="34" charset="0"/>
              <a:buChar char="•"/>
              <a:tabLst/>
              <a:defRPr sz="1797" kern="1200">
                <a:solidFill>
                  <a:schemeClr val="tx1"/>
                </a:solidFill>
                <a:latin typeface="+mn-lt"/>
                <a:ea typeface="+mn-ea"/>
                <a:cs typeface="+mn-cs"/>
              </a:defRPr>
            </a:lvl5pPr>
            <a:lvl6pPr marL="2509950"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630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2661"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79015" indent="-228177" algn="l" defTabSz="912710"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a:lstStyle>
          <a:p>
            <a:pPr fontAlgn="auto">
              <a:spcAft>
                <a:spcPts val="0"/>
              </a:spcAft>
            </a:pPr>
            <a:r>
              <a:rPr lang="en-US"/>
              <a:t>Online, by phone or through the app</a:t>
            </a:r>
          </a:p>
        </p:txBody>
      </p:sp>
      <p:sp>
        <p:nvSpPr>
          <p:cNvPr id="35" name="Rectangle 34">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163529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60958" y="0"/>
            <a:ext cx="318304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Placeholder 5" descr="A person wearing glasses&#10;&#10;Description automatically generated with medium confidence">
            <a:extLst>
              <a:ext uri="{FF2B5EF4-FFF2-40B4-BE49-F238E27FC236}">
                <a16:creationId xmlns:a16="http://schemas.microsoft.com/office/drawing/2014/main" xmlns="" id="{25492B8E-DCD0-FB4B-9D5D-26661D79720C}"/>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a:stretch/>
        </p:blipFill>
        <p:spPr>
          <a:xfrm>
            <a:off x="3842238" y="1"/>
            <a:ext cx="2118720" cy="5169640"/>
          </a:xfrm>
        </p:spPr>
      </p:pic>
      <p:sp>
        <p:nvSpPr>
          <p:cNvPr id="3" name="Text Placeholder 2">
            <a:extLst>
              <a:ext uri="{FF2B5EF4-FFF2-40B4-BE49-F238E27FC236}">
                <a16:creationId xmlns:a16="http://schemas.microsoft.com/office/drawing/2014/main" xmlns="" id="{331FC69C-E63F-3048-A242-32A223EFC9CE}"/>
              </a:ext>
            </a:extLst>
          </p:cNvPr>
          <p:cNvSpPr>
            <a:spLocks noGrp="1"/>
          </p:cNvSpPr>
          <p:nvPr>
            <p:ph type="body" sz="quarter" idx="16"/>
          </p:nvPr>
        </p:nvSpPr>
        <p:spPr>
          <a:xfrm>
            <a:off x="379245" y="434038"/>
            <a:ext cx="3293895" cy="347478"/>
          </a:xfrm>
        </p:spPr>
        <p:txBody>
          <a:bodyPr/>
          <a:lstStyle/>
          <a:p>
            <a:r>
              <a:rPr lang="en-US" sz="2398" dirty="0"/>
              <a:t>The right dentist is just a click away</a:t>
            </a:r>
            <a:endParaRPr lang="en-US" dirty="0"/>
          </a:p>
        </p:txBody>
      </p:sp>
      <p:sp>
        <p:nvSpPr>
          <p:cNvPr id="5" name="Slide Number Placeholder 4">
            <a:extLst>
              <a:ext uri="{FF2B5EF4-FFF2-40B4-BE49-F238E27FC236}">
                <a16:creationId xmlns:a16="http://schemas.microsoft.com/office/drawing/2014/main" xmlns="" id="{17930EFD-3F29-F74B-9625-82315DFF8599}"/>
              </a:ext>
            </a:extLst>
          </p:cNvPr>
          <p:cNvSpPr>
            <a:spLocks noGrp="1"/>
          </p:cNvSpPr>
          <p:nvPr>
            <p:ph type="sldNum" sz="quarter" idx="4"/>
          </p:nvPr>
        </p:nvSpPr>
        <p:spPr/>
        <p:txBody>
          <a:bodyPr/>
          <a:lstStyle/>
          <a:p>
            <a:pPr defTabSz="456355"/>
            <a:fld id="{933D77C5-7D33-F54D-9A33-ABFE7C9FDC16}" type="slidenum">
              <a:rPr lang="en-US" smtClean="0">
                <a:solidFill>
                  <a:srgbClr val="000000"/>
                </a:solidFill>
                <a:cs typeface="Arial" charset="0"/>
              </a:rPr>
              <a:pPr defTabSz="456355"/>
              <a:t>15</a:t>
            </a:fld>
            <a:endParaRPr lang="en-US">
              <a:solidFill>
                <a:srgbClr val="000000"/>
              </a:solidFill>
              <a:cs typeface="Arial" charset="0"/>
            </a:endParaRPr>
          </a:p>
        </p:txBody>
      </p:sp>
      <p:sp>
        <p:nvSpPr>
          <p:cNvPr id="2" name="Rectangle 1">
            <a:extLst>
              <a:ext uri="{FF2B5EF4-FFF2-40B4-BE49-F238E27FC236}">
                <a16:creationId xmlns:a16="http://schemas.microsoft.com/office/drawing/2014/main" xmlns="" id="{B5A6AB42-262C-AF4E-A379-B2453333C3A7}"/>
              </a:ext>
            </a:extLst>
          </p:cNvPr>
          <p:cNvSpPr/>
          <p:nvPr/>
        </p:nvSpPr>
        <p:spPr>
          <a:xfrm>
            <a:off x="283901" y="1213535"/>
            <a:ext cx="3343868" cy="2922082"/>
          </a:xfrm>
          <a:prstGeom prst="rect">
            <a:avLst/>
          </a:prstGeom>
        </p:spPr>
        <p:txBody>
          <a:bodyPr wrap="square">
            <a:spAutoFit/>
          </a:bodyPr>
          <a:lstStyle/>
          <a:p>
            <a:pPr defTabSz="685366" fontAlgn="auto">
              <a:spcBef>
                <a:spcPts val="0"/>
              </a:spcBef>
              <a:spcAft>
                <a:spcPts val="0"/>
              </a:spcAft>
            </a:pPr>
            <a:r>
              <a:rPr lang="en-US" sz="1099">
                <a:solidFill>
                  <a:srgbClr val="000000"/>
                </a:solidFill>
                <a:latin typeface="Arial" panose="020B0604020202020204"/>
                <a:cs typeface="+mn-cs"/>
              </a:rPr>
              <a:t>You’re in the driver’s seat. Use your personalized </a:t>
            </a:r>
            <a:r>
              <a:rPr lang="en-US" sz="1099" err="1">
                <a:solidFill>
                  <a:srgbClr val="000000"/>
                </a:solidFill>
                <a:latin typeface="Arial" panose="020B0604020202020204"/>
                <a:cs typeface="+mn-cs"/>
              </a:rPr>
              <a:t>myCigna</a:t>
            </a:r>
            <a:r>
              <a:rPr lang="en-US" sz="1099">
                <a:solidFill>
                  <a:srgbClr val="000000"/>
                </a:solidFill>
                <a:latin typeface="Arial" panose="020B0604020202020204"/>
                <a:cs typeface="+mn-cs"/>
              </a:rPr>
              <a:t> account to search for a network dentist who meets your specific needs.</a:t>
            </a:r>
          </a:p>
          <a:p>
            <a:pPr defTabSz="685366" fontAlgn="auto">
              <a:spcBef>
                <a:spcPts val="0"/>
              </a:spcBef>
              <a:spcAft>
                <a:spcPts val="0"/>
              </a:spcAft>
            </a:pPr>
            <a:endParaRPr lang="en-US" sz="1099">
              <a:solidFill>
                <a:srgbClr val="000000"/>
              </a:solidFill>
              <a:latin typeface="Arial" panose="020B0604020202020204"/>
              <a:cs typeface="+mn-cs"/>
            </a:endParaRPr>
          </a:p>
          <a:p>
            <a:pPr marL="171296" indent="-171296" defTabSz="685366" fontAlgn="auto">
              <a:spcBef>
                <a:spcPts val="599"/>
              </a:spcBef>
              <a:spcAft>
                <a:spcPts val="0"/>
              </a:spcAft>
              <a:buFont typeface="Arial" panose="020B0604020202020204" pitchFamily="34" charset="0"/>
              <a:buChar char="•"/>
            </a:pPr>
            <a:r>
              <a:rPr lang="en-US" sz="1099">
                <a:solidFill>
                  <a:srgbClr val="000000"/>
                </a:solidFill>
                <a:latin typeface="Arial" panose="020B0604020202020204"/>
                <a:cs typeface="+mn-cs"/>
              </a:rPr>
              <a:t>What do other patients have to say about their experience?</a:t>
            </a:r>
          </a:p>
          <a:p>
            <a:pPr marL="171296" indent="-171296" defTabSz="685366" fontAlgn="auto">
              <a:spcBef>
                <a:spcPts val="599"/>
              </a:spcBef>
              <a:spcAft>
                <a:spcPts val="0"/>
              </a:spcAft>
              <a:buFont typeface="Arial" panose="020B0604020202020204" pitchFamily="34" charset="0"/>
              <a:buChar char="•"/>
            </a:pPr>
            <a:r>
              <a:rPr lang="en-US" sz="1099">
                <a:solidFill>
                  <a:srgbClr val="000000"/>
                </a:solidFill>
                <a:latin typeface="Arial" panose="020B0604020202020204"/>
                <a:cs typeface="+mn-cs"/>
              </a:rPr>
              <a:t>Do any of my co-workers use this dentist?</a:t>
            </a:r>
          </a:p>
          <a:p>
            <a:pPr marL="171296" indent="-171296" defTabSz="685366" fontAlgn="auto">
              <a:spcBef>
                <a:spcPts val="599"/>
              </a:spcBef>
              <a:spcAft>
                <a:spcPts val="0"/>
              </a:spcAft>
              <a:buFont typeface="Arial" panose="020B0604020202020204" pitchFamily="34" charset="0"/>
              <a:buChar char="•"/>
            </a:pPr>
            <a:r>
              <a:rPr lang="en-US" sz="1099">
                <a:solidFill>
                  <a:srgbClr val="000000"/>
                </a:solidFill>
                <a:latin typeface="Arial" panose="020B0604020202020204"/>
                <a:cs typeface="+mn-cs"/>
              </a:rPr>
              <a:t>Is the dentist affordable?</a:t>
            </a:r>
          </a:p>
          <a:p>
            <a:pPr marL="171296" indent="-171296" defTabSz="685366" fontAlgn="auto">
              <a:spcBef>
                <a:spcPts val="599"/>
              </a:spcBef>
              <a:spcAft>
                <a:spcPts val="0"/>
              </a:spcAft>
              <a:buFont typeface="Arial" panose="020B0604020202020204" pitchFamily="34" charset="0"/>
              <a:buChar char="•"/>
            </a:pPr>
            <a:r>
              <a:rPr lang="en-US" sz="1099">
                <a:solidFill>
                  <a:srgbClr val="000000"/>
                </a:solidFill>
                <a:latin typeface="Arial" panose="020B0604020202020204"/>
                <a:cs typeface="+mn-cs"/>
              </a:rPr>
              <a:t>Does the dentist speak my language? </a:t>
            </a:r>
          </a:p>
          <a:p>
            <a:pPr marL="171296" indent="-171296" defTabSz="685366" fontAlgn="auto">
              <a:spcBef>
                <a:spcPts val="599"/>
              </a:spcBef>
              <a:spcAft>
                <a:spcPts val="0"/>
              </a:spcAft>
              <a:buFont typeface="Arial" panose="020B0604020202020204" pitchFamily="34" charset="0"/>
              <a:buChar char="•"/>
            </a:pPr>
            <a:r>
              <a:rPr lang="en-US" sz="1099">
                <a:solidFill>
                  <a:srgbClr val="000000"/>
                </a:solidFill>
                <a:latin typeface="Arial" panose="020B0604020202020204"/>
                <a:cs typeface="+mn-cs"/>
              </a:rPr>
              <a:t>Is the office open on Saturday?</a:t>
            </a:r>
          </a:p>
          <a:p>
            <a:pPr marL="171296" indent="-171296" defTabSz="685366" fontAlgn="auto">
              <a:spcBef>
                <a:spcPts val="599"/>
              </a:spcBef>
              <a:spcAft>
                <a:spcPts val="0"/>
              </a:spcAft>
              <a:buFont typeface="Arial" panose="020B0604020202020204" pitchFamily="34" charset="0"/>
              <a:buChar char="•"/>
            </a:pPr>
            <a:r>
              <a:rPr lang="en-US" sz="1099">
                <a:solidFill>
                  <a:srgbClr val="000000"/>
                </a:solidFill>
                <a:latin typeface="Arial" panose="020B0604020202020204"/>
                <a:cs typeface="+mn-cs"/>
              </a:rPr>
              <a:t>Will I have trouble getting in and out of the office with my wheelchair?</a:t>
            </a:r>
          </a:p>
          <a:p>
            <a:pPr defTabSz="685366" fontAlgn="auto">
              <a:spcBef>
                <a:spcPts val="0"/>
              </a:spcBef>
              <a:spcAft>
                <a:spcPts val="0"/>
              </a:spcAft>
            </a:pPr>
            <a:endParaRPr lang="en-US" sz="1099">
              <a:solidFill>
                <a:srgbClr val="000000"/>
              </a:solidFill>
              <a:latin typeface="Arial" panose="020B0604020202020204"/>
              <a:cs typeface="+mn-cs"/>
            </a:endParaRPr>
          </a:p>
          <a:p>
            <a:pPr defTabSz="685366" fontAlgn="auto">
              <a:spcBef>
                <a:spcPts val="0"/>
              </a:spcBef>
              <a:spcAft>
                <a:spcPts val="0"/>
              </a:spcAft>
            </a:pPr>
            <a:endParaRPr lang="en-US" sz="1099" b="1">
              <a:solidFill>
                <a:srgbClr val="000000"/>
              </a:solidFill>
              <a:latin typeface="Arial" panose="020B0604020202020204"/>
              <a:cs typeface="+mn-cs"/>
            </a:endParaRPr>
          </a:p>
        </p:txBody>
      </p:sp>
      <p:sp>
        <p:nvSpPr>
          <p:cNvPr id="4" name="Rectangle 3"/>
          <p:cNvSpPr/>
          <p:nvPr/>
        </p:nvSpPr>
        <p:spPr>
          <a:xfrm>
            <a:off x="6073040" y="903161"/>
            <a:ext cx="2893131" cy="310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366" fontAlgn="auto">
              <a:spcBef>
                <a:spcPts val="0"/>
              </a:spcBef>
              <a:spcAft>
                <a:spcPts val="0"/>
              </a:spcAft>
            </a:pPr>
            <a:r>
              <a:rPr lang="en-US" sz="899" b="1">
                <a:solidFill>
                  <a:srgbClr val="000000"/>
                </a:solidFill>
              </a:rPr>
              <a:t>Foundation of our network is built on a commitment to access, quality and value.</a:t>
            </a:r>
          </a:p>
        </p:txBody>
      </p:sp>
      <p:sp>
        <p:nvSpPr>
          <p:cNvPr id="22" name="Rectangle 21"/>
          <p:cNvSpPr/>
          <p:nvPr/>
        </p:nvSpPr>
        <p:spPr>
          <a:xfrm>
            <a:off x="6073040" y="1772957"/>
            <a:ext cx="2893131" cy="310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366" fontAlgn="auto">
              <a:spcBef>
                <a:spcPts val="0"/>
              </a:spcBef>
              <a:spcAft>
                <a:spcPts val="0"/>
              </a:spcAft>
            </a:pPr>
            <a:r>
              <a:rPr lang="en-US" sz="899" b="1">
                <a:solidFill>
                  <a:srgbClr val="000000"/>
                </a:solidFill>
              </a:rPr>
              <a:t>Brighter Scores make it easy to identify high-value providers with a good mix of experience, professional history and affordability.*</a:t>
            </a:r>
          </a:p>
        </p:txBody>
      </p:sp>
      <p:sp>
        <p:nvSpPr>
          <p:cNvPr id="30" name="Rectangle 29"/>
          <p:cNvSpPr/>
          <p:nvPr/>
        </p:nvSpPr>
        <p:spPr>
          <a:xfrm>
            <a:off x="6073040" y="2647262"/>
            <a:ext cx="2893131" cy="146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366" fontAlgn="auto">
              <a:spcBef>
                <a:spcPts val="0"/>
              </a:spcBef>
              <a:spcAft>
                <a:spcPts val="0"/>
              </a:spcAft>
            </a:pPr>
            <a:r>
              <a:rPr lang="en-US" sz="899" b="1">
                <a:solidFill>
                  <a:srgbClr val="000000"/>
                </a:solidFill>
              </a:rPr>
              <a:t>Choose providers who speak a certain language.</a:t>
            </a:r>
          </a:p>
        </p:txBody>
      </p:sp>
      <p:sp>
        <p:nvSpPr>
          <p:cNvPr id="35" name="Rectangle 34"/>
          <p:cNvSpPr/>
          <p:nvPr/>
        </p:nvSpPr>
        <p:spPr>
          <a:xfrm>
            <a:off x="6073040" y="3316329"/>
            <a:ext cx="2893131" cy="160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366" fontAlgn="auto">
              <a:spcBef>
                <a:spcPts val="0"/>
              </a:spcBef>
              <a:spcAft>
                <a:spcPts val="0"/>
              </a:spcAft>
            </a:pPr>
            <a:r>
              <a:rPr lang="en-US" sz="899" b="1">
                <a:solidFill>
                  <a:srgbClr val="000000"/>
                </a:solidFill>
              </a:rPr>
              <a:t>Choose providers who have specific office hours.</a:t>
            </a:r>
          </a:p>
        </p:txBody>
      </p:sp>
      <p:sp>
        <p:nvSpPr>
          <p:cNvPr id="39" name="Rectangle 38"/>
          <p:cNvSpPr/>
          <p:nvPr/>
        </p:nvSpPr>
        <p:spPr>
          <a:xfrm>
            <a:off x="6078319" y="4221861"/>
            <a:ext cx="2824279" cy="278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366" fontAlgn="auto">
              <a:spcBef>
                <a:spcPts val="0"/>
              </a:spcBef>
              <a:spcAft>
                <a:spcPts val="0"/>
              </a:spcAft>
            </a:pPr>
            <a:r>
              <a:rPr lang="en-US" sz="899" b="1">
                <a:solidFill>
                  <a:srgbClr val="000000"/>
                </a:solidFill>
              </a:rPr>
              <a:t>Using cost estimator, choose dentist who offers lowest cost for the services needed.**</a:t>
            </a:r>
          </a:p>
        </p:txBody>
      </p:sp>
      <p:sp>
        <p:nvSpPr>
          <p:cNvPr id="10" name="Right Arrow 9"/>
          <p:cNvSpPr/>
          <p:nvPr/>
        </p:nvSpPr>
        <p:spPr>
          <a:xfrm rot="5400000">
            <a:off x="6175882" y="3531119"/>
            <a:ext cx="278067" cy="248910"/>
          </a:xfrm>
          <a:prstGeom prst="rightArrow">
            <a:avLst>
              <a:gd name="adj1" fmla="val 50000"/>
              <a:gd name="adj2" fmla="val 46402"/>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66" fontAlgn="auto">
              <a:spcBef>
                <a:spcPts val="0"/>
              </a:spcBef>
              <a:spcAft>
                <a:spcPts val="0"/>
              </a:spcAft>
            </a:pPr>
            <a:endParaRPr lang="en-US" sz="1012">
              <a:solidFill>
                <a:srgbClr val="FFFFFF"/>
              </a:solidFill>
            </a:endParaRPr>
          </a:p>
        </p:txBody>
      </p:sp>
      <p:grpSp>
        <p:nvGrpSpPr>
          <p:cNvPr id="52" name="Group 51">
            <a:extLst>
              <a:ext uri="{FF2B5EF4-FFF2-40B4-BE49-F238E27FC236}">
                <a16:creationId xmlns:a16="http://schemas.microsoft.com/office/drawing/2014/main" xmlns="" id="{82203439-9809-854E-B180-94A880BF67F6}"/>
              </a:ext>
            </a:extLst>
          </p:cNvPr>
          <p:cNvGrpSpPr/>
          <p:nvPr/>
        </p:nvGrpSpPr>
        <p:grpSpPr>
          <a:xfrm>
            <a:off x="6161894" y="574240"/>
            <a:ext cx="2620356" cy="312221"/>
            <a:chOff x="6157467" y="691232"/>
            <a:chExt cx="2622782" cy="312510"/>
          </a:xfrm>
        </p:grpSpPr>
        <p:pic>
          <p:nvPicPr>
            <p:cNvPr id="42" name="Picture 41">
              <a:extLst>
                <a:ext uri="{FF2B5EF4-FFF2-40B4-BE49-F238E27FC236}">
                  <a16:creationId xmlns:a16="http://schemas.microsoft.com/office/drawing/2014/main" xmlns="" id="{940DB5E2-9BFA-4A4B-8E44-16B553D846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7467" y="691234"/>
              <a:ext cx="256085" cy="310661"/>
            </a:xfrm>
            <a:prstGeom prst="rect">
              <a:avLst/>
            </a:prstGeom>
          </p:spPr>
        </p:pic>
        <p:pic>
          <p:nvPicPr>
            <p:cNvPr id="43" name="Picture 42">
              <a:extLst>
                <a:ext uri="{FF2B5EF4-FFF2-40B4-BE49-F238E27FC236}">
                  <a16:creationId xmlns:a16="http://schemas.microsoft.com/office/drawing/2014/main" xmlns="" id="{63C0AE90-B19C-C34F-B9C7-9BFA40729F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3344" y="691233"/>
              <a:ext cx="256085" cy="310661"/>
            </a:xfrm>
            <a:prstGeom prst="rect">
              <a:avLst/>
            </a:prstGeom>
          </p:spPr>
        </p:pic>
        <p:pic>
          <p:nvPicPr>
            <p:cNvPr id="44" name="Picture 43">
              <a:extLst>
                <a:ext uri="{FF2B5EF4-FFF2-40B4-BE49-F238E27FC236}">
                  <a16:creationId xmlns:a16="http://schemas.microsoft.com/office/drawing/2014/main" xmlns="" id="{21D0C68A-CE46-D04D-8607-F0481D20BB0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89221" y="691233"/>
              <a:ext cx="256085" cy="310661"/>
            </a:xfrm>
            <a:prstGeom prst="rect">
              <a:avLst/>
            </a:prstGeom>
          </p:spPr>
        </p:pic>
        <p:pic>
          <p:nvPicPr>
            <p:cNvPr id="45" name="Picture 44">
              <a:extLst>
                <a:ext uri="{FF2B5EF4-FFF2-40B4-BE49-F238E27FC236}">
                  <a16:creationId xmlns:a16="http://schemas.microsoft.com/office/drawing/2014/main" xmlns="" id="{FF82474B-A406-CF48-9FAB-D806B99A5D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5306" y="692812"/>
              <a:ext cx="256085" cy="310661"/>
            </a:xfrm>
            <a:prstGeom prst="rect">
              <a:avLst/>
            </a:prstGeom>
          </p:spPr>
        </p:pic>
        <p:pic>
          <p:nvPicPr>
            <p:cNvPr id="46" name="Picture 45">
              <a:extLst>
                <a:ext uri="{FF2B5EF4-FFF2-40B4-BE49-F238E27FC236}">
                  <a16:creationId xmlns:a16="http://schemas.microsoft.com/office/drawing/2014/main" xmlns="" id="{02DC14A4-CE93-AB43-B8C8-CB05CEC0C5B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1183" y="691232"/>
              <a:ext cx="256085" cy="310661"/>
            </a:xfrm>
            <a:prstGeom prst="rect">
              <a:avLst/>
            </a:prstGeom>
          </p:spPr>
        </p:pic>
        <p:pic>
          <p:nvPicPr>
            <p:cNvPr id="47" name="Picture 46">
              <a:extLst>
                <a:ext uri="{FF2B5EF4-FFF2-40B4-BE49-F238E27FC236}">
                  <a16:creationId xmlns:a16="http://schemas.microsoft.com/office/drawing/2014/main" xmlns="" id="{B2185EC3-BCE9-0B43-A973-EA9D824EDD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0448" y="691503"/>
              <a:ext cx="256085" cy="310661"/>
            </a:xfrm>
            <a:prstGeom prst="rect">
              <a:avLst/>
            </a:prstGeom>
          </p:spPr>
        </p:pic>
        <p:pic>
          <p:nvPicPr>
            <p:cNvPr id="48" name="Picture 47">
              <a:extLst>
                <a:ext uri="{FF2B5EF4-FFF2-40B4-BE49-F238E27FC236}">
                  <a16:creationId xmlns:a16="http://schemas.microsoft.com/office/drawing/2014/main" xmlns="" id="{3BF0D301-9DCA-974F-AAAE-205B514BF5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36325" y="691502"/>
              <a:ext cx="256085" cy="310661"/>
            </a:xfrm>
            <a:prstGeom prst="rect">
              <a:avLst/>
            </a:prstGeom>
          </p:spPr>
        </p:pic>
        <p:pic>
          <p:nvPicPr>
            <p:cNvPr id="49" name="Picture 48">
              <a:extLst>
                <a:ext uri="{FF2B5EF4-FFF2-40B4-BE49-F238E27FC236}">
                  <a16:creationId xmlns:a16="http://schemas.microsoft.com/office/drawing/2014/main" xmlns="" id="{C1A4126D-6E2C-8740-87E3-AAFDB11DD7B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2202" y="691502"/>
              <a:ext cx="256085" cy="310661"/>
            </a:xfrm>
            <a:prstGeom prst="rect">
              <a:avLst/>
            </a:prstGeom>
          </p:spPr>
        </p:pic>
        <p:pic>
          <p:nvPicPr>
            <p:cNvPr id="50" name="Picture 49">
              <a:extLst>
                <a:ext uri="{FF2B5EF4-FFF2-40B4-BE49-F238E27FC236}">
                  <a16:creationId xmlns:a16="http://schemas.microsoft.com/office/drawing/2014/main" xmlns="" id="{40B95C49-4207-C54A-A6D1-A3CDA68EDB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58287" y="693081"/>
              <a:ext cx="256085" cy="310661"/>
            </a:xfrm>
            <a:prstGeom prst="rect">
              <a:avLst/>
            </a:prstGeom>
          </p:spPr>
        </p:pic>
        <p:pic>
          <p:nvPicPr>
            <p:cNvPr id="51" name="Picture 50">
              <a:extLst>
                <a:ext uri="{FF2B5EF4-FFF2-40B4-BE49-F238E27FC236}">
                  <a16:creationId xmlns:a16="http://schemas.microsoft.com/office/drawing/2014/main" xmlns="" id="{21DF2B00-2301-9243-ABF6-492CB814A2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24164" y="691501"/>
              <a:ext cx="256085" cy="310661"/>
            </a:xfrm>
            <a:prstGeom prst="rect">
              <a:avLst/>
            </a:prstGeom>
          </p:spPr>
        </p:pic>
      </p:grpSp>
      <p:grpSp>
        <p:nvGrpSpPr>
          <p:cNvPr id="53" name="Group 52">
            <a:extLst>
              <a:ext uri="{FF2B5EF4-FFF2-40B4-BE49-F238E27FC236}">
                <a16:creationId xmlns:a16="http://schemas.microsoft.com/office/drawing/2014/main" xmlns="" id="{CE648334-F213-0942-A1A3-D2C8ECC5FB25}"/>
              </a:ext>
            </a:extLst>
          </p:cNvPr>
          <p:cNvGrpSpPr/>
          <p:nvPr/>
        </p:nvGrpSpPr>
        <p:grpSpPr>
          <a:xfrm>
            <a:off x="6161894" y="1378916"/>
            <a:ext cx="1833246" cy="311952"/>
            <a:chOff x="6157467" y="691232"/>
            <a:chExt cx="1834943" cy="312241"/>
          </a:xfrm>
        </p:grpSpPr>
        <p:pic>
          <p:nvPicPr>
            <p:cNvPr id="54" name="Picture 53">
              <a:extLst>
                <a:ext uri="{FF2B5EF4-FFF2-40B4-BE49-F238E27FC236}">
                  <a16:creationId xmlns:a16="http://schemas.microsoft.com/office/drawing/2014/main" xmlns="" id="{60A36D9F-0427-0646-844E-36786561EC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7467" y="691234"/>
              <a:ext cx="256085" cy="310661"/>
            </a:xfrm>
            <a:prstGeom prst="rect">
              <a:avLst/>
            </a:prstGeom>
          </p:spPr>
        </p:pic>
        <p:pic>
          <p:nvPicPr>
            <p:cNvPr id="55" name="Picture 54">
              <a:extLst>
                <a:ext uri="{FF2B5EF4-FFF2-40B4-BE49-F238E27FC236}">
                  <a16:creationId xmlns:a16="http://schemas.microsoft.com/office/drawing/2014/main" xmlns="" id="{24A8AFE3-6966-BB4B-AA97-266BFAEA50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3344" y="691233"/>
              <a:ext cx="256085" cy="310661"/>
            </a:xfrm>
            <a:prstGeom prst="rect">
              <a:avLst/>
            </a:prstGeom>
          </p:spPr>
        </p:pic>
        <p:pic>
          <p:nvPicPr>
            <p:cNvPr id="56" name="Picture 55">
              <a:extLst>
                <a:ext uri="{FF2B5EF4-FFF2-40B4-BE49-F238E27FC236}">
                  <a16:creationId xmlns:a16="http://schemas.microsoft.com/office/drawing/2014/main" xmlns="" id="{6A0F31E0-E27B-1840-8841-22F2F6BB32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89221" y="691233"/>
              <a:ext cx="256085" cy="310661"/>
            </a:xfrm>
            <a:prstGeom prst="rect">
              <a:avLst/>
            </a:prstGeom>
          </p:spPr>
        </p:pic>
        <p:pic>
          <p:nvPicPr>
            <p:cNvPr id="57" name="Picture 56">
              <a:extLst>
                <a:ext uri="{FF2B5EF4-FFF2-40B4-BE49-F238E27FC236}">
                  <a16:creationId xmlns:a16="http://schemas.microsoft.com/office/drawing/2014/main" xmlns="" id="{8B64891D-9F65-8B47-B1C5-835A91CA81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5306" y="692812"/>
              <a:ext cx="256085" cy="310661"/>
            </a:xfrm>
            <a:prstGeom prst="rect">
              <a:avLst/>
            </a:prstGeom>
          </p:spPr>
        </p:pic>
        <p:pic>
          <p:nvPicPr>
            <p:cNvPr id="58" name="Picture 57">
              <a:extLst>
                <a:ext uri="{FF2B5EF4-FFF2-40B4-BE49-F238E27FC236}">
                  <a16:creationId xmlns:a16="http://schemas.microsoft.com/office/drawing/2014/main" xmlns="" id="{C9044DDF-DAEC-874A-B054-9B8ECE681A2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1183" y="691232"/>
              <a:ext cx="256085" cy="310661"/>
            </a:xfrm>
            <a:prstGeom prst="rect">
              <a:avLst/>
            </a:prstGeom>
          </p:spPr>
        </p:pic>
        <p:pic>
          <p:nvPicPr>
            <p:cNvPr id="59" name="Picture 58">
              <a:extLst>
                <a:ext uri="{FF2B5EF4-FFF2-40B4-BE49-F238E27FC236}">
                  <a16:creationId xmlns:a16="http://schemas.microsoft.com/office/drawing/2014/main" xmlns="" id="{7AB3D4E1-B933-D445-AC9A-6E371E6659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0448" y="691503"/>
              <a:ext cx="256085" cy="310661"/>
            </a:xfrm>
            <a:prstGeom prst="rect">
              <a:avLst/>
            </a:prstGeom>
          </p:spPr>
        </p:pic>
        <p:pic>
          <p:nvPicPr>
            <p:cNvPr id="60" name="Picture 59">
              <a:extLst>
                <a:ext uri="{FF2B5EF4-FFF2-40B4-BE49-F238E27FC236}">
                  <a16:creationId xmlns:a16="http://schemas.microsoft.com/office/drawing/2014/main" xmlns="" id="{685E765E-24CF-F247-83FB-04921E7D08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36325" y="691502"/>
              <a:ext cx="256085" cy="310661"/>
            </a:xfrm>
            <a:prstGeom prst="rect">
              <a:avLst/>
            </a:prstGeom>
          </p:spPr>
        </p:pic>
      </p:grpSp>
      <p:grpSp>
        <p:nvGrpSpPr>
          <p:cNvPr id="64" name="Group 63">
            <a:extLst>
              <a:ext uri="{FF2B5EF4-FFF2-40B4-BE49-F238E27FC236}">
                <a16:creationId xmlns:a16="http://schemas.microsoft.com/office/drawing/2014/main" xmlns="" id="{30CE2A97-2AF8-314A-A453-9EBF1359168E}"/>
              </a:ext>
            </a:extLst>
          </p:cNvPr>
          <p:cNvGrpSpPr/>
          <p:nvPr/>
        </p:nvGrpSpPr>
        <p:grpSpPr>
          <a:xfrm>
            <a:off x="6161894" y="2316762"/>
            <a:ext cx="1042958" cy="311951"/>
            <a:chOff x="6157467" y="691233"/>
            <a:chExt cx="1043924" cy="312240"/>
          </a:xfrm>
        </p:grpSpPr>
        <p:pic>
          <p:nvPicPr>
            <p:cNvPr id="65" name="Picture 64">
              <a:extLst>
                <a:ext uri="{FF2B5EF4-FFF2-40B4-BE49-F238E27FC236}">
                  <a16:creationId xmlns:a16="http://schemas.microsoft.com/office/drawing/2014/main" xmlns="" id="{93AF0632-F295-074A-9DC3-0178C45192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7467" y="691234"/>
              <a:ext cx="256085" cy="310661"/>
            </a:xfrm>
            <a:prstGeom prst="rect">
              <a:avLst/>
            </a:prstGeom>
          </p:spPr>
        </p:pic>
        <p:pic>
          <p:nvPicPr>
            <p:cNvPr id="66" name="Picture 65">
              <a:extLst>
                <a:ext uri="{FF2B5EF4-FFF2-40B4-BE49-F238E27FC236}">
                  <a16:creationId xmlns:a16="http://schemas.microsoft.com/office/drawing/2014/main" xmlns="" id="{4E0F89A5-0AF7-044F-8D6B-C0DE688C32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3344" y="691233"/>
              <a:ext cx="256085" cy="310661"/>
            </a:xfrm>
            <a:prstGeom prst="rect">
              <a:avLst/>
            </a:prstGeom>
          </p:spPr>
        </p:pic>
        <p:pic>
          <p:nvPicPr>
            <p:cNvPr id="67" name="Picture 66">
              <a:extLst>
                <a:ext uri="{FF2B5EF4-FFF2-40B4-BE49-F238E27FC236}">
                  <a16:creationId xmlns:a16="http://schemas.microsoft.com/office/drawing/2014/main" xmlns="" id="{A71C41F7-3FDA-C74D-818D-A1E880DE7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89221" y="691233"/>
              <a:ext cx="256085" cy="310661"/>
            </a:xfrm>
            <a:prstGeom prst="rect">
              <a:avLst/>
            </a:prstGeom>
          </p:spPr>
        </p:pic>
        <p:pic>
          <p:nvPicPr>
            <p:cNvPr id="68" name="Picture 67">
              <a:extLst>
                <a:ext uri="{FF2B5EF4-FFF2-40B4-BE49-F238E27FC236}">
                  <a16:creationId xmlns:a16="http://schemas.microsoft.com/office/drawing/2014/main" xmlns="" id="{C9544579-2A01-AF48-A6FF-F84D6B21EF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5306" y="692812"/>
              <a:ext cx="256085" cy="310661"/>
            </a:xfrm>
            <a:prstGeom prst="rect">
              <a:avLst/>
            </a:prstGeom>
          </p:spPr>
        </p:pic>
      </p:grpSp>
      <p:grpSp>
        <p:nvGrpSpPr>
          <p:cNvPr id="72" name="Group 71">
            <a:extLst>
              <a:ext uri="{FF2B5EF4-FFF2-40B4-BE49-F238E27FC236}">
                <a16:creationId xmlns:a16="http://schemas.microsoft.com/office/drawing/2014/main" xmlns="" id="{D67F0ED3-5DB3-4241-A7F1-3F5AB1802655}"/>
              </a:ext>
            </a:extLst>
          </p:cNvPr>
          <p:cNvGrpSpPr/>
          <p:nvPr/>
        </p:nvGrpSpPr>
        <p:grpSpPr>
          <a:xfrm>
            <a:off x="6161894" y="2980301"/>
            <a:ext cx="787110" cy="310375"/>
            <a:chOff x="6157467" y="691233"/>
            <a:chExt cx="787839" cy="310662"/>
          </a:xfrm>
        </p:grpSpPr>
        <p:pic>
          <p:nvPicPr>
            <p:cNvPr id="73" name="Picture 72">
              <a:extLst>
                <a:ext uri="{FF2B5EF4-FFF2-40B4-BE49-F238E27FC236}">
                  <a16:creationId xmlns:a16="http://schemas.microsoft.com/office/drawing/2014/main" xmlns="" id="{93DAD6AD-EE61-164A-8236-23A2EF123B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7467" y="691234"/>
              <a:ext cx="256085" cy="310661"/>
            </a:xfrm>
            <a:prstGeom prst="rect">
              <a:avLst/>
            </a:prstGeom>
          </p:spPr>
        </p:pic>
        <p:pic>
          <p:nvPicPr>
            <p:cNvPr id="74" name="Picture 73">
              <a:extLst>
                <a:ext uri="{FF2B5EF4-FFF2-40B4-BE49-F238E27FC236}">
                  <a16:creationId xmlns:a16="http://schemas.microsoft.com/office/drawing/2014/main" xmlns="" id="{464B2EC2-F8E3-884A-931E-49E7E3F510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3344" y="691233"/>
              <a:ext cx="256085" cy="310661"/>
            </a:xfrm>
            <a:prstGeom prst="rect">
              <a:avLst/>
            </a:prstGeom>
          </p:spPr>
        </p:pic>
        <p:pic>
          <p:nvPicPr>
            <p:cNvPr id="75" name="Picture 74">
              <a:extLst>
                <a:ext uri="{FF2B5EF4-FFF2-40B4-BE49-F238E27FC236}">
                  <a16:creationId xmlns:a16="http://schemas.microsoft.com/office/drawing/2014/main" xmlns="" id="{A39C6E3D-308C-704B-94BE-8153B4975A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89221" y="691233"/>
              <a:ext cx="256085" cy="310661"/>
            </a:xfrm>
            <a:prstGeom prst="rect">
              <a:avLst/>
            </a:prstGeom>
          </p:spPr>
        </p:pic>
      </p:grpSp>
      <p:pic>
        <p:nvPicPr>
          <p:cNvPr id="77" name="Picture 76">
            <a:extLst>
              <a:ext uri="{FF2B5EF4-FFF2-40B4-BE49-F238E27FC236}">
                <a16:creationId xmlns:a16="http://schemas.microsoft.com/office/drawing/2014/main" xmlns="" id="{313020D6-449D-6D41-9B69-5CFD7C2CBD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4262" y="3874632"/>
            <a:ext cx="255848" cy="310374"/>
          </a:xfrm>
          <a:prstGeom prst="rect">
            <a:avLst/>
          </a:prstGeom>
        </p:spPr>
      </p:pic>
      <p:sp>
        <p:nvSpPr>
          <p:cNvPr id="61" name="Rectangle 60">
            <a:extLst>
              <a:ext uri="{FF2B5EF4-FFF2-40B4-BE49-F238E27FC236}">
                <a16:creationId xmlns:a16="http://schemas.microsoft.com/office/drawing/2014/main" xmlns="" id="{184506FB-8C09-0F46-8613-73B035C5D9C8}"/>
              </a:ext>
            </a:extLst>
          </p:cNvPr>
          <p:cNvSpPr/>
          <p:nvPr/>
        </p:nvSpPr>
        <p:spPr>
          <a:xfrm>
            <a:off x="379244" y="2380"/>
            <a:ext cx="1010390" cy="1817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7" name="TextBox 6"/>
          <p:cNvSpPr txBox="1"/>
          <p:nvPr/>
        </p:nvSpPr>
        <p:spPr>
          <a:xfrm>
            <a:off x="99393" y="3809143"/>
            <a:ext cx="3423798" cy="375862"/>
          </a:xfrm>
          <a:prstGeom prst="rect">
            <a:avLst/>
          </a:prstGeom>
          <a:ln w="28575">
            <a:noFill/>
          </a:ln>
        </p:spPr>
        <p:txBody>
          <a:bodyPr vert="horz" wrap="square" lIns="0" tIns="0" rIns="0" bIns="0" rtlCol="0">
            <a:noAutofit/>
          </a:bodyPr>
          <a:lstStyle/>
          <a:p>
            <a:pPr defTabSz="685366" fontAlgn="auto">
              <a:spcBef>
                <a:spcPts val="0"/>
              </a:spcBef>
              <a:spcAft>
                <a:spcPts val="0"/>
              </a:spcAft>
            </a:pPr>
            <a:r>
              <a:rPr lang="en-US" sz="799">
                <a:solidFill>
                  <a:srgbClr val="FFFFFF">
                    <a:lumMod val="65000"/>
                  </a:srgbClr>
                </a:solidFill>
                <a:latin typeface="Arial Narrow" panose="020B0606020202030204" pitchFamily="34" charset="0"/>
                <a:cs typeface="+mn-cs"/>
              </a:rPr>
              <a:t>*The Brighter Score is an average rating based on patient experience and professional history. Quality designations are not a guarantee of the quality of care that will be delivered to individual patients. Dentists are solely responsible for any treatment provided. **Actual features may vary by dentist and Cigna Dental plan type. These and other dentist directory features are for educational purposes only and should not be the sole basis for decision making. They are not a guarantee of the quality of care that will be delivered to individual customers. Customers are encouraged to consider all relevant factors and to speak with their treating dentist when choosing where to receive dental care.</a:t>
            </a:r>
          </a:p>
        </p:txBody>
      </p:sp>
    </p:spTree>
    <p:extLst>
      <p:ext uri="{BB962C8B-B14F-4D97-AF65-F5344CB8AC3E}">
        <p14:creationId xmlns:p14="http://schemas.microsoft.com/office/powerpoint/2010/main" val="75357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4986"/>
          <a:stretch/>
        </p:blipFill>
        <p:spPr>
          <a:xfrm>
            <a:off x="4301305" y="790665"/>
            <a:ext cx="1830955" cy="3519512"/>
          </a:xfrm>
          <a:prstGeom prst="rect">
            <a:avLst/>
          </a:prstGeom>
        </p:spPr>
      </p:pic>
      <p:grpSp>
        <p:nvGrpSpPr>
          <p:cNvPr id="13" name="Group 12">
            <a:extLst>
              <a:ext uri="{FF2B5EF4-FFF2-40B4-BE49-F238E27FC236}">
                <a16:creationId xmlns:a16="http://schemas.microsoft.com/office/drawing/2014/main" xmlns="" id="{918F61B8-109F-B64C-BD50-5FCF4A8D8DB9}"/>
              </a:ext>
            </a:extLst>
          </p:cNvPr>
          <p:cNvGrpSpPr/>
          <p:nvPr/>
        </p:nvGrpSpPr>
        <p:grpSpPr>
          <a:xfrm>
            <a:off x="4054081" y="398215"/>
            <a:ext cx="2283885" cy="4304413"/>
            <a:chOff x="4645099" y="1592126"/>
            <a:chExt cx="1881792" cy="3246525"/>
          </a:xfrm>
        </p:grpSpPr>
        <p:pic>
          <p:nvPicPr>
            <p:cNvPr id="17" name="Picture 16">
              <a:extLst>
                <a:ext uri="{FF2B5EF4-FFF2-40B4-BE49-F238E27FC236}">
                  <a16:creationId xmlns:a16="http://schemas.microsoft.com/office/drawing/2014/main" xmlns="" id="{9041FCB9-0E05-4240-B68F-A78796D5923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0792" r="21245"/>
            <a:stretch/>
          </p:blipFill>
          <p:spPr>
            <a:xfrm>
              <a:off x="4645099" y="1592126"/>
              <a:ext cx="1881792" cy="3246525"/>
            </a:xfrm>
            <a:prstGeom prst="rect">
              <a:avLst/>
            </a:prstGeom>
          </p:spPr>
        </p:pic>
        <p:pic>
          <p:nvPicPr>
            <p:cNvPr id="15" name="Picture 14">
              <a:extLst>
                <a:ext uri="{FF2B5EF4-FFF2-40B4-BE49-F238E27FC236}">
                  <a16:creationId xmlns:a16="http://schemas.microsoft.com/office/drawing/2014/main" xmlns="" id="{2984AA6F-998F-1146-8886-7E9A448169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53488" y="1777635"/>
              <a:ext cx="465013" cy="87442"/>
            </a:xfrm>
            <a:prstGeom prst="rect">
              <a:avLst/>
            </a:prstGeom>
          </p:spPr>
        </p:pic>
      </p:grpSp>
      <p:sp>
        <p:nvSpPr>
          <p:cNvPr id="6" name="Title 5"/>
          <p:cNvSpPr>
            <a:spLocks noGrp="1"/>
          </p:cNvSpPr>
          <p:nvPr>
            <p:ph type="title"/>
          </p:nvPr>
        </p:nvSpPr>
        <p:spPr>
          <a:xfrm>
            <a:off x="476361" y="639889"/>
            <a:ext cx="3702998" cy="387183"/>
          </a:xfrm>
        </p:spPr>
        <p:txBody>
          <a:bodyPr/>
          <a:lstStyle/>
          <a:p>
            <a:r>
              <a:rPr lang="en-US"/>
              <a:t>Maximize your plan benefits</a:t>
            </a:r>
          </a:p>
        </p:txBody>
      </p:sp>
      <p:sp>
        <p:nvSpPr>
          <p:cNvPr id="5" name="Slide Number Placeholder 4"/>
          <p:cNvSpPr>
            <a:spLocks noGrp="1"/>
          </p:cNvSpPr>
          <p:nvPr>
            <p:ph type="sldNum" sz="quarter" idx="4"/>
          </p:nvPr>
        </p:nvSpPr>
        <p:spPr/>
        <p:txBody>
          <a:bodyPr/>
          <a:lstStyle/>
          <a:p>
            <a:pPr defTabSz="456355"/>
            <a:fld id="{933D77C5-7D33-F54D-9A33-ABFE7C9FDC16}" type="slidenum">
              <a:rPr lang="en-US" smtClean="0">
                <a:solidFill>
                  <a:srgbClr val="000000"/>
                </a:solidFill>
                <a:cs typeface="Arial" charset="0"/>
              </a:rPr>
              <a:pPr defTabSz="456355"/>
              <a:t>16</a:t>
            </a:fld>
            <a:endParaRPr lang="en-US">
              <a:solidFill>
                <a:srgbClr val="000000"/>
              </a:solidFill>
              <a:cs typeface="Arial" charset="0"/>
            </a:endParaRPr>
          </a:p>
        </p:txBody>
      </p:sp>
      <p:pic>
        <p:nvPicPr>
          <p:cNvPr id="10" name="Picture Placeholder 9"/>
          <p:cNvPicPr>
            <a:picLocks noGrp="1" noChangeAspect="1"/>
          </p:cNvPicPr>
          <p:nvPr>
            <p:ph type="pic" sz="quarter" idx="4294967295"/>
          </p:nvPr>
        </p:nvPicPr>
        <p:blipFill rotWithShape="1">
          <a:blip r:embed="rId6"/>
          <a:srcRect t="-772" b="-18"/>
          <a:stretch/>
        </p:blipFill>
        <p:spPr>
          <a:xfrm>
            <a:off x="6448763" y="755825"/>
            <a:ext cx="1809750" cy="3559175"/>
          </a:xfrm>
          <a:prstGeom prst="rect">
            <a:avLst/>
          </a:prstGeom>
          <a:effectLst/>
        </p:spPr>
      </p:pic>
      <p:pic>
        <p:nvPicPr>
          <p:cNvPr id="11" name="Picture 10"/>
          <p:cNvPicPr>
            <a:picLocks noChangeAspect="1"/>
          </p:cNvPicPr>
          <p:nvPr/>
        </p:nvPicPr>
        <p:blipFill>
          <a:blip r:embed="rId7"/>
          <a:stretch>
            <a:fillRect/>
          </a:stretch>
        </p:blipFill>
        <p:spPr>
          <a:xfrm>
            <a:off x="1847865" y="1263581"/>
            <a:ext cx="1969148" cy="257367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9041FCB9-0E05-4240-B68F-A78796D5923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0792" r="21245"/>
          <a:stretch/>
        </p:blipFill>
        <p:spPr>
          <a:xfrm>
            <a:off x="6211696" y="398215"/>
            <a:ext cx="2283885" cy="4304413"/>
          </a:xfrm>
          <a:prstGeom prst="rect">
            <a:avLst/>
          </a:prstGeom>
        </p:spPr>
      </p:pic>
      <p:pic>
        <p:nvPicPr>
          <p:cNvPr id="25" name="Picture 24">
            <a:extLst>
              <a:ext uri="{FF2B5EF4-FFF2-40B4-BE49-F238E27FC236}">
                <a16:creationId xmlns:a16="http://schemas.microsoft.com/office/drawing/2014/main" xmlns="" id="{2984AA6F-998F-1146-8886-7E9A448169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71451" y="606151"/>
            <a:ext cx="564375" cy="115936"/>
          </a:xfrm>
          <a:prstGeom prst="rect">
            <a:avLst/>
          </a:prstGeom>
        </p:spPr>
      </p:pic>
      <p:sp>
        <p:nvSpPr>
          <p:cNvPr id="4" name="TextBox 3"/>
          <p:cNvSpPr txBox="1"/>
          <p:nvPr/>
        </p:nvSpPr>
        <p:spPr>
          <a:xfrm>
            <a:off x="4582129" y="4867427"/>
            <a:ext cx="1792164" cy="444298"/>
          </a:xfrm>
          <a:prstGeom prst="rect">
            <a:avLst/>
          </a:prstGeom>
          <a:ln w="28575">
            <a:noFill/>
          </a:ln>
        </p:spPr>
        <p:txBody>
          <a:bodyPr vert="horz" wrap="square" lIns="0" tIns="0" rIns="0" bIns="0" rtlCol="0">
            <a:noAutofit/>
          </a:bodyPr>
          <a:lstStyle/>
          <a:p>
            <a:pPr defTabSz="685366" fontAlgn="auto">
              <a:spcBef>
                <a:spcPts val="0"/>
              </a:spcBef>
              <a:spcAft>
                <a:spcPts val="0"/>
              </a:spcAft>
            </a:pPr>
            <a:r>
              <a:rPr lang="en-US" sz="899">
                <a:solidFill>
                  <a:srgbClr val="FFFFFF"/>
                </a:solidFill>
                <a:latin typeface="Arial Narrow" panose="020B0606020202030204" pitchFamily="34" charset="0"/>
                <a:cs typeface="+mn-cs"/>
              </a:rPr>
              <a:t>All images used for illustrative purposes.</a:t>
            </a:r>
          </a:p>
        </p:txBody>
      </p:sp>
      <p:sp>
        <p:nvSpPr>
          <p:cNvPr id="16" name="TextBox 15"/>
          <p:cNvSpPr txBox="1"/>
          <p:nvPr/>
        </p:nvSpPr>
        <p:spPr>
          <a:xfrm>
            <a:off x="194580" y="4088028"/>
            <a:ext cx="2114375" cy="444298"/>
          </a:xfrm>
          <a:prstGeom prst="rect">
            <a:avLst/>
          </a:prstGeom>
          <a:ln w="28575">
            <a:noFill/>
          </a:ln>
        </p:spPr>
        <p:txBody>
          <a:bodyPr vert="horz" wrap="square" lIns="0" tIns="0" rIns="0" bIns="0" rtlCol="0">
            <a:noAutofit/>
          </a:bodyPr>
          <a:lstStyle/>
          <a:p>
            <a:pPr defTabSz="685366" fontAlgn="auto">
              <a:spcBef>
                <a:spcPts val="0"/>
              </a:spcBef>
              <a:spcAft>
                <a:spcPts val="0"/>
              </a:spcAft>
            </a:pPr>
            <a:r>
              <a:rPr lang="en-US" sz="899">
                <a:solidFill>
                  <a:srgbClr val="FFFFFF"/>
                </a:solidFill>
                <a:latin typeface="Arial Narrow" panose="020B0606020202030204" pitchFamily="34" charset="0"/>
                <a:cs typeface="+mn-cs"/>
              </a:rPr>
              <a:t>The Brighter Score is an average rating based on patient experience and professional history. Quality designations are not a guarantee of the quality of care that will be delivered to individual patients. Dentists are solely responsible for any treatment provided.</a:t>
            </a:r>
          </a:p>
        </p:txBody>
      </p:sp>
      <p:sp>
        <p:nvSpPr>
          <p:cNvPr id="8" name="Text Placeholder 7"/>
          <p:cNvSpPr>
            <a:spLocks noGrp="1"/>
          </p:cNvSpPr>
          <p:nvPr>
            <p:ph type="body" sz="quarter" idx="15"/>
          </p:nvPr>
        </p:nvSpPr>
        <p:spPr/>
        <p:txBody>
          <a:bodyPr/>
          <a:lstStyle/>
          <a:p>
            <a:r>
              <a:rPr lang="en-US"/>
              <a:t>myCigna.com</a:t>
            </a:r>
          </a:p>
        </p:txBody>
      </p:sp>
    </p:spTree>
    <p:extLst>
      <p:ext uri="{BB962C8B-B14F-4D97-AF65-F5344CB8AC3E}">
        <p14:creationId xmlns:p14="http://schemas.microsoft.com/office/powerpoint/2010/main" val="30778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6" t="111" r="33428" b="-111"/>
          <a:stretch/>
        </p:blipFill>
        <p:spPr/>
      </p:pic>
      <p:sp>
        <p:nvSpPr>
          <p:cNvPr id="3" name="Content Placeholder 2"/>
          <p:cNvSpPr>
            <a:spLocks noGrp="1"/>
          </p:cNvSpPr>
          <p:nvPr>
            <p:ph sz="quarter" idx="17"/>
          </p:nvPr>
        </p:nvSpPr>
        <p:spPr/>
        <p:txBody>
          <a:bodyPr/>
          <a:lstStyle/>
          <a:p>
            <a:r>
              <a:rPr lang="en-US"/>
              <a:t>Questions</a:t>
            </a:r>
          </a:p>
        </p:txBody>
      </p:sp>
      <p:sp>
        <p:nvSpPr>
          <p:cNvPr id="6" name="Rectangle 5">
            <a:extLst>
              <a:ext uri="{FF2B5EF4-FFF2-40B4-BE49-F238E27FC236}">
                <a16:creationId xmlns:a16="http://schemas.microsoft.com/office/drawing/2014/main" xmlns="" id="{184506FB-8C09-0F46-8613-73B035C5D9C8}"/>
              </a:ext>
            </a:extLst>
          </p:cNvPr>
          <p:cNvSpPr/>
          <p:nvPr/>
        </p:nvSpPr>
        <p:spPr>
          <a:xfrm>
            <a:off x="379244" y="2380"/>
            <a:ext cx="1264432" cy="181739"/>
          </a:xfrm>
          <a:prstGeom prst="rect">
            <a:avLst/>
          </a:prstGeom>
          <a:solidFill>
            <a:srgbClr val="F686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68103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218901" y="772750"/>
            <a:ext cx="8188325" cy="401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just" eaLnBrk="1" hangingPunct="1">
              <a:spcAft>
                <a:spcPts val="600"/>
              </a:spcAft>
              <a:defRPr/>
            </a:pPr>
            <a:r>
              <a:rPr lang="en-US" altLang="ja-JP" sz="1000">
                <a:solidFill>
                  <a:schemeClr val="tx1">
                    <a:lumMod val="50000"/>
                    <a:lumOff val="50000"/>
                  </a:schemeClr>
                </a:solidFill>
                <a:latin typeface="Arial Narrow"/>
                <a:cs typeface="Arial Narrow"/>
              </a:rPr>
              <a:t>Dentists who participate in Cigna’s network are independent contractors solely responsible for the treatment provided and are not agents of Cigna. The information in this presentation summarizes the highlights of your plan. For a complete list of both covered and not covered services, including benefits required by your state, see your employer’s plan booklet, evidence of coverage, insurance certificate, or summary plan description – the official plan documents. If there are any differences between the information in this presentation and the plan documents, the information in the plan documents takes precedence. </a:t>
            </a:r>
          </a:p>
          <a:p>
            <a:pPr algn="just" eaLnBrk="1" hangingPunct="1">
              <a:spcAft>
                <a:spcPts val="600"/>
              </a:spcAft>
              <a:defRPr/>
            </a:pPr>
            <a:r>
              <a:rPr lang="en-US" altLang="ja-JP" sz="1000">
                <a:solidFill>
                  <a:schemeClr val="tx1">
                    <a:lumMod val="50000"/>
                    <a:lumOff val="50000"/>
                  </a:schemeClr>
                </a:solidFill>
                <a:latin typeface="Arial Narrow"/>
                <a:cs typeface="Arial Narrow"/>
              </a:rPr>
              <a:t>Product availability may vary by location and plan type and is subject to change. All group dental insurance policies and dental benefit plans contain exclusions and limitations. For costs and details of coverage, review your plan documents or contact a Cigna representative.</a:t>
            </a:r>
          </a:p>
          <a:p>
            <a:pPr algn="just" eaLnBrk="1" hangingPunct="1">
              <a:spcAft>
                <a:spcPts val="600"/>
              </a:spcAft>
              <a:defRPr/>
            </a:pPr>
            <a:r>
              <a:rPr lang="en-US" altLang="ja-JP" sz="1000">
                <a:solidFill>
                  <a:schemeClr val="tx1">
                    <a:lumMod val="50000"/>
                    <a:lumOff val="50000"/>
                  </a:schemeClr>
                </a:solidFill>
                <a:latin typeface="Arial Narrow"/>
                <a:cs typeface="Arial Narrow"/>
              </a:rPr>
              <a:t>All Cigna products and services are provided exclusively by or through operating subsidiaries of Cigna Corporation, including Cigna Health and Life Insurance Company (CHLIC), Cigna Behavioral Health, Inc., Express Scripts, Inc., and HMO or service company subsidiaries of Cigna Health Corporation, including Cigna HealthCare of Arizona, Inc., Cigna HealthCare of California, Inc., Cigna HealthCare of Colorado, Inc., Cigna HealthCare of Connecticut, Inc., Cigna HealthCare of Florida, Inc., Cigna HealthCare of Georgia, Inc., Cigna HealthCare of Illinois, Inc., Cigna HealthCare of Indiana, Inc., Cigna HealthCare of St. Louis, Inc., Cigna HealthCare of North Carolina, Inc., Cigna HealthCare of New Jersey, Inc., Cigna HealthCare of South Carolina, Inc., Cigna HealthCare of Tennessee, Inc. (CHC-TN), and Cigna HealthCare of Texas, Inc. Policy forms: OK - HP-APP-1 et al., OR - HP-POL38 02-13, TN - HP-POL43/HC-CER1V1 et al. (CHLIC); GSA-COVER, et al. (CHC-TN).  Cigna Dental Care</a:t>
            </a:r>
            <a:r>
              <a:rPr lang="en-US" altLang="ja-JP" sz="1000" baseline="30000">
                <a:solidFill>
                  <a:schemeClr val="tx1">
                    <a:lumMod val="50000"/>
                    <a:lumOff val="50000"/>
                  </a:schemeClr>
                </a:solidFill>
                <a:latin typeface="Arial Narrow"/>
                <a:cs typeface="Arial Narrow"/>
              </a:rPr>
              <a:t>®</a:t>
            </a:r>
            <a:r>
              <a:rPr lang="en-US" altLang="ja-JP" sz="1000">
                <a:solidFill>
                  <a:schemeClr val="tx1">
                    <a:lumMod val="50000"/>
                    <a:lumOff val="50000"/>
                  </a:schemeClr>
                </a:solidFill>
                <a:latin typeface="Arial Narrow"/>
                <a:cs typeface="Arial Narrow"/>
              </a:rPr>
              <a:t> (DHMO) plans are insured by Cigna Dental Health Plan of Arizona, Inc., Cigna Dental Health of California, Inc., Cigna Dental Health of Colorado, Inc., Cigna Dental Health of Delaware, Inc., Cigna Dental Health of Florida, Inc., </a:t>
            </a:r>
            <a:r>
              <a:rPr lang="en-US" altLang="ja-JP" sz="1000" b="1">
                <a:solidFill>
                  <a:schemeClr val="tx1">
                    <a:lumMod val="50000"/>
                    <a:lumOff val="50000"/>
                  </a:schemeClr>
                </a:solidFill>
                <a:latin typeface="Arial Narrow"/>
                <a:cs typeface="Arial Narrow"/>
              </a:rPr>
              <a:t>a Prepaid Limited Health Services Organization licensed under Chapter 636, Florida Statutes</a:t>
            </a:r>
            <a:r>
              <a:rPr lang="en-US" altLang="ja-JP" sz="1000">
                <a:solidFill>
                  <a:schemeClr val="tx1">
                    <a:lumMod val="50000"/>
                    <a:lumOff val="50000"/>
                  </a:schemeClr>
                </a:solidFill>
                <a:latin typeface="Arial Narrow"/>
                <a:cs typeface="Arial Narrow"/>
              </a:rPr>
              <a:t>, Cigna Dental Health of Kansas, Inc. (KS &amp; NE), Cigna Dental Health of Kentucky, Inc. (KY &amp; IL), Cigna Dental Health of Maryland, Inc., Cigna Dental Health of Missouri, Inc., Cigna Dental Health of New Jersey, Inc., Cigna Dental Health of North Carolina, Inc., Cigna Dental Health of Ohio, Inc., Cigna Dental Health of Pennsylvania, Inc., Cigna Dental Health of Texas, Inc., and Cigna Dental Health of Virginia, Inc. </a:t>
            </a:r>
            <a:r>
              <a:rPr lang="pl-PL" altLang="ja-JP" sz="1000">
                <a:solidFill>
                  <a:schemeClr val="tx1">
                    <a:lumMod val="50000"/>
                    <a:lumOff val="50000"/>
                  </a:schemeClr>
                </a:solidFill>
                <a:latin typeface="Arial Narrow"/>
                <a:cs typeface="Arial Narrow"/>
              </a:rPr>
              <a:t>CHLIC policy </a:t>
            </a:r>
            <a:r>
              <a:rPr lang="pl-PL" altLang="ja-JP" sz="1000" err="1">
                <a:solidFill>
                  <a:schemeClr val="tx1">
                    <a:lumMod val="50000"/>
                    <a:lumOff val="50000"/>
                  </a:schemeClr>
                </a:solidFill>
                <a:latin typeface="Arial Narrow"/>
                <a:cs typeface="Arial Narrow"/>
              </a:rPr>
              <a:t>forms</a:t>
            </a:r>
            <a:r>
              <a:rPr lang="pl-PL" altLang="ja-JP" sz="1000">
                <a:solidFill>
                  <a:schemeClr val="tx1">
                    <a:lumMod val="50000"/>
                    <a:lumOff val="50000"/>
                  </a:schemeClr>
                </a:solidFill>
                <a:latin typeface="Arial Narrow"/>
                <a:cs typeface="Arial Narrow"/>
              </a:rPr>
              <a:t>: OK – HP-POL99/HP-POL-388, POL115; OR – HP-POL68/HP-POL352, HP-POL121 04-10; TN – HP-POL69/HC-CER2V1/HP-POL389, et al., HP-POL134/HC-CER17V1 et al. </a:t>
            </a:r>
            <a:r>
              <a:rPr lang="en-US" altLang="ja-JP" sz="1000">
                <a:solidFill>
                  <a:schemeClr val="tx1">
                    <a:lumMod val="50000"/>
                    <a:lumOff val="50000"/>
                  </a:schemeClr>
                </a:solidFill>
                <a:latin typeface="Arial Narrow"/>
                <a:cs typeface="Arial Narrow"/>
              </a:rPr>
              <a:t>In other states, Cigna Dental Care</a:t>
            </a:r>
            <a:r>
              <a:rPr lang="en-US" altLang="ja-JP" sz="1000" baseline="30000">
                <a:solidFill>
                  <a:schemeClr val="tx1">
                    <a:lumMod val="50000"/>
                    <a:lumOff val="50000"/>
                  </a:schemeClr>
                </a:solidFill>
                <a:latin typeface="Arial Narrow"/>
                <a:cs typeface="Arial Narrow"/>
              </a:rPr>
              <a:t>®</a:t>
            </a:r>
            <a:r>
              <a:rPr lang="en-US" altLang="ja-JP" sz="1000">
                <a:solidFill>
                  <a:schemeClr val="tx1">
                    <a:lumMod val="50000"/>
                    <a:lumOff val="50000"/>
                  </a:schemeClr>
                </a:solidFill>
                <a:latin typeface="Arial Narrow"/>
                <a:cs typeface="Arial Narrow"/>
              </a:rPr>
              <a:t> plans are insured by Cigna Health and Life Insurance Company (CHLIC), or Cigna HealthCare of Connecticut, Inc., and administered by Cigna Dental Health, Inc. Dental PPO plans are insured or administered by CHLIC or Connecticut General Life Insurance Company, with network management services provided by Cigna Dental Health, Inc. and certain of its subsidiaries.  In Texas, the insured dental plan is known as Cigna Dental Choice, and this plan uses the national Cigna DPPO network. Policy forms: OK – Dental Indemnity/PPO: HP-POL99 (CHLIC); DHMO: HP-POL115 (CHLIC); </a:t>
            </a:r>
            <a:br>
              <a:rPr lang="en-US" altLang="ja-JP" sz="1000">
                <a:solidFill>
                  <a:schemeClr val="tx1">
                    <a:lumMod val="50000"/>
                    <a:lumOff val="50000"/>
                  </a:schemeClr>
                </a:solidFill>
                <a:latin typeface="Arial Narrow"/>
                <a:cs typeface="Arial Narrow"/>
              </a:rPr>
            </a:br>
            <a:r>
              <a:rPr lang="en-US" altLang="ja-JP" sz="1000">
                <a:solidFill>
                  <a:schemeClr val="tx1">
                    <a:lumMod val="50000"/>
                    <a:lumOff val="50000"/>
                  </a:schemeClr>
                </a:solidFill>
                <a:latin typeface="Arial Narrow"/>
                <a:cs typeface="Arial Narrow"/>
              </a:rPr>
              <a:t>OR – Indemnity/DPPO/DEPO: HP-POL68, DHMO: HP-POL121 04-10; TN – Dental Indemnity/PPO: HP-POL69/HC-CER2V1 et al. DHMO: HP-POL134/HC-CER17V1 et al. (CHLIC). The Cigna name, logo, and other Cigna marks are owned by Cigna Intellectual Property, Inc. All pictures are used for illustrative purposes only.</a:t>
            </a:r>
          </a:p>
          <a:p>
            <a:pPr algn="just" eaLnBrk="1" hangingPunct="1">
              <a:spcAft>
                <a:spcPts val="600"/>
              </a:spcAft>
              <a:defRPr/>
            </a:pPr>
            <a:r>
              <a:rPr lang="en-US" altLang="en-US" sz="1000">
                <a:solidFill>
                  <a:schemeClr val="tx1">
                    <a:lumMod val="50000"/>
                    <a:lumOff val="50000"/>
                  </a:schemeClr>
                </a:solidFill>
                <a:latin typeface="Arial Narrow" pitchFamily="34" charset="0"/>
              </a:rPr>
              <a:t>929653 b  </a:t>
            </a:r>
            <a:r>
              <a:rPr lang="en-US" altLang="en-US" sz="1000">
                <a:solidFill>
                  <a:schemeClr val="tx1">
                    <a:lumMod val="50000"/>
                    <a:lumOff val="50000"/>
                  </a:schemeClr>
                </a:solidFill>
                <a:latin typeface="Arial Narrow" pitchFamily="-84" charset="0"/>
                <a:ea typeface="MS PGothic" pitchFamily="34" charset="-128"/>
              </a:rPr>
              <a:t>07/20     © 2020 Cigna. Some content provided under license.</a:t>
            </a:r>
          </a:p>
        </p:txBody>
      </p:sp>
    </p:spTree>
    <p:extLst>
      <p:ext uri="{BB962C8B-B14F-4D97-AF65-F5344CB8AC3E}">
        <p14:creationId xmlns:p14="http://schemas.microsoft.com/office/powerpoint/2010/main" val="44534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bwMode="auto">
          <a:xfrm>
            <a:off x="407646" y="646959"/>
            <a:ext cx="7371535" cy="378135"/>
          </a:xfrm>
          <a:prstGeom prst="rect">
            <a:avLst/>
          </a:prstGeom>
          <a:noFill/>
          <a:ln w="9525">
            <a:noFill/>
            <a:miter lim="800000"/>
            <a:headEnd/>
            <a:tailEnd/>
          </a:ln>
        </p:spPr>
        <p:txBody>
          <a:bodyPr/>
          <a:lstStyle/>
          <a:p>
            <a:pPr>
              <a:defRPr/>
            </a:pPr>
            <a:r>
              <a:rPr lang="en-US" sz="1400" b="1">
                <a:solidFill>
                  <a:schemeClr val="tx1">
                    <a:lumMod val="65000"/>
                    <a:lumOff val="35000"/>
                  </a:schemeClr>
                </a:solidFill>
                <a:latin typeface="Arial" pitchFamily="-1" charset="0"/>
                <a:ea typeface="ＭＳ Ｐゴシック" pitchFamily="-65" charset="-128"/>
                <a:cs typeface="ＭＳ Ｐゴシック" pitchFamily="-65" charset="-128"/>
              </a:rPr>
              <a:t>Cigna Dental Care</a:t>
            </a:r>
            <a:r>
              <a:rPr lang="en-US" sz="1400" b="1" baseline="30000">
                <a:solidFill>
                  <a:schemeClr val="tx1">
                    <a:lumMod val="65000"/>
                    <a:lumOff val="35000"/>
                  </a:schemeClr>
                </a:solidFill>
                <a:latin typeface="Arial" pitchFamily="-1" charset="0"/>
                <a:ea typeface="ＭＳ Ｐゴシック" pitchFamily="-65" charset="-128"/>
                <a:cs typeface="ＭＳ Ｐゴシック" pitchFamily="-65" charset="-128"/>
              </a:rPr>
              <a:t>®</a:t>
            </a:r>
            <a:r>
              <a:rPr lang="en-US" sz="1400" b="1">
                <a:solidFill>
                  <a:schemeClr val="tx1">
                    <a:lumMod val="65000"/>
                    <a:lumOff val="35000"/>
                  </a:schemeClr>
                </a:solidFill>
                <a:latin typeface="Arial" pitchFamily="-1" charset="0"/>
                <a:ea typeface="ＭＳ Ｐゴシック" pitchFamily="-65" charset="-128"/>
                <a:cs typeface="ＭＳ Ｐゴシック" pitchFamily="-65" charset="-128"/>
              </a:rPr>
              <a:t> for residents of Minnesota and Oklahoma</a:t>
            </a:r>
          </a:p>
        </p:txBody>
      </p:sp>
      <p:sp>
        <p:nvSpPr>
          <p:cNvPr id="103425" name="Title 1"/>
          <p:cNvSpPr>
            <a:spLocks noGrp="1"/>
          </p:cNvSpPr>
          <p:nvPr>
            <p:ph type="title"/>
          </p:nvPr>
        </p:nvSpPr>
        <p:spPr/>
        <p:txBody>
          <a:bodyPr/>
          <a:lstStyle/>
          <a:p>
            <a:r>
              <a:rPr lang="en-US"/>
              <a:t>Appendix A</a:t>
            </a:r>
          </a:p>
        </p:txBody>
      </p:sp>
      <p:sp>
        <p:nvSpPr>
          <p:cNvPr id="103426" name="Text Placeholder 2"/>
          <p:cNvSpPr>
            <a:spLocks noGrp="1"/>
          </p:cNvSpPr>
          <p:nvPr>
            <p:ph idx="4294967295"/>
          </p:nvPr>
        </p:nvSpPr>
        <p:spPr>
          <a:xfrm>
            <a:off x="434150" y="1137673"/>
            <a:ext cx="8325537" cy="3085272"/>
          </a:xfrm>
        </p:spPr>
        <p:txBody>
          <a:bodyPr/>
          <a:lstStyle/>
          <a:p>
            <a:pPr marL="0" indent="0">
              <a:buNone/>
            </a:pPr>
            <a:r>
              <a:rPr lang="en-US" sz="1000" b="1">
                <a:latin typeface="Arial" charset="0"/>
                <a:ea typeface="MS PGothic" charset="0"/>
              </a:rPr>
              <a:t>Minnesota Residents</a:t>
            </a:r>
            <a:r>
              <a:rPr lang="en-US" sz="1000">
                <a:latin typeface="Arial" charset="0"/>
                <a:ea typeface="MS PGothic" charset="0"/>
              </a:rPr>
              <a:t>: When enrolling in a Cigna Dental Care</a:t>
            </a:r>
            <a:r>
              <a:rPr lang="en-US" sz="1000" baseline="30000">
                <a:latin typeface="Arial" charset="0"/>
                <a:ea typeface="MS PGothic" charset="0"/>
              </a:rPr>
              <a:t>®</a:t>
            </a:r>
            <a:r>
              <a:rPr lang="en-US" sz="1000">
                <a:latin typeface="Arial" charset="0"/>
                <a:ea typeface="MS PGothic" charset="0"/>
              </a:rPr>
              <a:t> plan, you must visit your selected network dentist in order for the charges on the Patient Charge Schedule to apply. You may also visit other dentists that participate in our network or you may visit dentists outside the Cigna Dental Care</a:t>
            </a:r>
            <a:r>
              <a:rPr lang="en-US" sz="1000" baseline="30000">
                <a:latin typeface="Arial" charset="0"/>
                <a:ea typeface="MS PGothic" charset="0"/>
              </a:rPr>
              <a:t>®</a:t>
            </a:r>
            <a:r>
              <a:rPr lang="en-US" sz="1000">
                <a:latin typeface="Arial" charset="0"/>
                <a:ea typeface="MS PGothic" charset="0"/>
              </a:rPr>
              <a:t> network. If you do, the fees listed on the Patient Charge Schedule will not apply. You will be responsible for the dentist’s usual fee. We will pay 50% of the value of your network benefit for those services. You’ll pay less if you visit your selected Cigna Dental Care</a:t>
            </a:r>
            <a:r>
              <a:rPr lang="en-US" sz="1000" baseline="30000">
                <a:latin typeface="Arial" charset="0"/>
                <a:ea typeface="MS PGothic" charset="0"/>
              </a:rPr>
              <a:t>®</a:t>
            </a:r>
            <a:r>
              <a:rPr lang="en-US" sz="1000">
                <a:latin typeface="Arial" charset="0"/>
                <a:ea typeface="MS PGothic" charset="0"/>
              </a:rPr>
              <a:t> network dentist. Call customer service for more information.</a:t>
            </a:r>
          </a:p>
          <a:p>
            <a:pPr marL="0" indent="0">
              <a:buNone/>
            </a:pPr>
            <a:endParaRPr lang="en-US" sz="1000">
              <a:latin typeface="Arial" charset="0"/>
              <a:ea typeface="MS PGothic" charset="0"/>
            </a:endParaRPr>
          </a:p>
          <a:p>
            <a:pPr marL="0" indent="0">
              <a:buNone/>
            </a:pPr>
            <a:r>
              <a:rPr lang="en-US" sz="1000" b="1">
                <a:latin typeface="Arial" charset="0"/>
                <a:ea typeface="MS PGothic" charset="0"/>
              </a:rPr>
              <a:t>Oklahoma Residents</a:t>
            </a:r>
            <a:r>
              <a:rPr lang="en-US" sz="1000">
                <a:latin typeface="Arial" charset="0"/>
                <a:ea typeface="MS PGothic" charset="0"/>
              </a:rPr>
              <a:t>: Cigna Dental Care</a:t>
            </a:r>
            <a:r>
              <a:rPr lang="en-US" sz="1000" baseline="30000">
                <a:latin typeface="Arial" charset="0"/>
                <a:ea typeface="MS PGothic" charset="0"/>
              </a:rPr>
              <a:t>®</a:t>
            </a:r>
            <a:r>
              <a:rPr lang="en-US" sz="1000">
                <a:latin typeface="Arial" charset="0"/>
                <a:ea typeface="MS PGothic" charset="0"/>
              </a:rPr>
              <a:t> for Oklahoma is an Employer Group Prepaid Dental Plan. You may also visit dentists outside the Cigna Dental Care</a:t>
            </a:r>
            <a:r>
              <a:rPr lang="en-US" sz="1000" baseline="30000">
                <a:latin typeface="Arial" charset="0"/>
                <a:ea typeface="MS PGothic" charset="0"/>
              </a:rPr>
              <a:t>®</a:t>
            </a:r>
            <a:r>
              <a:rPr lang="en-US" sz="1000">
                <a:latin typeface="Arial" charset="0"/>
                <a:ea typeface="MS PGothic" charset="0"/>
              </a:rPr>
              <a:t> network. If you do, the fees listed on the Patient Charge Schedule will not apply. You will be responsible for the dentist’s usual fee. We pay non-network dentists the same amount we’d pay network dentists for covered services. You’ll pay less if you visit a network dentist in the Cigna Dental Care</a:t>
            </a:r>
            <a:r>
              <a:rPr lang="en-US" sz="1000" baseline="30000">
                <a:latin typeface="Arial" charset="0"/>
                <a:ea typeface="MS PGothic" charset="0"/>
              </a:rPr>
              <a:t>®</a:t>
            </a:r>
            <a:r>
              <a:rPr lang="en-US" sz="1000">
                <a:latin typeface="Arial" charset="0"/>
                <a:ea typeface="MS PGothic" charset="0"/>
              </a:rPr>
              <a:t> network. Call customer service for more information.</a:t>
            </a:r>
            <a:endParaRPr lang="en-US" altLang="ja-JP" sz="1000">
              <a:latin typeface="Arial" charset="0"/>
              <a:ea typeface="MS PGothic" charset="0"/>
            </a:endParaRPr>
          </a:p>
        </p:txBody>
      </p:sp>
      <p:sp>
        <p:nvSpPr>
          <p:cNvPr id="11" name="Slide Number Placeholder 10"/>
          <p:cNvSpPr>
            <a:spLocks noGrp="1"/>
          </p:cNvSpPr>
          <p:nvPr>
            <p:ph type="sldNum" sz="quarter" idx="10"/>
          </p:nvPr>
        </p:nvSpPr>
        <p:spPr/>
        <p:txBody>
          <a:bodyPr/>
          <a:lstStyle/>
          <a:p>
            <a:fld id="{97C9F2F1-5B60-4828-8D48-CC3CA0267DF1}" type="slidenum">
              <a:rPr lang="en-US" altLang="en-US" smtClean="0"/>
              <a:pPr/>
              <a:t>19</a:t>
            </a:fld>
            <a:endParaRPr lang="en-US" altLang="en-US"/>
          </a:p>
        </p:txBody>
      </p:sp>
    </p:spTree>
    <p:extLst>
      <p:ext uri="{BB962C8B-B14F-4D97-AF65-F5344CB8AC3E}">
        <p14:creationId xmlns:p14="http://schemas.microsoft.com/office/powerpoint/2010/main" val="372112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t>Four plans to choose from that include:</a:t>
            </a:r>
          </a:p>
        </p:txBody>
      </p:sp>
      <p:sp>
        <p:nvSpPr>
          <p:cNvPr id="3" name="Text Placeholder 2"/>
          <p:cNvSpPr>
            <a:spLocks noGrp="1"/>
          </p:cNvSpPr>
          <p:nvPr>
            <p:ph type="body" sz="quarter" idx="17"/>
          </p:nvPr>
        </p:nvSpPr>
        <p:spPr>
          <a:xfrm>
            <a:off x="371475" y="1415808"/>
            <a:ext cx="5420552" cy="2690026"/>
          </a:xfrm>
        </p:spPr>
        <p:txBody>
          <a:bodyPr/>
          <a:lstStyle/>
          <a:p>
            <a:pPr marL="285750" indent="-285750">
              <a:lnSpc>
                <a:spcPct val="100000"/>
              </a:lnSpc>
              <a:spcBef>
                <a:spcPts val="300"/>
              </a:spcBef>
              <a:buFont typeface="Wingdings" panose="05000000000000000000" pitchFamily="2" charset="2"/>
              <a:buChar char="ü"/>
            </a:pPr>
            <a:r>
              <a:rPr lang="en-US"/>
              <a:t>Routine preventive care services </a:t>
            </a:r>
          </a:p>
          <a:p>
            <a:pPr marL="457200" indent="-169863">
              <a:lnSpc>
                <a:spcPct val="100000"/>
              </a:lnSpc>
              <a:spcBef>
                <a:spcPts val="300"/>
              </a:spcBef>
              <a:buFont typeface="Arial" panose="020B0604020202020204" pitchFamily="34" charset="0"/>
              <a:buChar char="•"/>
            </a:pPr>
            <a:r>
              <a:rPr lang="en-US" sz="1200"/>
              <a:t>Cleanings</a:t>
            </a:r>
          </a:p>
          <a:p>
            <a:pPr marL="457200" indent="-169863">
              <a:lnSpc>
                <a:spcPct val="100000"/>
              </a:lnSpc>
              <a:spcBef>
                <a:spcPts val="300"/>
              </a:spcBef>
              <a:buFont typeface="Arial" panose="020B0604020202020204" pitchFamily="34" charset="0"/>
              <a:buChar char="•"/>
            </a:pPr>
            <a:r>
              <a:rPr lang="en-US" sz="1200"/>
              <a:t>Exams</a:t>
            </a:r>
          </a:p>
          <a:p>
            <a:pPr marL="457200" indent="-169863">
              <a:lnSpc>
                <a:spcPct val="100000"/>
              </a:lnSpc>
              <a:spcBef>
                <a:spcPts val="300"/>
              </a:spcBef>
              <a:buFont typeface="Arial" panose="020B0604020202020204" pitchFamily="34" charset="0"/>
              <a:buChar char="•"/>
            </a:pPr>
            <a:r>
              <a:rPr lang="en-US" sz="1200"/>
              <a:t>Routine x-rays</a:t>
            </a:r>
          </a:p>
          <a:p>
            <a:pPr marL="285750" indent="-285750">
              <a:lnSpc>
                <a:spcPct val="100000"/>
              </a:lnSpc>
              <a:spcBef>
                <a:spcPts val="300"/>
              </a:spcBef>
              <a:buFont typeface="Wingdings" panose="05000000000000000000" pitchFamily="2" charset="2"/>
              <a:buChar char="ü"/>
            </a:pPr>
            <a:r>
              <a:rPr lang="en-US" sz="1400"/>
              <a:t>Fillings</a:t>
            </a:r>
          </a:p>
          <a:p>
            <a:pPr marL="285750" indent="-285750">
              <a:lnSpc>
                <a:spcPct val="100000"/>
              </a:lnSpc>
              <a:spcBef>
                <a:spcPts val="300"/>
              </a:spcBef>
              <a:buFont typeface="Wingdings" panose="05000000000000000000" pitchFamily="2" charset="2"/>
              <a:buChar char="ü"/>
            </a:pPr>
            <a:r>
              <a:rPr lang="en-US" sz="1400"/>
              <a:t>Periodontal care</a:t>
            </a:r>
          </a:p>
          <a:p>
            <a:pPr marL="285750" indent="-285750">
              <a:lnSpc>
                <a:spcPct val="100000"/>
              </a:lnSpc>
              <a:spcBef>
                <a:spcPts val="300"/>
              </a:spcBef>
              <a:buFont typeface="Wingdings" panose="05000000000000000000" pitchFamily="2" charset="2"/>
              <a:buChar char="ü"/>
            </a:pPr>
            <a:r>
              <a:rPr lang="en-US" sz="1400"/>
              <a:t>Root canals</a:t>
            </a:r>
          </a:p>
          <a:p>
            <a:pPr marL="285750" indent="-285750">
              <a:lnSpc>
                <a:spcPct val="100000"/>
              </a:lnSpc>
              <a:spcBef>
                <a:spcPts val="300"/>
              </a:spcBef>
              <a:buFont typeface="Wingdings" panose="05000000000000000000" pitchFamily="2" charset="2"/>
              <a:buChar char="ü"/>
            </a:pPr>
            <a:r>
              <a:rPr lang="en-US" sz="1400"/>
              <a:t>Crowns</a:t>
            </a:r>
          </a:p>
          <a:p>
            <a:pPr marL="285750" indent="-285750">
              <a:lnSpc>
                <a:spcPct val="100000"/>
              </a:lnSpc>
              <a:spcBef>
                <a:spcPts val="300"/>
              </a:spcBef>
              <a:buFont typeface="Wingdings" panose="05000000000000000000" pitchFamily="2" charset="2"/>
              <a:buChar char="ü"/>
            </a:pPr>
            <a:r>
              <a:rPr lang="en-US" sz="1400"/>
              <a:t>Oral surgery</a:t>
            </a:r>
          </a:p>
          <a:p>
            <a:pPr marL="285750" indent="-285750">
              <a:lnSpc>
                <a:spcPct val="100000"/>
              </a:lnSpc>
              <a:spcBef>
                <a:spcPts val="300"/>
              </a:spcBef>
              <a:buFont typeface="Wingdings" panose="05000000000000000000" pitchFamily="2" charset="2"/>
              <a:buChar char="ü"/>
            </a:pPr>
            <a:r>
              <a:rPr lang="en-US" sz="1400"/>
              <a:t>Cigna Dental Virtual Care</a:t>
            </a:r>
          </a:p>
          <a:p>
            <a:pPr marL="285750" indent="-285750">
              <a:lnSpc>
                <a:spcPct val="100000"/>
              </a:lnSpc>
              <a:spcBef>
                <a:spcPts val="300"/>
              </a:spcBef>
              <a:buFont typeface="Wingdings" panose="05000000000000000000" pitchFamily="2" charset="2"/>
              <a:buChar char="ü"/>
            </a:pPr>
            <a:r>
              <a:rPr lang="en-US" sz="1400"/>
              <a:t>Cigna Dental Oral Health Integration Program</a:t>
            </a:r>
            <a:r>
              <a:rPr lang="en-US" sz="1400" baseline="30000"/>
              <a:t>®</a:t>
            </a:r>
          </a:p>
          <a:p>
            <a:pPr>
              <a:lnSpc>
                <a:spcPct val="100000"/>
              </a:lnSpc>
              <a:spcBef>
                <a:spcPts val="300"/>
              </a:spcBef>
            </a:pPr>
            <a:endParaRPr lang="en-US" sz="1400"/>
          </a:p>
          <a:p>
            <a:pPr>
              <a:lnSpc>
                <a:spcPct val="100000"/>
              </a:lnSpc>
              <a:spcBef>
                <a:spcPts val="300"/>
              </a:spcBef>
            </a:pPr>
            <a:endParaRPr lang="en-US" sz="1400"/>
          </a:p>
        </p:txBody>
      </p:sp>
      <p:sp>
        <p:nvSpPr>
          <p:cNvPr id="4" name="Text Placeholder 3"/>
          <p:cNvSpPr>
            <a:spLocks noGrp="1"/>
          </p:cNvSpPr>
          <p:nvPr>
            <p:ph type="body" sz="quarter" idx="18"/>
          </p:nvPr>
        </p:nvSpPr>
        <p:spPr>
          <a:xfrm>
            <a:off x="371475" y="335504"/>
            <a:ext cx="3189872" cy="181908"/>
          </a:xfrm>
        </p:spPr>
        <p:txBody>
          <a:bodyPr/>
          <a:lstStyle/>
          <a:p>
            <a:r>
              <a:rPr lang="en-US"/>
              <a:t>State of Connecticut 2022 Plan Options</a:t>
            </a:r>
          </a:p>
        </p:txBody>
      </p:sp>
      <p:pic>
        <p:nvPicPr>
          <p:cNvPr id="12" name="Picture Placeholder 11"/>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47801" t="226" r="10801" b="-226"/>
          <a:stretch/>
        </p:blipFill>
        <p:spPr/>
      </p:pic>
      <p:sp>
        <p:nvSpPr>
          <p:cNvPr id="5" name="Slide Number Placeholder 4"/>
          <p:cNvSpPr>
            <a:spLocks noGrp="1"/>
          </p:cNvSpPr>
          <p:nvPr>
            <p:ph type="sldNum" sz="quarter" idx="4"/>
          </p:nvPr>
        </p:nvSpPr>
        <p:spPr/>
        <p:txBody>
          <a:bodyPr/>
          <a:lstStyle/>
          <a:p>
            <a:pPr defTabSz="456355"/>
            <a:fld id="{933D77C5-7D33-F54D-9A33-ABFE7C9FDC16}" type="slidenum">
              <a:rPr lang="en-US" smtClean="0">
                <a:solidFill>
                  <a:srgbClr val="000000"/>
                </a:solidFill>
              </a:rPr>
              <a:pPr defTabSz="456355"/>
              <a:t>2</a:t>
            </a:fld>
            <a:endParaRPr lang="en-US">
              <a:solidFill>
                <a:srgbClr val="000000"/>
              </a:solidFill>
            </a:endParaRPr>
          </a:p>
        </p:txBody>
      </p:sp>
      <p:sp>
        <p:nvSpPr>
          <p:cNvPr id="7" name="Rectangle 6">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297586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t>Appendix B</a:t>
            </a:r>
          </a:p>
        </p:txBody>
      </p:sp>
      <p:sp>
        <p:nvSpPr>
          <p:cNvPr id="7" name="Text Placeholder 2"/>
          <p:cNvSpPr txBox="1">
            <a:spLocks/>
          </p:cNvSpPr>
          <p:nvPr/>
        </p:nvSpPr>
        <p:spPr bwMode="auto">
          <a:xfrm>
            <a:off x="434150" y="995389"/>
            <a:ext cx="74906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30188"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
              </a:spcBef>
              <a:buNone/>
            </a:pPr>
            <a:r>
              <a:rPr lang="en-US" altLang="ja-JP" sz="1000">
                <a:latin typeface="Arial" charset="0"/>
                <a:ea typeface="MS PGothic" charset="0"/>
              </a:rPr>
              <a:t>The following limitations apply to most DPPO plans: </a:t>
            </a:r>
            <a:r>
              <a:rPr lang="en-US" sz="1000"/>
              <a:t>Two (2) cleanings per calendar year, one (1) bitewing x-ray per calendar year, one (1) full mouth x-ray every five calendar years, and one (1) </a:t>
            </a:r>
            <a:r>
              <a:rPr lang="en-US" sz="1000" err="1"/>
              <a:t>panorex</a:t>
            </a:r>
            <a:r>
              <a:rPr lang="en-US" sz="1000"/>
              <a:t> x-ray every five calendar years;</a:t>
            </a:r>
            <a:r>
              <a:rPr lang="en-US" altLang="ja-JP" sz="1000">
                <a:latin typeface="Arial" charset="0"/>
                <a:ea typeface="MS PGothic" charset="0"/>
              </a:rPr>
              <a:t> crowns and inlays replacement of crowns and inlays is limited to once every five years; prosthesis over implants is limited to one (1) every five years if unserviceable and cannot be repaired; replacement of bridges is limited to once every five years; replacement of dentures and partials is limited to once every seven years; coverage for sealants is limited to posterior tooth, with one (1) treatment per tooth every three years up to a maximum age of 16; space maintainers are limited to non-orthodontic treatment. </a:t>
            </a:r>
          </a:p>
          <a:p>
            <a:pPr marL="0" indent="0">
              <a:spcBef>
                <a:spcPts val="180"/>
              </a:spcBef>
              <a:buNone/>
            </a:pPr>
            <a:endParaRPr lang="en-US" altLang="ja-JP" sz="200">
              <a:latin typeface="Arial" charset="0"/>
              <a:ea typeface="MS PGothic" charset="0"/>
            </a:endParaRPr>
          </a:p>
          <a:p>
            <a:pPr marL="0" indent="0">
              <a:spcBef>
                <a:spcPts val="180"/>
              </a:spcBef>
              <a:buNone/>
            </a:pPr>
            <a:r>
              <a:rPr lang="en-US" altLang="ja-JP" sz="1000">
                <a:latin typeface="Arial" charset="0"/>
                <a:ea typeface="MS PGothic" charset="0"/>
              </a:rPr>
              <a:t>The following are generally not covered unless included in your specific dental plan or required by law. </a:t>
            </a:r>
          </a:p>
          <a:p>
            <a:pPr marL="0" lvl="1" indent="0">
              <a:spcBef>
                <a:spcPts val="180"/>
              </a:spcBef>
              <a:spcAft>
                <a:spcPts val="150"/>
              </a:spcAft>
              <a:buNone/>
            </a:pPr>
            <a:endParaRPr lang="en-US" altLang="ja-JP" sz="200">
              <a:latin typeface="Arial" charset="0"/>
              <a:ea typeface="MS PGothic" charset="0"/>
            </a:endParaRPr>
          </a:p>
          <a:p>
            <a:pPr marL="171450" lvl="1" indent="-171450">
              <a:spcBef>
                <a:spcPts val="180"/>
              </a:spcBef>
              <a:spcAft>
                <a:spcPts val="150"/>
              </a:spcAft>
              <a:buAutoNum type="alphaLcParenBoth"/>
            </a:pPr>
            <a:r>
              <a:rPr lang="en-US" altLang="ja-JP" sz="1000">
                <a:latin typeface="Arial" charset="0"/>
                <a:ea typeface="MS PGothic" charset="0"/>
              </a:rPr>
              <a:t>Services that are not medically necessary;</a:t>
            </a:r>
          </a:p>
          <a:p>
            <a:pPr marL="171450" lvl="1" indent="-171450">
              <a:spcBef>
                <a:spcPts val="180"/>
              </a:spcBef>
              <a:spcAft>
                <a:spcPts val="150"/>
              </a:spcAft>
              <a:buAutoNum type="alphaLcParenBoth"/>
            </a:pPr>
            <a:r>
              <a:rPr lang="en-US" altLang="ja-JP" sz="1000">
                <a:latin typeface="Arial" charset="0"/>
                <a:ea typeface="MS PGothic" charset="0"/>
              </a:rPr>
              <a:t>Experimental dentistry, cosmetic dentistry, or any services that do not meet common dental standards; </a:t>
            </a:r>
            <a:endParaRPr lang="en-US" sz="1000">
              <a:latin typeface="Arial" charset="0"/>
              <a:ea typeface="MS PGothic" charset="0"/>
            </a:endParaRPr>
          </a:p>
          <a:p>
            <a:pPr marL="171450" lvl="1" indent="-171450">
              <a:spcBef>
                <a:spcPts val="180"/>
              </a:spcBef>
              <a:spcAft>
                <a:spcPts val="150"/>
              </a:spcAft>
              <a:buAutoNum type="alphaLcParenBoth"/>
            </a:pPr>
            <a:r>
              <a:rPr lang="en-US" sz="1000">
                <a:latin typeface="Arial" charset="0"/>
                <a:ea typeface="MS PGothic" charset="0"/>
              </a:rPr>
              <a:t>Replacement of a bridge or denture which can be made usable according to accepted dental standards;</a:t>
            </a:r>
          </a:p>
          <a:p>
            <a:pPr marL="171450" lvl="1" indent="-171450">
              <a:spcBef>
                <a:spcPts val="180"/>
              </a:spcBef>
              <a:spcAft>
                <a:spcPts val="150"/>
              </a:spcAft>
              <a:buAutoNum type="alphaLcParenBoth"/>
            </a:pPr>
            <a:r>
              <a:rPr lang="en-US" sz="1000">
                <a:latin typeface="Arial" charset="0"/>
                <a:ea typeface="MS PGothic" charset="0"/>
              </a:rPr>
              <a:t>Procedures, appliances or restorations, other than full dentures, whose main purpose is to change vertical dimension, diagnose or treat conditions of TMJ, stabilize </a:t>
            </a:r>
            <a:r>
              <a:rPr lang="en-US" sz="1000" err="1">
                <a:latin typeface="Arial" charset="0"/>
                <a:ea typeface="MS PGothic" charset="0"/>
              </a:rPr>
              <a:t>periodontally</a:t>
            </a:r>
            <a:r>
              <a:rPr lang="en-US" sz="1000">
                <a:latin typeface="Arial" charset="0"/>
                <a:ea typeface="MS PGothic" charset="0"/>
              </a:rPr>
              <a:t> involved teeth, or restore occlusion;</a:t>
            </a:r>
          </a:p>
          <a:p>
            <a:pPr marL="171450" lvl="1" indent="-171450">
              <a:spcBef>
                <a:spcPts val="180"/>
              </a:spcBef>
              <a:spcAft>
                <a:spcPts val="150"/>
              </a:spcAft>
              <a:buAutoNum type="alphaLcParenBoth"/>
            </a:pPr>
            <a:r>
              <a:rPr lang="en-US" sz="1000">
                <a:latin typeface="Arial" charset="0"/>
                <a:ea typeface="MS PGothic" charset="0"/>
              </a:rPr>
              <a:t>Veneers of porcelain or acrylic materials on crowns or </a:t>
            </a:r>
            <a:r>
              <a:rPr lang="en-US" sz="1000" err="1">
                <a:latin typeface="Arial" charset="0"/>
                <a:ea typeface="MS PGothic" charset="0"/>
              </a:rPr>
              <a:t>pontics</a:t>
            </a:r>
            <a:r>
              <a:rPr lang="en-US" sz="1000">
                <a:latin typeface="Arial" charset="0"/>
                <a:ea typeface="MS PGothic" charset="0"/>
              </a:rPr>
              <a:t> on or replacing the upper and lower first, second and third molars;</a:t>
            </a:r>
          </a:p>
          <a:p>
            <a:pPr marL="171450" lvl="1" indent="-171450">
              <a:spcBef>
                <a:spcPts val="180"/>
              </a:spcBef>
              <a:spcAft>
                <a:spcPts val="150"/>
              </a:spcAft>
              <a:buAutoNum type="alphaLcParenBoth"/>
            </a:pPr>
            <a:r>
              <a:rPr lang="en-US" sz="1000">
                <a:latin typeface="Arial" charset="0"/>
                <a:ea typeface="MS PGothic" charset="0"/>
              </a:rPr>
              <a:t>Bite registrations; precision or semi-precision attachments; splinting;</a:t>
            </a:r>
          </a:p>
          <a:p>
            <a:pPr marL="171450" lvl="1" indent="-171450">
              <a:spcBef>
                <a:spcPts val="180"/>
              </a:spcBef>
              <a:spcAft>
                <a:spcPts val="150"/>
              </a:spcAft>
              <a:buAutoNum type="alphaLcParenBoth"/>
            </a:pPr>
            <a:r>
              <a:rPr lang="en-US" sz="1000">
                <a:latin typeface="Arial" charset="0"/>
                <a:ea typeface="MS PGothic" charset="0"/>
              </a:rPr>
              <a:t>Surgical implant of any type; and</a:t>
            </a:r>
          </a:p>
          <a:p>
            <a:pPr marL="171450" lvl="1" indent="-171450">
              <a:spcBef>
                <a:spcPts val="180"/>
              </a:spcBef>
              <a:spcAft>
                <a:spcPts val="150"/>
              </a:spcAft>
              <a:buFont typeface="Arial" charset="0"/>
              <a:buAutoNum type="alphaLcParenBoth"/>
            </a:pPr>
            <a:r>
              <a:rPr lang="en-US" sz="1000">
                <a:latin typeface="Arial" charset="0"/>
                <a:ea typeface="MS PGothic" charset="0"/>
              </a:rPr>
              <a:t>Charges for unnecessary care, treatment or surgery, or charges in excess of the reasonable and customary allowances. </a:t>
            </a:r>
          </a:p>
          <a:p>
            <a:pPr marL="68580" lvl="1" indent="-68580">
              <a:spcBef>
                <a:spcPts val="180"/>
              </a:spcBef>
              <a:spcAft>
                <a:spcPts val="150"/>
              </a:spcAft>
              <a:buFont typeface="Symbol" charset="0"/>
              <a:buChar char=""/>
            </a:pPr>
            <a:endParaRPr lang="en-US" sz="200">
              <a:latin typeface="Arial" charset="0"/>
              <a:ea typeface="MS PGothic" charset="0"/>
            </a:endParaRPr>
          </a:p>
          <a:p>
            <a:pPr marL="0" lvl="1" indent="0">
              <a:spcBef>
                <a:spcPts val="180"/>
              </a:spcBef>
              <a:spcAft>
                <a:spcPts val="150"/>
              </a:spcAft>
              <a:buNone/>
            </a:pPr>
            <a:r>
              <a:rPr lang="en-US" sz="1000">
                <a:latin typeface="Arial" charset="0"/>
                <a:ea typeface="MS PGothic" charset="0"/>
              </a:rPr>
              <a:t>Depending on your plan, the replacement of teeth that are missing prior to your effective date of coverage may not be covered. </a:t>
            </a:r>
            <a:br>
              <a:rPr lang="en-US" sz="1000">
                <a:latin typeface="Arial" charset="0"/>
                <a:ea typeface="MS PGothic" charset="0"/>
              </a:rPr>
            </a:br>
            <a:r>
              <a:rPr lang="en-US" altLang="ja-JP" sz="1000">
                <a:latin typeface="Arial" charset="0"/>
                <a:ea typeface="MS PGothic" charset="0"/>
              </a:rPr>
              <a:t>This is not a complete list and the terms of your specific dental plan may vary. Waiting periods may apply. </a:t>
            </a:r>
            <a:br>
              <a:rPr lang="en-US" altLang="ja-JP" sz="1000">
                <a:latin typeface="Arial" charset="0"/>
                <a:ea typeface="MS PGothic" charset="0"/>
              </a:rPr>
            </a:br>
            <a:r>
              <a:rPr lang="en-US" altLang="ja-JP" sz="1000">
                <a:latin typeface="Arial" charset="0"/>
                <a:ea typeface="MS PGothic" charset="0"/>
              </a:rPr>
              <a:t>See your plan documents for a complete list of plan terms, conditions, exclusions and limitations. </a:t>
            </a:r>
          </a:p>
          <a:p>
            <a:pPr marL="68580" lvl="1" indent="-68580">
              <a:lnSpc>
                <a:spcPts val="750"/>
              </a:lnSpc>
              <a:spcBef>
                <a:spcPct val="0"/>
              </a:spcBef>
              <a:spcAft>
                <a:spcPts val="150"/>
              </a:spcAft>
              <a:buFont typeface="Symbol" charset="0"/>
              <a:buChar char=""/>
            </a:pPr>
            <a:endParaRPr lang="en-US" sz="1000">
              <a:latin typeface="Arial" charset="0"/>
              <a:ea typeface="MS PGothic" charset="0"/>
            </a:endParaRPr>
          </a:p>
          <a:p>
            <a:pPr marL="68580" indent="-68580" eaLnBrk="1" hangingPunct="1">
              <a:lnSpc>
                <a:spcPts val="750"/>
              </a:lnSpc>
              <a:spcAft>
                <a:spcPts val="150"/>
              </a:spcAft>
            </a:pPr>
            <a:endParaRPr lang="en-US" sz="1000">
              <a:latin typeface="Arial" charset="0"/>
              <a:ea typeface="MS PGothic" charset="0"/>
            </a:endParaRPr>
          </a:p>
        </p:txBody>
      </p:sp>
      <p:sp>
        <p:nvSpPr>
          <p:cNvPr id="13" name="Footer Placeholder 4"/>
          <p:cNvSpPr txBox="1">
            <a:spLocks/>
          </p:cNvSpPr>
          <p:nvPr/>
        </p:nvSpPr>
        <p:spPr bwMode="auto">
          <a:xfrm>
            <a:off x="413543" y="653909"/>
            <a:ext cx="7371535" cy="378135"/>
          </a:xfrm>
          <a:prstGeom prst="rect">
            <a:avLst/>
          </a:prstGeom>
          <a:noFill/>
          <a:ln w="9525">
            <a:noFill/>
            <a:miter lim="800000"/>
            <a:headEnd/>
            <a:tailEnd/>
          </a:ln>
        </p:spPr>
        <p:txBody>
          <a:bodyPr/>
          <a:lstStyle/>
          <a:p>
            <a:pPr>
              <a:defRPr/>
            </a:pPr>
            <a:r>
              <a:rPr lang="en-US" sz="1400" b="1">
                <a:solidFill>
                  <a:schemeClr val="tx1">
                    <a:lumMod val="65000"/>
                    <a:lumOff val="35000"/>
                  </a:schemeClr>
                </a:solidFill>
                <a:latin typeface="Arial" pitchFamily="-1" charset="0"/>
                <a:ea typeface="ＭＳ Ｐゴシック" pitchFamily="-65" charset="-128"/>
                <a:cs typeface="ＭＳ Ｐゴシック" pitchFamily="-65" charset="-128"/>
              </a:rPr>
              <a:t>DPPO limitations and exclusions</a:t>
            </a:r>
          </a:p>
        </p:txBody>
      </p:sp>
      <p:sp>
        <p:nvSpPr>
          <p:cNvPr id="12" name="Slide Number Placeholder 11"/>
          <p:cNvSpPr>
            <a:spLocks noGrp="1"/>
          </p:cNvSpPr>
          <p:nvPr>
            <p:ph type="sldNum" sz="quarter" idx="10"/>
          </p:nvPr>
        </p:nvSpPr>
        <p:spPr/>
        <p:txBody>
          <a:bodyPr/>
          <a:lstStyle/>
          <a:p>
            <a:fld id="{97C9F2F1-5B60-4828-8D48-CC3CA0267DF1}" type="slidenum">
              <a:rPr lang="en-US" altLang="en-US" smtClean="0"/>
              <a:pPr/>
              <a:t>20</a:t>
            </a:fld>
            <a:endParaRPr lang="en-US" altLang="en-US"/>
          </a:p>
        </p:txBody>
      </p:sp>
    </p:spTree>
    <p:extLst>
      <p:ext uri="{BB962C8B-B14F-4D97-AF65-F5344CB8AC3E}">
        <p14:creationId xmlns:p14="http://schemas.microsoft.com/office/powerpoint/2010/main" val="35776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t>Plan update</a:t>
            </a:r>
          </a:p>
        </p:txBody>
      </p:sp>
      <p:sp>
        <p:nvSpPr>
          <p:cNvPr id="3" name="Text Placeholder 2"/>
          <p:cNvSpPr>
            <a:spLocks noGrp="1"/>
          </p:cNvSpPr>
          <p:nvPr>
            <p:ph type="body" sz="quarter" idx="17"/>
          </p:nvPr>
        </p:nvSpPr>
        <p:spPr>
          <a:xfrm>
            <a:off x="371475" y="1415808"/>
            <a:ext cx="3580765" cy="2690026"/>
          </a:xfrm>
        </p:spPr>
        <p:txBody>
          <a:bodyPr/>
          <a:lstStyle/>
          <a:p>
            <a:pPr>
              <a:lnSpc>
                <a:spcPct val="100000"/>
              </a:lnSpc>
              <a:spcBef>
                <a:spcPts val="300"/>
              </a:spcBef>
            </a:pPr>
            <a:r>
              <a:rPr lang="en-US" b="1" dirty="0"/>
              <a:t>Effective July 1, 2022, the dependent age limit will increase to 26 years of age. </a:t>
            </a:r>
          </a:p>
          <a:p>
            <a:pPr>
              <a:lnSpc>
                <a:spcPct val="100000"/>
              </a:lnSpc>
              <a:spcBef>
                <a:spcPts val="300"/>
              </a:spcBef>
            </a:pPr>
            <a:endParaRPr lang="en-US" dirty="0"/>
          </a:p>
          <a:p>
            <a:pPr marL="285750" indent="-285750">
              <a:lnSpc>
                <a:spcPct val="100000"/>
              </a:lnSpc>
              <a:spcBef>
                <a:spcPts val="300"/>
              </a:spcBef>
              <a:buFont typeface="Arial" panose="020B0604020202020204" pitchFamily="34" charset="0"/>
              <a:buChar char="•"/>
            </a:pPr>
            <a:r>
              <a:rPr lang="en-US" dirty="0"/>
              <a:t>Previously, the age limit was 19 years.</a:t>
            </a:r>
            <a:endParaRPr lang="en-US" sz="1400" baseline="30000" dirty="0"/>
          </a:p>
          <a:p>
            <a:pPr marL="285750" indent="-285750">
              <a:lnSpc>
                <a:spcPct val="100000"/>
              </a:lnSpc>
              <a:spcBef>
                <a:spcPts val="300"/>
              </a:spcBef>
              <a:buFont typeface="Arial" panose="020B0604020202020204" pitchFamily="34" charset="0"/>
              <a:buChar char="•"/>
            </a:pPr>
            <a:r>
              <a:rPr lang="en-US" sz="1400" dirty="0"/>
              <a:t>If you have dependents under the age of 26, you can enroll them on your plan.</a:t>
            </a:r>
          </a:p>
          <a:p>
            <a:pPr marL="285750" indent="-285750">
              <a:lnSpc>
                <a:spcPct val="100000"/>
              </a:lnSpc>
              <a:spcBef>
                <a:spcPts val="300"/>
              </a:spcBef>
              <a:buFont typeface="Arial" panose="020B0604020202020204" pitchFamily="34" charset="0"/>
              <a:buChar char="•"/>
            </a:pPr>
            <a:r>
              <a:rPr lang="en-US" sz="1400" dirty="0"/>
              <a:t>Like your medical and pharmacy plan rules, dental coverage ends at the end of the calendar year in which the dependent turns age 26. </a:t>
            </a:r>
          </a:p>
          <a:p>
            <a:pPr marL="285750" indent="-285750">
              <a:lnSpc>
                <a:spcPct val="100000"/>
              </a:lnSpc>
              <a:spcBef>
                <a:spcPts val="300"/>
              </a:spcBef>
              <a:buFont typeface="Arial" panose="020B0604020202020204" pitchFamily="34" charset="0"/>
              <a:buChar char="•"/>
            </a:pPr>
            <a:r>
              <a:rPr lang="en-US" sz="1400" dirty="0"/>
              <a:t>For example: Dependent turns 26 in October 2022. Their coverage would end on December 31, 2022.  </a:t>
            </a:r>
            <a:endParaRPr lang="en-US" sz="1400" baseline="30000" dirty="0"/>
          </a:p>
          <a:p>
            <a:pPr>
              <a:lnSpc>
                <a:spcPct val="100000"/>
              </a:lnSpc>
              <a:spcBef>
                <a:spcPts val="300"/>
              </a:spcBef>
            </a:pPr>
            <a:endParaRPr lang="en-US" sz="1400" dirty="0"/>
          </a:p>
          <a:p>
            <a:pPr>
              <a:lnSpc>
                <a:spcPct val="100000"/>
              </a:lnSpc>
              <a:spcBef>
                <a:spcPts val="300"/>
              </a:spcBef>
            </a:pPr>
            <a:endParaRPr lang="en-US" sz="1400" dirty="0"/>
          </a:p>
        </p:txBody>
      </p:sp>
      <p:sp>
        <p:nvSpPr>
          <p:cNvPr id="4" name="Text Placeholder 3"/>
          <p:cNvSpPr>
            <a:spLocks noGrp="1"/>
          </p:cNvSpPr>
          <p:nvPr>
            <p:ph type="body" sz="quarter" idx="18"/>
          </p:nvPr>
        </p:nvSpPr>
        <p:spPr>
          <a:xfrm>
            <a:off x="371475" y="335504"/>
            <a:ext cx="3189872" cy="181908"/>
          </a:xfrm>
        </p:spPr>
        <p:txBody>
          <a:bodyPr/>
          <a:lstStyle/>
          <a:p>
            <a:r>
              <a:rPr lang="en-US"/>
              <a:t>State of Connecticut 2022 Plan Update</a:t>
            </a:r>
          </a:p>
        </p:txBody>
      </p:sp>
      <p:sp>
        <p:nvSpPr>
          <p:cNvPr id="5" name="Slide Number Placeholder 4"/>
          <p:cNvSpPr>
            <a:spLocks noGrp="1"/>
          </p:cNvSpPr>
          <p:nvPr>
            <p:ph type="sldNum" sz="quarter" idx="4"/>
          </p:nvPr>
        </p:nvSpPr>
        <p:spPr/>
        <p:txBody>
          <a:bodyPr/>
          <a:lstStyle/>
          <a:p>
            <a:pPr defTabSz="456355"/>
            <a:fld id="{933D77C5-7D33-F54D-9A33-ABFE7C9FDC16}" type="slidenum">
              <a:rPr lang="en-US" smtClean="0">
                <a:solidFill>
                  <a:srgbClr val="000000"/>
                </a:solidFill>
              </a:rPr>
              <a:pPr defTabSz="456355"/>
              <a:t>3</a:t>
            </a:fld>
            <a:endParaRPr lang="en-US">
              <a:solidFill>
                <a:srgbClr val="000000"/>
              </a:solidFill>
            </a:endParaRPr>
          </a:p>
        </p:txBody>
      </p:sp>
      <p:sp>
        <p:nvSpPr>
          <p:cNvPr id="7" name="Rectangle 6">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pic>
        <p:nvPicPr>
          <p:cNvPr id="8" name="Picture Placeholder 7"/>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0267" r="29321"/>
          <a:stretch/>
        </p:blipFill>
        <p:spPr>
          <a:xfrm>
            <a:off x="4479010" y="1"/>
            <a:ext cx="4659506" cy="5143500"/>
          </a:xfrm>
        </p:spPr>
      </p:pic>
    </p:spTree>
    <p:extLst>
      <p:ext uri="{BB962C8B-B14F-4D97-AF65-F5344CB8AC3E}">
        <p14:creationId xmlns:p14="http://schemas.microsoft.com/office/powerpoint/2010/main" val="76308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44456" y="387937"/>
            <a:ext cx="5438310" cy="347478"/>
          </a:xfrm>
        </p:spPr>
        <p:txBody>
          <a:bodyPr/>
          <a:lstStyle/>
          <a:p>
            <a:r>
              <a:rPr lang="en-US" dirty="0"/>
              <a:t>Basic Plan</a:t>
            </a:r>
          </a:p>
        </p:txBody>
      </p:sp>
      <p:pic>
        <p:nvPicPr>
          <p:cNvPr id="23" name="Picture 22">
            <a:extLst>
              <a:ext uri="{FF2B5EF4-FFF2-40B4-BE49-F238E27FC236}">
                <a16:creationId xmlns:a16="http://schemas.microsoft.com/office/drawing/2014/main" xmlns="" id="{79C38F73-680A-E740-A60D-EC77F287BC6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27" name="Slide Number Placeholder 6">
            <a:extLst>
              <a:ext uri="{FF2B5EF4-FFF2-40B4-BE49-F238E27FC236}">
                <a16:creationId xmlns:a16="http://schemas.microsoft.com/office/drawing/2014/main" xmlns="" id="{3697CF4B-6005-3844-B0E1-7FD8307C355F}"/>
              </a:ext>
            </a:extLst>
          </p:cNvPr>
          <p:cNvSpPr txBox="1">
            <a:spLocks/>
          </p:cNvSpPr>
          <p:nvPr/>
        </p:nvSpPr>
        <p:spPr>
          <a:xfrm>
            <a:off x="7737923" y="4896612"/>
            <a:ext cx="1188720" cy="246888"/>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r"/>
            <a:fld id="{933D77C5-7D33-F54D-9A33-ABFE7C9FDC16}" type="slidenum">
              <a:rPr lang="en-US" sz="800" smtClean="0">
                <a:solidFill>
                  <a:schemeClr val="bg1"/>
                </a:solidFill>
              </a:rPr>
              <a:pPr algn="r"/>
              <a:t>4</a:t>
            </a:fld>
            <a:endParaRPr lang="en-US" sz="800">
              <a:solidFill>
                <a:schemeClr val="bg1"/>
              </a:solidFill>
            </a:endParaRPr>
          </a:p>
        </p:txBody>
      </p:sp>
      <p:sp>
        <p:nvSpPr>
          <p:cNvPr id="17" name="Rectangle 16">
            <a:extLst>
              <a:ext uri="{FF2B5EF4-FFF2-40B4-BE49-F238E27FC236}">
                <a16:creationId xmlns:a16="http://schemas.microsoft.com/office/drawing/2014/main" xmlns="" id="{92B86391-2670-5B44-B099-7676D753D98B}"/>
              </a:ext>
            </a:extLst>
          </p:cNvPr>
          <p:cNvSpPr/>
          <p:nvPr/>
        </p:nvSpPr>
        <p:spPr>
          <a:xfrm>
            <a:off x="307566" y="760248"/>
            <a:ext cx="5512090" cy="4747453"/>
          </a:xfrm>
          <a:prstGeom prst="rect">
            <a:avLst/>
          </a:prstGeom>
        </p:spPr>
        <p:txBody>
          <a:bodyPr wrap="square">
            <a:spAutoFit/>
          </a:bodyPr>
          <a:lstStyle/>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No annual </a:t>
            </a:r>
            <a:r>
              <a:rPr lang="en-US" altLang="en-US" sz="1200" b="1" dirty="0">
                <a:solidFill>
                  <a:schemeClr val="bg2"/>
                </a:solidFill>
                <a:latin typeface="Arial" panose="020B0604020202020204" pitchFamily="34" charset="0"/>
                <a:cs typeface="Arial" panose="020B0604020202020204" pitchFamily="34" charset="0"/>
              </a:rPr>
              <a:t>deductible</a:t>
            </a:r>
            <a:r>
              <a:rPr lang="en-US" altLang="en-US" sz="1200" dirty="0">
                <a:solidFill>
                  <a:schemeClr val="bg2"/>
                </a:solidFill>
                <a:latin typeface="Arial" panose="020B0604020202020204" pitchFamily="34" charset="0"/>
                <a:cs typeface="Arial" panose="020B0604020202020204" pitchFamily="34" charset="0"/>
              </a:rPr>
              <a:t> and no </a:t>
            </a:r>
            <a:r>
              <a:rPr lang="en-US" altLang="en-US" sz="1200" b="1" dirty="0">
                <a:solidFill>
                  <a:schemeClr val="bg2"/>
                </a:solidFill>
                <a:latin typeface="Arial" panose="020B0604020202020204" pitchFamily="34" charset="0"/>
                <a:cs typeface="Arial" panose="020B0604020202020204" pitchFamily="34" charset="0"/>
              </a:rPr>
              <a:t>annual dollar maximum.</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Your costs are based on a </a:t>
            </a:r>
            <a:r>
              <a:rPr lang="en-US" altLang="en-US" sz="1200" b="1" dirty="0">
                <a:solidFill>
                  <a:schemeClr val="bg2"/>
                </a:solidFill>
                <a:latin typeface="Arial" panose="020B0604020202020204" pitchFamily="34" charset="0"/>
                <a:cs typeface="Arial" panose="020B0604020202020204" pitchFamily="34" charset="0"/>
              </a:rPr>
              <a:t>coinsurance.</a:t>
            </a:r>
            <a:r>
              <a:rPr lang="en-US" altLang="en-US" sz="1200" dirty="0">
                <a:solidFill>
                  <a:schemeClr val="bg2"/>
                </a:solidFill>
                <a:latin typeface="Arial" panose="020B0604020202020204" pitchFamily="34" charset="0"/>
                <a:cs typeface="Arial" panose="020B0604020202020204" pitchFamily="34" charset="0"/>
              </a:rPr>
              <a:t> This means you pay a percentage of the allowed cost for covered that service.</a:t>
            </a: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Final costs can vary depending on which dentist you use. </a:t>
            </a:r>
            <a:r>
              <a:rPr lang="en-US" altLang="en-US" sz="1200" dirty="0">
                <a:solidFill>
                  <a:schemeClr val="bg2"/>
                </a:solidFill>
                <a:latin typeface="Arial" panose="020B0604020202020204" pitchFamily="34" charset="0"/>
                <a:cs typeface="Arial" panose="020B0604020202020204" pitchFamily="34" charset="0"/>
              </a:rPr>
              <a:t>You’ll save by using a network dentist because they have agreed to reduce their fees for Cigna customers. For example:</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			</a:t>
            </a:r>
            <a:r>
              <a:rPr lang="en-US" altLang="en-US" sz="1200" b="1" dirty="0">
                <a:solidFill>
                  <a:schemeClr val="bg2"/>
                </a:solidFill>
                <a:latin typeface="Arial" panose="020B0604020202020204" pitchFamily="34" charset="0"/>
                <a:cs typeface="Arial" panose="020B0604020202020204" pitchFamily="34" charset="0"/>
              </a:rPr>
              <a:t>Dentist A	Dentist B	Dentist C</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			$100		$125		$150</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20% coinsurance	$20		$25		$30</a:t>
            </a:r>
          </a:p>
          <a:p>
            <a:pPr>
              <a:lnSpc>
                <a:spcPts val="1480"/>
              </a:lnSpc>
              <a:spcBef>
                <a:spcPts val="600"/>
              </a:spcBef>
            </a:pPr>
            <a:endParaRPr lang="en-US" altLang="en-US" sz="1200" b="1" dirty="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Some types of services this plan DOES NOT COVER:</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Dentures (repairs are covered)	Implants</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Orthodontics				TMJ-related services*</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Anesthesia (IV/General)*</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
            </a:r>
            <a:br>
              <a:rPr lang="en-US" altLang="en-US" sz="1200" dirty="0">
                <a:solidFill>
                  <a:schemeClr val="bg2"/>
                </a:solidFill>
                <a:latin typeface="Arial" panose="020B0604020202020204" pitchFamily="34" charset="0"/>
                <a:cs typeface="Arial" panose="020B0604020202020204" pitchFamily="34" charset="0"/>
              </a:rPr>
            </a:br>
            <a:r>
              <a:rPr lang="en-US" altLang="en-US" sz="1200" dirty="0">
                <a:solidFill>
                  <a:schemeClr val="bg2"/>
                </a:solidFill>
                <a:latin typeface="Arial" panose="020B0604020202020204" pitchFamily="34" charset="0"/>
                <a:cs typeface="Arial" panose="020B0604020202020204" pitchFamily="34" charset="0"/>
              </a:rPr>
              <a:t>*</a:t>
            </a:r>
            <a:r>
              <a:rPr lang="en-US" altLang="en-US" sz="1200" i="1" dirty="0">
                <a:solidFill>
                  <a:schemeClr val="bg2"/>
                </a:solidFill>
                <a:latin typeface="Arial" panose="020B0604020202020204" pitchFamily="34" charset="0"/>
                <a:cs typeface="Arial" panose="020B0604020202020204" pitchFamily="34" charset="0"/>
              </a:rPr>
              <a:t>Your medical plan may cover this service. Contact your Health Navigator for more information.</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					</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 name="Picture Placeholder 2"/>
          <p:cNvSpPr>
            <a:spLocks noGrp="1"/>
          </p:cNvSpPr>
          <p:nvPr>
            <p:ph type="pic" sz="quarter" idx="19"/>
          </p:nvPr>
        </p:nvSpPr>
        <p:spPr/>
      </p:sp>
      <p:sp>
        <p:nvSpPr>
          <p:cNvPr id="9" name="Rectangle 8"/>
          <p:cNvSpPr/>
          <p:nvPr/>
        </p:nvSpPr>
        <p:spPr>
          <a:xfrm>
            <a:off x="5948644" y="0"/>
            <a:ext cx="3189872"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92B86391-2670-5B44-B099-7676D753D98B}"/>
              </a:ext>
            </a:extLst>
          </p:cNvPr>
          <p:cNvSpPr/>
          <p:nvPr/>
        </p:nvSpPr>
        <p:spPr>
          <a:xfrm>
            <a:off x="6176681" y="277990"/>
            <a:ext cx="2832847" cy="3054682"/>
          </a:xfrm>
          <a:prstGeom prst="rect">
            <a:avLst/>
          </a:prstGeom>
        </p:spPr>
        <p:txBody>
          <a:bodyPr wrap="square">
            <a:spAutoFit/>
          </a:bodyPr>
          <a:lstStyle/>
          <a:p>
            <a:pPr>
              <a:lnSpc>
                <a:spcPts val="1480"/>
              </a:lnSpc>
              <a:spcBef>
                <a:spcPts val="600"/>
              </a:spcBef>
            </a:pPr>
            <a:r>
              <a:rPr lang="en-US" altLang="en-US" sz="1400" b="1" dirty="0">
                <a:solidFill>
                  <a:schemeClr val="bg2"/>
                </a:solidFill>
                <a:latin typeface="Arial" panose="020B0604020202020204" pitchFamily="34" charset="0"/>
                <a:cs typeface="Arial" panose="020B0604020202020204" pitchFamily="34" charset="0"/>
              </a:rPr>
              <a:t>THINGS TO CONSIDER</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Most major service types like orthodontia, dentures and implants are not covered.</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Dentists</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Although you can use any dentist, you’ll save by using a dentist in the plan network because they have agreed to reduce fees for Cigna customers.</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0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5" end="5"/>
                                            </p:txEl>
                                          </p:spTgt>
                                        </p:tgtEl>
                                        <p:attrNameLst>
                                          <p:attrName>style.visibility</p:attrName>
                                        </p:attrNameLst>
                                      </p:cBhvr>
                                      <p:to>
                                        <p:strVal val="visible"/>
                                      </p:to>
                                    </p:set>
                                    <p:animEffect transition="in" filter="fade">
                                      <p:cBhvr>
                                        <p:cTn id="30" dur="500"/>
                                        <p:tgtEl>
                                          <p:spTgt spid="1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fade">
                                      <p:cBhvr>
                                        <p:cTn id="35" dur="500"/>
                                        <p:tgtEl>
                                          <p:spTgt spid="17">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xEl>
                                              <p:pRg st="8" end="8"/>
                                            </p:txEl>
                                          </p:spTgt>
                                        </p:tgtEl>
                                        <p:attrNameLst>
                                          <p:attrName>style.visibility</p:attrName>
                                        </p:attrNameLst>
                                      </p:cBhvr>
                                      <p:to>
                                        <p:strVal val="visible"/>
                                      </p:to>
                                    </p:set>
                                    <p:animEffect transition="in" filter="fade">
                                      <p:cBhvr>
                                        <p:cTn id="38" dur="500"/>
                                        <p:tgtEl>
                                          <p:spTgt spid="17">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xEl>
                                              <p:pRg st="9" end="9"/>
                                            </p:txEl>
                                          </p:spTgt>
                                        </p:tgtEl>
                                        <p:attrNameLst>
                                          <p:attrName>style.visibility</p:attrName>
                                        </p:attrNameLst>
                                      </p:cBhvr>
                                      <p:to>
                                        <p:strVal val="visible"/>
                                      </p:to>
                                    </p:set>
                                    <p:animEffect transition="in" filter="fade">
                                      <p:cBhvr>
                                        <p:cTn id="41" dur="500"/>
                                        <p:tgtEl>
                                          <p:spTgt spid="17">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xEl>
                                              <p:pRg st="12" end="12"/>
                                            </p:txEl>
                                          </p:spTgt>
                                        </p:tgtEl>
                                        <p:attrNameLst>
                                          <p:attrName>style.visibility</p:attrName>
                                        </p:attrNameLst>
                                      </p:cBhvr>
                                      <p:to>
                                        <p:strVal val="visible"/>
                                      </p:to>
                                    </p:set>
                                    <p:animEffect transition="in" filter="fade">
                                      <p:cBhvr>
                                        <p:cTn id="44" dur="500"/>
                                        <p:tgtEl>
                                          <p:spTgt spid="17">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xEl>
                                              <p:pRg st="10" end="10"/>
                                            </p:txEl>
                                          </p:spTgt>
                                        </p:tgtEl>
                                        <p:attrNameLst>
                                          <p:attrName>style.visibility</p:attrName>
                                        </p:attrNameLst>
                                      </p:cBhvr>
                                      <p:to>
                                        <p:strVal val="visible"/>
                                      </p:to>
                                    </p:set>
                                    <p:animEffect transition="in" filter="fade">
                                      <p:cBhvr>
                                        <p:cTn id="47" dur="500"/>
                                        <p:tgtEl>
                                          <p:spTgt spid="17">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xEl>
                                              <p:pRg st="11" end="11"/>
                                            </p:txEl>
                                          </p:spTgt>
                                        </p:tgtEl>
                                        <p:attrNameLst>
                                          <p:attrName>style.visibility</p:attrName>
                                        </p:attrNameLst>
                                      </p:cBhvr>
                                      <p:to>
                                        <p:strVal val="visible"/>
                                      </p:to>
                                    </p:set>
                                    <p:animEffect transition="in" filter="fade">
                                      <p:cBhvr>
                                        <p:cTn id="50" dur="500"/>
                                        <p:tgtEl>
                                          <p:spTgt spid="17">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500"/>
                                        <p:tgtEl>
                                          <p:spTgt spid="10">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0">
                                            <p:txEl>
                                              <p:pRg st="1" end="1"/>
                                            </p:txEl>
                                          </p:spTgt>
                                        </p:tgtEl>
                                        <p:attrNameLst>
                                          <p:attrName>style.visibility</p:attrName>
                                        </p:attrNameLst>
                                      </p:cBhvr>
                                      <p:to>
                                        <p:strVal val="visible"/>
                                      </p:to>
                                    </p:set>
                                    <p:animEffect transition="in" filter="fade">
                                      <p:cBhvr>
                                        <p:cTn id="58" dur="5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fade">
                                      <p:cBhvr>
                                        <p:cTn id="63" dur="500"/>
                                        <p:tgtEl>
                                          <p:spTgt spid="10">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0">
                                            <p:txEl>
                                              <p:pRg st="4" end="4"/>
                                            </p:txEl>
                                          </p:spTgt>
                                        </p:tgtEl>
                                        <p:attrNameLst>
                                          <p:attrName>style.visibility</p:attrName>
                                        </p:attrNameLst>
                                      </p:cBhvr>
                                      <p:to>
                                        <p:strVal val="visible"/>
                                      </p:to>
                                    </p:set>
                                    <p:animEffect transition="in" filter="fade">
                                      <p:cBhvr>
                                        <p:cTn id="6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67407" y="3421987"/>
            <a:ext cx="1246696" cy="137440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43676" y="3421987"/>
            <a:ext cx="1183672" cy="13744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6"/>
          </p:nvPr>
        </p:nvSpPr>
        <p:spPr/>
        <p:txBody>
          <a:bodyPr/>
          <a:lstStyle/>
          <a:p>
            <a:r>
              <a:rPr lang="en-US"/>
              <a:t>Enhanced Plan</a:t>
            </a:r>
          </a:p>
        </p:txBody>
      </p:sp>
      <p:pic>
        <p:nvPicPr>
          <p:cNvPr id="23" name="Picture 22">
            <a:extLst>
              <a:ext uri="{FF2B5EF4-FFF2-40B4-BE49-F238E27FC236}">
                <a16:creationId xmlns:a16="http://schemas.microsoft.com/office/drawing/2014/main" xmlns="" id="{79C38F73-680A-E740-A60D-EC77F287BC6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055255" y="4602658"/>
            <a:ext cx="813355" cy="265802"/>
          </a:xfrm>
          <a:prstGeom prst="rect">
            <a:avLst/>
          </a:prstGeom>
        </p:spPr>
      </p:pic>
      <p:sp>
        <p:nvSpPr>
          <p:cNvPr id="27" name="Slide Number Placeholder 6">
            <a:extLst>
              <a:ext uri="{FF2B5EF4-FFF2-40B4-BE49-F238E27FC236}">
                <a16:creationId xmlns:a16="http://schemas.microsoft.com/office/drawing/2014/main" xmlns="" id="{3697CF4B-6005-3844-B0E1-7FD8307C355F}"/>
              </a:ext>
            </a:extLst>
          </p:cNvPr>
          <p:cNvSpPr txBox="1">
            <a:spLocks/>
          </p:cNvSpPr>
          <p:nvPr/>
        </p:nvSpPr>
        <p:spPr>
          <a:xfrm>
            <a:off x="7737923" y="4896612"/>
            <a:ext cx="1188720" cy="246888"/>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r"/>
            <a:fld id="{933D77C5-7D33-F54D-9A33-ABFE7C9FDC16}" type="slidenum">
              <a:rPr lang="en-US" sz="800" smtClean="0">
                <a:solidFill>
                  <a:schemeClr val="bg1"/>
                </a:solidFill>
              </a:rPr>
              <a:pPr algn="r"/>
              <a:t>5</a:t>
            </a:fld>
            <a:endParaRPr lang="en-US" sz="800">
              <a:solidFill>
                <a:schemeClr val="bg1"/>
              </a:solidFill>
            </a:endParaRPr>
          </a:p>
        </p:txBody>
      </p:sp>
      <p:sp>
        <p:nvSpPr>
          <p:cNvPr id="3" name="Picture Placeholder 2"/>
          <p:cNvSpPr>
            <a:spLocks noGrp="1"/>
          </p:cNvSpPr>
          <p:nvPr>
            <p:ph type="pic" sz="quarter" idx="19"/>
          </p:nvPr>
        </p:nvSpPr>
        <p:spPr/>
      </p:sp>
      <p:sp>
        <p:nvSpPr>
          <p:cNvPr id="4" name="Rectangle 3"/>
          <p:cNvSpPr/>
          <p:nvPr/>
        </p:nvSpPr>
        <p:spPr>
          <a:xfrm>
            <a:off x="5845737" y="0"/>
            <a:ext cx="3292779"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2B86391-2670-5B44-B099-7676D753D98B}"/>
              </a:ext>
            </a:extLst>
          </p:cNvPr>
          <p:cNvSpPr/>
          <p:nvPr/>
        </p:nvSpPr>
        <p:spPr>
          <a:xfrm>
            <a:off x="5948645" y="277990"/>
            <a:ext cx="3060884" cy="4772845"/>
          </a:xfrm>
          <a:prstGeom prst="rect">
            <a:avLst/>
          </a:prstGeom>
        </p:spPr>
        <p:txBody>
          <a:bodyPr wrap="square">
            <a:spAutoFit/>
          </a:bodyPr>
          <a:lstStyle/>
          <a:p>
            <a:pPr>
              <a:lnSpc>
                <a:spcPts val="1480"/>
              </a:lnSpc>
              <a:spcBef>
                <a:spcPts val="600"/>
              </a:spcBef>
            </a:pPr>
            <a:r>
              <a:rPr lang="en-US" altLang="en-US" sz="1400" b="1" dirty="0">
                <a:solidFill>
                  <a:schemeClr val="bg2"/>
                </a:solidFill>
                <a:latin typeface="Arial" panose="020B0604020202020204" pitchFamily="34" charset="0"/>
                <a:cs typeface="Arial" panose="020B0604020202020204" pitchFamily="34" charset="0"/>
              </a:rPr>
              <a:t>THINGS TO CONSIDER</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Orthodontia is covered but has a </a:t>
            </a:r>
            <a:r>
              <a:rPr lang="en-US" altLang="en-US" sz="1200" b="1" dirty="0">
                <a:solidFill>
                  <a:schemeClr val="bg2"/>
                </a:solidFill>
                <a:latin typeface="Arial" panose="020B0604020202020204" pitchFamily="34" charset="0"/>
                <a:cs typeface="Arial" panose="020B0604020202020204" pitchFamily="34" charset="0"/>
              </a:rPr>
              <a:t>$1,500 lifetime maximum</a:t>
            </a:r>
            <a:r>
              <a:rPr lang="en-US" altLang="en-US" sz="1200" dirty="0">
                <a:solidFill>
                  <a:schemeClr val="bg2"/>
                </a:solidFill>
                <a:latin typeface="Arial" panose="020B0604020202020204" pitchFamily="34" charset="0"/>
                <a:cs typeface="Arial" panose="020B0604020202020204" pitchFamily="34" charset="0"/>
              </a:rPr>
              <a:t>. You pay 100% of charges once maximum is met.</a:t>
            </a: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Example</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Metal braces for 24 months     $5,000</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Plan pays 50% 		     $1,500</a:t>
            </a:r>
            <a:br>
              <a:rPr lang="en-US" altLang="en-US" sz="1200" dirty="0">
                <a:solidFill>
                  <a:schemeClr val="bg2"/>
                </a:solidFill>
                <a:latin typeface="Arial" panose="020B0604020202020204" pitchFamily="34" charset="0"/>
                <a:cs typeface="Arial" panose="020B0604020202020204" pitchFamily="34" charset="0"/>
              </a:rPr>
            </a:br>
            <a:r>
              <a:rPr lang="en-US" altLang="en-US" sz="1200" dirty="0">
                <a:solidFill>
                  <a:schemeClr val="bg2"/>
                </a:solidFill>
                <a:latin typeface="Arial" panose="020B0604020202020204" pitchFamily="34" charset="0"/>
                <a:cs typeface="Arial" panose="020B0604020202020204" pitchFamily="34" charset="0"/>
              </a:rPr>
              <a:t>up to $1,500</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You pay 			     $3,500</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If you choose invisible aligners through your orthodontist, you are responsible for any additional fees.</a:t>
            </a:r>
            <a:r>
              <a:rPr lang="en-US" altLang="en-US" sz="1050" i="1" dirty="0">
                <a:solidFill>
                  <a:schemeClr val="bg2"/>
                </a:solidFill>
                <a:latin typeface="Arial" panose="020B0604020202020204" pitchFamily="34" charset="0"/>
                <a:cs typeface="Arial" panose="020B0604020202020204" pitchFamily="34" charset="0"/>
              </a:rPr>
              <a:t>                       </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Surgical implants are covered up to a $500 annual maximum. You pay 100% of charges once maximum is met. </a:t>
            </a: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Example</a:t>
            </a:r>
          </a:p>
          <a:p>
            <a:pPr>
              <a:lnSpc>
                <a:spcPts val="1480"/>
              </a:lnSpc>
              <a:spcBef>
                <a:spcPts val="600"/>
              </a:spcBef>
            </a:pPr>
            <a:r>
              <a:rPr lang="en-US" altLang="en-US" sz="1200" dirty="0" err="1">
                <a:solidFill>
                  <a:schemeClr val="bg2"/>
                </a:solidFill>
                <a:latin typeface="Arial" panose="020B0604020202020204" pitchFamily="34" charset="0"/>
                <a:cs typeface="Arial" panose="020B0604020202020204" pitchFamily="34" charset="0"/>
              </a:rPr>
              <a:t>Endosteal</a:t>
            </a:r>
            <a:r>
              <a:rPr lang="en-US" altLang="en-US" sz="1200" dirty="0">
                <a:solidFill>
                  <a:schemeClr val="bg2"/>
                </a:solidFill>
                <a:latin typeface="Arial" panose="020B0604020202020204" pitchFamily="34" charset="0"/>
                <a:cs typeface="Arial" panose="020B0604020202020204" pitchFamily="34" charset="0"/>
              </a:rPr>
              <a:t> implant		$2,500</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Play pays 50%		$500</a:t>
            </a:r>
            <a:br>
              <a:rPr lang="en-US" altLang="en-US" sz="1200" dirty="0">
                <a:solidFill>
                  <a:schemeClr val="bg2"/>
                </a:solidFill>
                <a:latin typeface="Arial" panose="020B0604020202020204" pitchFamily="34" charset="0"/>
                <a:cs typeface="Arial" panose="020B0604020202020204" pitchFamily="34" charset="0"/>
              </a:rPr>
            </a:br>
            <a:r>
              <a:rPr lang="en-US" altLang="en-US" sz="1200" dirty="0">
                <a:solidFill>
                  <a:schemeClr val="bg2"/>
                </a:solidFill>
                <a:latin typeface="Arial" panose="020B0604020202020204" pitchFamily="34" charset="0"/>
                <a:cs typeface="Arial" panose="020B0604020202020204" pitchFamily="34" charset="0"/>
              </a:rPr>
              <a:t>up to $500</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You pay 			$2,000</a:t>
            </a:r>
          </a:p>
        </p:txBody>
      </p:sp>
      <p:cxnSp>
        <p:nvCxnSpPr>
          <p:cNvPr id="6" name="Straight Connector 5"/>
          <p:cNvCxnSpPr/>
          <p:nvPr/>
        </p:nvCxnSpPr>
        <p:spPr>
          <a:xfrm>
            <a:off x="6035763" y="3095643"/>
            <a:ext cx="283284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17" name="Rectangle 16">
            <a:extLst>
              <a:ext uri="{FF2B5EF4-FFF2-40B4-BE49-F238E27FC236}">
                <a16:creationId xmlns:a16="http://schemas.microsoft.com/office/drawing/2014/main" xmlns="" id="{92B86391-2670-5B44-B099-7676D753D98B}"/>
              </a:ext>
            </a:extLst>
          </p:cNvPr>
          <p:cNvSpPr/>
          <p:nvPr/>
        </p:nvSpPr>
        <p:spPr>
          <a:xfrm>
            <a:off x="333647" y="1005070"/>
            <a:ext cx="5512090" cy="3862596"/>
          </a:xfrm>
          <a:prstGeom prst="rect">
            <a:avLst/>
          </a:prstGeom>
        </p:spPr>
        <p:txBody>
          <a:bodyPr wrap="square">
            <a:spAutoFit/>
          </a:bodyPr>
          <a:lstStyle/>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You must pay an annual </a:t>
            </a:r>
            <a:r>
              <a:rPr lang="en-US" altLang="en-US" sz="1200" b="1">
                <a:solidFill>
                  <a:schemeClr val="bg2"/>
                </a:solidFill>
                <a:latin typeface="Arial" panose="020B0604020202020204" pitchFamily="34" charset="0"/>
                <a:cs typeface="Arial" panose="020B0604020202020204" pitchFamily="34" charset="0"/>
              </a:rPr>
              <a:t>deductible for certain services before the plan begins to pay for care.</a:t>
            </a: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There is an </a:t>
            </a:r>
            <a:r>
              <a:rPr lang="en-US" altLang="en-US" sz="1200" b="1">
                <a:solidFill>
                  <a:schemeClr val="bg2"/>
                </a:solidFill>
                <a:latin typeface="Arial" panose="020B0604020202020204" pitchFamily="34" charset="0"/>
                <a:cs typeface="Arial" panose="020B0604020202020204" pitchFamily="34" charset="0"/>
              </a:rPr>
              <a:t>annual dollar maximum of $3,000 per person</a:t>
            </a:r>
            <a:r>
              <a:rPr lang="en-US" altLang="en-US" sz="1200">
                <a:solidFill>
                  <a:schemeClr val="bg2"/>
                </a:solidFill>
                <a:latin typeface="Arial" panose="020B0604020202020204" pitchFamily="34" charset="0"/>
                <a:cs typeface="Arial" panose="020B0604020202020204" pitchFamily="34" charset="0"/>
              </a:rPr>
              <a:t>. Once you reach this maximum, you are responsible for paying 100% of the charges.</a:t>
            </a: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Your costs are based on </a:t>
            </a:r>
            <a:r>
              <a:rPr lang="en-US" altLang="en-US" sz="1200" b="1">
                <a:solidFill>
                  <a:schemeClr val="bg2"/>
                </a:solidFill>
                <a:latin typeface="Arial" panose="020B0604020202020204" pitchFamily="34" charset="0"/>
                <a:cs typeface="Arial" panose="020B0604020202020204" pitchFamily="34" charset="0"/>
              </a:rPr>
              <a:t>coinsurance.</a:t>
            </a:r>
            <a:r>
              <a:rPr lang="en-US" altLang="en-US" sz="1200">
                <a:solidFill>
                  <a:schemeClr val="bg2"/>
                </a:solidFill>
                <a:latin typeface="Arial" panose="020B0604020202020204" pitchFamily="34" charset="0"/>
                <a:cs typeface="Arial" panose="020B0604020202020204" pitchFamily="34" charset="0"/>
              </a:rPr>
              <a:t> This means you pay a percentage of the allowed cost for covered services.</a:t>
            </a:r>
          </a:p>
          <a:p>
            <a:pPr>
              <a:lnSpc>
                <a:spcPts val="1480"/>
              </a:lnSpc>
              <a:spcBef>
                <a:spcPts val="600"/>
              </a:spcBef>
            </a:pPr>
            <a:r>
              <a:rPr lang="en-US" altLang="en-US" sz="1200" b="1">
                <a:solidFill>
                  <a:schemeClr val="bg2"/>
                </a:solidFill>
                <a:latin typeface="Arial" panose="020B0604020202020204" pitchFamily="34" charset="0"/>
                <a:cs typeface="Arial" panose="020B0604020202020204" pitchFamily="34" charset="0"/>
              </a:rPr>
              <a:t>Final costs can vary depending on which dentist you use. </a:t>
            </a:r>
            <a:r>
              <a:rPr lang="en-US" altLang="en-US" sz="1200">
                <a:solidFill>
                  <a:schemeClr val="bg2"/>
                </a:solidFill>
                <a:latin typeface="Arial" panose="020B0604020202020204" pitchFamily="34" charset="0"/>
                <a:cs typeface="Arial" panose="020B0604020202020204" pitchFamily="34" charset="0"/>
              </a:rPr>
              <a:t>You’ll save by using a network dentist because they have agreed to reduce their fees for Cigna customers and cannot </a:t>
            </a:r>
            <a:r>
              <a:rPr lang="en-US" altLang="en-US" sz="1200" b="1">
                <a:solidFill>
                  <a:schemeClr val="bg2"/>
                </a:solidFill>
                <a:latin typeface="Arial" panose="020B0604020202020204" pitchFamily="34" charset="0"/>
                <a:cs typeface="Arial" panose="020B0604020202020204" pitchFamily="34" charset="0"/>
              </a:rPr>
              <a:t>balance bill </a:t>
            </a:r>
            <a:r>
              <a:rPr lang="en-US" altLang="en-US" sz="1200">
                <a:solidFill>
                  <a:schemeClr val="bg2"/>
                </a:solidFill>
                <a:latin typeface="Arial" panose="020B0604020202020204" pitchFamily="34" charset="0"/>
                <a:cs typeface="Arial" panose="020B0604020202020204" pitchFamily="34" charset="0"/>
              </a:rPr>
              <a:t>for the difference between their usual fees and the amount allowed by Cigna. For example:</a:t>
            </a:r>
          </a:p>
          <a:p>
            <a:pPr>
              <a:lnSpc>
                <a:spcPts val="1480"/>
              </a:lnSpc>
              <a:spcBef>
                <a:spcPts val="600"/>
              </a:spcBef>
            </a:pPr>
            <a:endParaRPr lang="en-US" altLang="en-US" sz="120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			</a:t>
            </a:r>
            <a:r>
              <a:rPr lang="en-US" altLang="en-US" sz="1200" b="1">
                <a:solidFill>
                  <a:schemeClr val="bg2"/>
                </a:solidFill>
                <a:latin typeface="Arial" panose="020B0604020202020204" pitchFamily="34" charset="0"/>
                <a:cs typeface="Arial" panose="020B0604020202020204" pitchFamily="34" charset="0"/>
              </a:rPr>
              <a:t>In-network		Out-of-network</a:t>
            </a:r>
            <a:endParaRPr lang="en-US" altLang="en-US" sz="1200" b="1">
              <a:latin typeface="Arial" panose="020B0604020202020204" pitchFamily="34" charset="0"/>
              <a:cs typeface="Arial" panose="020B0604020202020204" pitchFamily="34" charset="0"/>
            </a:endParaRP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Usual fee		$150			</a:t>
            </a:r>
            <a:r>
              <a:rPr lang="en-US" altLang="en-US" sz="1200">
                <a:latin typeface="Arial" panose="020B0604020202020204" pitchFamily="34" charset="0"/>
                <a:cs typeface="Arial" panose="020B0604020202020204" pitchFamily="34" charset="0"/>
              </a:rPr>
              <a:t>$300</a:t>
            </a: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Allowed amount	$100			</a:t>
            </a:r>
            <a:r>
              <a:rPr lang="en-US" altLang="en-US" sz="1200">
                <a:latin typeface="Arial" panose="020B0604020202020204" pitchFamily="34" charset="0"/>
                <a:cs typeface="Arial" panose="020B0604020202020204" pitchFamily="34" charset="0"/>
              </a:rPr>
              <a:t>$150</a:t>
            </a: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20% coinsurance	$20			</a:t>
            </a:r>
            <a:r>
              <a:rPr lang="en-US" altLang="en-US" sz="1200">
                <a:latin typeface="Arial" panose="020B0604020202020204" pitchFamily="34" charset="0"/>
                <a:cs typeface="Arial" panose="020B0604020202020204" pitchFamily="34" charset="0"/>
              </a:rPr>
              <a:t>$30</a:t>
            </a:r>
            <a:endParaRPr lang="en-US" altLang="en-US" sz="1200" b="1">
              <a:latin typeface="Arial" panose="020B0604020202020204" pitchFamily="34" charset="0"/>
              <a:cs typeface="Arial" panose="020B0604020202020204" pitchFamily="34" charset="0"/>
            </a:endParaRPr>
          </a:p>
          <a:p>
            <a:pPr>
              <a:lnSpc>
                <a:spcPts val="1480"/>
              </a:lnSpc>
              <a:spcBef>
                <a:spcPts val="600"/>
              </a:spcBef>
            </a:pPr>
            <a:r>
              <a:rPr lang="en-US" altLang="en-US" sz="1200">
                <a:solidFill>
                  <a:schemeClr val="bg2"/>
                </a:solidFill>
                <a:latin typeface="Arial" panose="020B0604020202020204" pitchFamily="34" charset="0"/>
                <a:cs typeface="Arial" panose="020B0604020202020204" pitchFamily="34" charset="0"/>
              </a:rPr>
              <a:t>Balance bill	</a:t>
            </a:r>
            <a:r>
              <a:rPr lang="en-US" altLang="en-US" sz="1200" b="1">
                <a:solidFill>
                  <a:schemeClr val="bg2"/>
                </a:solidFill>
                <a:latin typeface="Arial" panose="020B0604020202020204" pitchFamily="34" charset="0"/>
                <a:cs typeface="Arial" panose="020B0604020202020204" pitchFamily="34" charset="0"/>
              </a:rPr>
              <a:t>	No			</a:t>
            </a:r>
            <a:r>
              <a:rPr lang="en-US" altLang="en-US" sz="1200" b="1">
                <a:latin typeface="Arial" panose="020B0604020202020204" pitchFamily="34" charset="0"/>
                <a:cs typeface="Arial" panose="020B0604020202020204" pitchFamily="34" charset="0"/>
              </a:rPr>
              <a:t>Yes - $150</a:t>
            </a:r>
          </a:p>
        </p:txBody>
      </p:sp>
    </p:spTree>
    <p:extLst>
      <p:ext uri="{BB962C8B-B14F-4D97-AF65-F5344CB8AC3E}">
        <p14:creationId xmlns:p14="http://schemas.microsoft.com/office/powerpoint/2010/main" val="41827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xEl>
                                              <p:pRg st="6" end="6"/>
                                            </p:txEl>
                                          </p:spTgt>
                                        </p:tgtEl>
                                        <p:attrNameLst>
                                          <p:attrName>style.visibility</p:attrName>
                                        </p:attrNameLst>
                                      </p:cBhvr>
                                      <p:to>
                                        <p:strVal val="visible"/>
                                      </p:to>
                                    </p:set>
                                    <p:animEffect transition="in" filter="fade">
                                      <p:cBhvr>
                                        <p:cTn id="30" dur="500"/>
                                        <p:tgtEl>
                                          <p:spTgt spid="17">
                                            <p:txEl>
                                              <p:pRg st="6" end="6"/>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500"/>
                                        <p:tgtEl>
                                          <p:spTgt spid="17">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500"/>
                                        <p:tgtEl>
                                          <p:spTgt spid="17">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Effect transition="in" filter="fade">
                                      <p:cBhvr>
                                        <p:cTn id="49" dur="500"/>
                                        <p:tgtEl>
                                          <p:spTgt spid="17">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fade">
                                      <p:cBhvr>
                                        <p:cTn id="54" dur="500"/>
                                        <p:tgtEl>
                                          <p:spTgt spid="9">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fade">
                                      <p:cBhvr>
                                        <p:cTn id="57" dur="500"/>
                                        <p:tgtEl>
                                          <p:spTgt spid="9">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fade">
                                      <p:cBhvr>
                                        <p:cTn id="60" dur="500"/>
                                        <p:tgtEl>
                                          <p:spTgt spid="9">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fade">
                                      <p:cBhvr>
                                        <p:cTn id="63" dur="500"/>
                                        <p:tgtEl>
                                          <p:spTgt spid="9">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9">
                                            <p:txEl>
                                              <p:pRg st="4" end="4"/>
                                            </p:txEl>
                                          </p:spTgt>
                                        </p:tgtEl>
                                        <p:attrNameLst>
                                          <p:attrName>style.visibility</p:attrName>
                                        </p:attrNameLst>
                                      </p:cBhvr>
                                      <p:to>
                                        <p:strVal val="visible"/>
                                      </p:to>
                                    </p:set>
                                    <p:animEffect transition="in" filter="fade">
                                      <p:cBhvr>
                                        <p:cTn id="66" dur="500"/>
                                        <p:tgtEl>
                                          <p:spTgt spid="9">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9">
                                            <p:txEl>
                                              <p:pRg st="5" end="5"/>
                                            </p:txEl>
                                          </p:spTgt>
                                        </p:tgtEl>
                                        <p:attrNameLst>
                                          <p:attrName>style.visibility</p:attrName>
                                        </p:attrNameLst>
                                      </p:cBhvr>
                                      <p:to>
                                        <p:strVal val="visible"/>
                                      </p:to>
                                    </p:set>
                                    <p:animEffect transition="in" filter="fade">
                                      <p:cBhvr>
                                        <p:cTn id="69" dur="500"/>
                                        <p:tgtEl>
                                          <p:spTgt spid="9">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9">
                                            <p:txEl>
                                              <p:pRg st="6" end="6"/>
                                            </p:txEl>
                                          </p:spTgt>
                                        </p:tgtEl>
                                        <p:attrNameLst>
                                          <p:attrName>style.visibility</p:attrName>
                                        </p:attrNameLst>
                                      </p:cBhvr>
                                      <p:to>
                                        <p:strVal val="visible"/>
                                      </p:to>
                                    </p:set>
                                    <p:animEffect transition="in" filter="fade">
                                      <p:cBhvr>
                                        <p:cTn id="72" dur="500"/>
                                        <p:tgtEl>
                                          <p:spTgt spid="9">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9">
                                            <p:txEl>
                                              <p:pRg st="7" end="7"/>
                                            </p:txEl>
                                          </p:spTgt>
                                        </p:tgtEl>
                                        <p:attrNameLst>
                                          <p:attrName>style.visibility</p:attrName>
                                        </p:attrNameLst>
                                      </p:cBhvr>
                                      <p:to>
                                        <p:strVal val="visible"/>
                                      </p:to>
                                    </p:set>
                                    <p:animEffect transition="in" filter="fade">
                                      <p:cBhvr>
                                        <p:cTn id="75" dur="500"/>
                                        <p:tgtEl>
                                          <p:spTgt spid="9">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9">
                                            <p:txEl>
                                              <p:pRg st="8" end="8"/>
                                            </p:txEl>
                                          </p:spTgt>
                                        </p:tgtEl>
                                        <p:attrNameLst>
                                          <p:attrName>style.visibility</p:attrName>
                                        </p:attrNameLst>
                                      </p:cBhvr>
                                      <p:to>
                                        <p:strVal val="visible"/>
                                      </p:to>
                                    </p:set>
                                    <p:animEffect transition="in" filter="fade">
                                      <p:cBhvr>
                                        <p:cTn id="78" dur="500"/>
                                        <p:tgtEl>
                                          <p:spTgt spid="9">
                                            <p:txEl>
                                              <p:pRg st="8" end="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0" presetClass="entr" presetSubtype="0" fill="hold" nodeType="withEffect">
                                  <p:stCondLst>
                                    <p:cond delay="0"/>
                                  </p:stCondLst>
                                  <p:childTnLst>
                                    <p:set>
                                      <p:cBhvr>
                                        <p:cTn id="84" dur="1" fill="hold">
                                          <p:stCondLst>
                                            <p:cond delay="0"/>
                                          </p:stCondLst>
                                        </p:cTn>
                                        <p:tgtEl>
                                          <p:spTgt spid="9">
                                            <p:txEl>
                                              <p:pRg st="9" end="9"/>
                                            </p:txEl>
                                          </p:spTgt>
                                        </p:tgtEl>
                                        <p:attrNameLst>
                                          <p:attrName>style.visibility</p:attrName>
                                        </p:attrNameLst>
                                      </p:cBhvr>
                                      <p:to>
                                        <p:strVal val="visible"/>
                                      </p:to>
                                    </p:set>
                                    <p:animEffect transition="in" filter="fade">
                                      <p:cBhvr>
                                        <p:cTn id="85" dur="500"/>
                                        <p:tgtEl>
                                          <p:spTgt spid="9">
                                            <p:txEl>
                                              <p:pRg st="9" end="9"/>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9">
                                            <p:txEl>
                                              <p:pRg st="10" end="10"/>
                                            </p:txEl>
                                          </p:spTgt>
                                        </p:tgtEl>
                                        <p:attrNameLst>
                                          <p:attrName>style.visibility</p:attrName>
                                        </p:attrNameLst>
                                      </p:cBhvr>
                                      <p:to>
                                        <p:strVal val="visible"/>
                                      </p:to>
                                    </p:set>
                                    <p:animEffect transition="in" filter="fade">
                                      <p:cBhvr>
                                        <p:cTn id="88" dur="500"/>
                                        <p:tgtEl>
                                          <p:spTgt spid="9">
                                            <p:txEl>
                                              <p:pRg st="10" end="10"/>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9">
                                            <p:txEl>
                                              <p:pRg st="11" end="11"/>
                                            </p:txEl>
                                          </p:spTgt>
                                        </p:tgtEl>
                                        <p:attrNameLst>
                                          <p:attrName>style.visibility</p:attrName>
                                        </p:attrNameLst>
                                      </p:cBhvr>
                                      <p:to>
                                        <p:strVal val="visible"/>
                                      </p:to>
                                    </p:set>
                                    <p:animEffect transition="in" filter="fade">
                                      <p:cBhvr>
                                        <p:cTn id="91"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t>Total Care DHMO and Cigna Dental Care DHMO</a:t>
            </a:r>
          </a:p>
        </p:txBody>
      </p:sp>
      <p:sp>
        <p:nvSpPr>
          <p:cNvPr id="6" name="Slide Number Placeholder 5"/>
          <p:cNvSpPr>
            <a:spLocks noGrp="1"/>
          </p:cNvSpPr>
          <p:nvPr>
            <p:ph type="sldNum" sz="quarter" idx="4"/>
          </p:nvPr>
        </p:nvSpPr>
        <p:spPr/>
        <p:txBody>
          <a:bodyPr/>
          <a:lstStyle/>
          <a:p>
            <a:pPr defTabSz="456355"/>
            <a:fld id="{933D77C5-7D33-F54D-9A33-ABFE7C9FDC16}" type="slidenum">
              <a:rPr lang="en-US" smtClean="0">
                <a:solidFill>
                  <a:srgbClr val="000000"/>
                </a:solidFill>
              </a:rPr>
              <a:pPr defTabSz="456355"/>
              <a:t>6</a:t>
            </a:fld>
            <a:endParaRPr lang="en-US">
              <a:solidFill>
                <a:srgbClr val="000000"/>
              </a:solidFill>
            </a:endParaRPr>
          </a:p>
        </p:txBody>
      </p:sp>
      <p:sp>
        <p:nvSpPr>
          <p:cNvPr id="7" name="Rectangle 6">
            <a:extLst>
              <a:ext uri="{FF2B5EF4-FFF2-40B4-BE49-F238E27FC236}">
                <a16:creationId xmlns:a16="http://schemas.microsoft.com/office/drawing/2014/main" xmlns="" id="{92B86391-2670-5B44-B099-7676D753D98B}"/>
              </a:ext>
            </a:extLst>
          </p:cNvPr>
          <p:cNvSpPr/>
          <p:nvPr/>
        </p:nvSpPr>
        <p:spPr>
          <a:xfrm>
            <a:off x="297695" y="1338509"/>
            <a:ext cx="5583912" cy="3618683"/>
          </a:xfrm>
          <a:prstGeom prst="rect">
            <a:avLst/>
          </a:prstGeom>
        </p:spPr>
        <p:txBody>
          <a:bodyPr wrap="square">
            <a:spAutoFit/>
          </a:bodyPr>
          <a:lstStyle/>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No annual </a:t>
            </a:r>
            <a:r>
              <a:rPr lang="en-US" altLang="en-US" sz="1200" b="1" dirty="0">
                <a:solidFill>
                  <a:schemeClr val="bg2"/>
                </a:solidFill>
                <a:latin typeface="Arial" panose="020B0604020202020204" pitchFamily="34" charset="0"/>
                <a:cs typeface="Arial" panose="020B0604020202020204" pitchFamily="34" charset="0"/>
              </a:rPr>
              <a:t>deductible</a:t>
            </a:r>
            <a:r>
              <a:rPr lang="en-US" altLang="en-US" sz="1200" dirty="0">
                <a:solidFill>
                  <a:schemeClr val="bg2"/>
                </a:solidFill>
                <a:latin typeface="Arial" panose="020B0604020202020204" pitchFamily="34" charset="0"/>
                <a:cs typeface="Arial" panose="020B0604020202020204" pitchFamily="34" charset="0"/>
              </a:rPr>
              <a:t> and no </a:t>
            </a:r>
            <a:r>
              <a:rPr lang="en-US" altLang="en-US" sz="1200" b="1" dirty="0">
                <a:solidFill>
                  <a:schemeClr val="bg2"/>
                </a:solidFill>
                <a:latin typeface="Arial" panose="020B0604020202020204" pitchFamily="34" charset="0"/>
                <a:cs typeface="Arial" panose="020B0604020202020204" pitchFamily="34" charset="0"/>
              </a:rPr>
              <a:t>annual dollar maximum.</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Total Care DHMO – coinsurance (amount you pay is lower than Enhanced Plan)</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Cigna Dental Care DHMO — copays.</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Services must be performed by a </a:t>
            </a:r>
            <a:r>
              <a:rPr lang="en-US" altLang="en-US" sz="1200" b="1" dirty="0">
                <a:solidFill>
                  <a:schemeClr val="bg2"/>
                </a:solidFill>
                <a:latin typeface="Arial" panose="020B0604020202020204" pitchFamily="34" charset="0"/>
                <a:cs typeface="Arial" panose="020B0604020202020204" pitchFamily="34" charset="0"/>
              </a:rPr>
              <a:t>dentist in the plan network.</a:t>
            </a: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You choose a network dentist</a:t>
            </a:r>
            <a:r>
              <a:rPr lang="en-US" altLang="en-US" sz="1200" dirty="0">
                <a:solidFill>
                  <a:schemeClr val="bg2"/>
                </a:solidFill>
                <a:latin typeface="Arial" panose="020B0604020202020204" pitchFamily="34" charset="0"/>
                <a:cs typeface="Arial" panose="020B0604020202020204" pitchFamily="34" charset="0"/>
              </a:rPr>
              <a:t> to provide all primary care. When necessary, your dentist will refer you to specialists.</a:t>
            </a:r>
          </a:p>
          <a:p>
            <a:pPr>
              <a:lnSpc>
                <a:spcPts val="1480"/>
              </a:lnSpc>
              <a:spcBef>
                <a:spcPts val="600"/>
              </a:spcBef>
            </a:pPr>
            <a:endParaRPr lang="en-US" altLang="en-US" sz="1200" b="1" dirty="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Plans include coverage for</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Teeth whitening		Custom-fabricated athletic mouth guards</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Fluoride all ages		Sealants all ages and all teeth</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TMJ-related services	Orthodontia with no dollar maximum</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Implants with no dollar maximum </a:t>
            </a:r>
            <a:br>
              <a:rPr lang="en-US" altLang="en-US" sz="1200" dirty="0">
                <a:solidFill>
                  <a:schemeClr val="bg2"/>
                </a:solidFill>
                <a:latin typeface="Arial" panose="020B0604020202020204" pitchFamily="34" charset="0"/>
                <a:cs typeface="Arial" panose="020B0604020202020204" pitchFamily="34" charset="0"/>
              </a:rPr>
            </a:br>
            <a:r>
              <a:rPr lang="en-US" altLang="en-US" sz="1050" dirty="0">
                <a:solidFill>
                  <a:schemeClr val="bg2"/>
                </a:solidFill>
                <a:latin typeface="Arial" panose="020B0604020202020204" pitchFamily="34" charset="0"/>
                <a:cs typeface="Arial" panose="020B0604020202020204" pitchFamily="34" charset="0"/>
              </a:rPr>
              <a:t>(limit of one implant per year)	</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D3CAE560-56E3-FF42-AE0D-1CA60052ABE9}"/>
              </a:ext>
            </a:extLst>
          </p:cNvPr>
          <p:cNvSpPr/>
          <p:nvPr/>
        </p:nvSpPr>
        <p:spPr>
          <a:xfrm>
            <a:off x="379244" y="2380"/>
            <a:ext cx="1010390" cy="1817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
        <p:nvSpPr>
          <p:cNvPr id="3" name="Picture Placeholder 2"/>
          <p:cNvSpPr>
            <a:spLocks noGrp="1"/>
          </p:cNvSpPr>
          <p:nvPr>
            <p:ph type="pic" sz="quarter" idx="19"/>
          </p:nvPr>
        </p:nvSpPr>
        <p:spPr/>
      </p:sp>
      <p:sp>
        <p:nvSpPr>
          <p:cNvPr id="10" name="Rectangle 9"/>
          <p:cNvSpPr/>
          <p:nvPr/>
        </p:nvSpPr>
        <p:spPr>
          <a:xfrm>
            <a:off x="5948644" y="0"/>
            <a:ext cx="318987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2B86391-2670-5B44-B099-7676D753D98B}"/>
              </a:ext>
            </a:extLst>
          </p:cNvPr>
          <p:cNvSpPr/>
          <p:nvPr/>
        </p:nvSpPr>
        <p:spPr>
          <a:xfrm>
            <a:off x="6176681" y="277990"/>
            <a:ext cx="2832847" cy="4349717"/>
          </a:xfrm>
          <a:prstGeom prst="rect">
            <a:avLst/>
          </a:prstGeom>
        </p:spPr>
        <p:txBody>
          <a:bodyPr wrap="square">
            <a:spAutoFit/>
          </a:bodyPr>
          <a:lstStyle/>
          <a:p>
            <a:pPr>
              <a:lnSpc>
                <a:spcPts val="1480"/>
              </a:lnSpc>
              <a:spcBef>
                <a:spcPts val="600"/>
              </a:spcBef>
            </a:pPr>
            <a:r>
              <a:rPr lang="en-US" altLang="en-US" sz="1400" b="1" dirty="0">
                <a:solidFill>
                  <a:schemeClr val="bg2"/>
                </a:solidFill>
                <a:latin typeface="Arial" panose="020B0604020202020204" pitchFamily="34" charset="0"/>
                <a:cs typeface="Arial" panose="020B0604020202020204" pitchFamily="34" charset="0"/>
              </a:rPr>
              <a:t>THINGS TO CONSIDER</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This is a </a:t>
            </a:r>
            <a:r>
              <a:rPr lang="en-US" altLang="en-US" sz="1200" b="1" dirty="0">
                <a:solidFill>
                  <a:schemeClr val="bg2"/>
                </a:solidFill>
                <a:latin typeface="Arial" panose="020B0604020202020204" pitchFamily="34" charset="0"/>
                <a:cs typeface="Arial" panose="020B0604020202020204" pitchFamily="34" charset="0"/>
              </a:rPr>
              <a:t>network-only plan </a:t>
            </a:r>
            <a:r>
              <a:rPr lang="en-US" altLang="en-US" sz="1200" dirty="0">
                <a:solidFill>
                  <a:schemeClr val="bg2"/>
                </a:solidFill>
                <a:latin typeface="Arial" panose="020B0604020202020204" pitchFamily="34" charset="0"/>
                <a:cs typeface="Arial" panose="020B0604020202020204" pitchFamily="34" charset="0"/>
              </a:rPr>
              <a:t>which means you must use a dentist in the plan network for care to be covered.</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You can use </a:t>
            </a:r>
            <a:r>
              <a:rPr lang="en-US" altLang="en-US" sz="1200" b="1" dirty="0">
                <a:solidFill>
                  <a:schemeClr val="bg2"/>
                </a:solidFill>
                <a:latin typeface="Arial" panose="020B0604020202020204" pitchFamily="34" charset="0"/>
                <a:cs typeface="Arial" panose="020B0604020202020204" pitchFamily="34" charset="0"/>
              </a:rPr>
              <a:t>Cigna Dental Virtual Care </a:t>
            </a:r>
            <a:r>
              <a:rPr lang="en-US" altLang="en-US" sz="1200" dirty="0">
                <a:solidFill>
                  <a:schemeClr val="bg2"/>
                </a:solidFill>
                <a:latin typeface="Arial" panose="020B0604020202020204" pitchFamily="34" charset="0"/>
                <a:cs typeface="Arial" panose="020B0604020202020204" pitchFamily="34" charset="0"/>
              </a:rPr>
              <a:t>without a referral. There is no cost to consult with a dentist through this program.</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Surgical implants </a:t>
            </a:r>
            <a:r>
              <a:rPr lang="en-US" altLang="en-US" sz="1200" dirty="0">
                <a:solidFill>
                  <a:schemeClr val="bg2"/>
                </a:solidFill>
                <a:latin typeface="Arial" panose="020B0604020202020204" pitchFamily="34" charset="0"/>
                <a:cs typeface="Arial" panose="020B0604020202020204" pitchFamily="34" charset="0"/>
              </a:rPr>
              <a:t>are covered up to a maximum of one implant per year.</a:t>
            </a:r>
          </a:p>
          <a:p>
            <a:pPr>
              <a:lnSpc>
                <a:spcPts val="1480"/>
              </a:lnSpc>
              <a:spcBef>
                <a:spcPts val="600"/>
              </a:spcBef>
            </a:pPr>
            <a:endParaRPr lang="en-US" altLang="en-US" sz="1200" dirty="0">
              <a:solidFill>
                <a:schemeClr val="bg2"/>
              </a:solidFill>
              <a:latin typeface="Arial" panose="020B0604020202020204" pitchFamily="34" charset="0"/>
              <a:cs typeface="Arial" panose="020B0604020202020204" pitchFamily="34" charset="0"/>
            </a:endParaRPr>
          </a:p>
          <a:p>
            <a:pPr>
              <a:lnSpc>
                <a:spcPts val="1480"/>
              </a:lnSpc>
              <a:spcBef>
                <a:spcPts val="600"/>
              </a:spcBef>
            </a:pPr>
            <a:r>
              <a:rPr lang="en-US" altLang="en-US" sz="1200" b="1" dirty="0">
                <a:solidFill>
                  <a:schemeClr val="bg2"/>
                </a:solidFill>
                <a:latin typeface="Arial" panose="020B0604020202020204" pitchFamily="34" charset="0"/>
                <a:cs typeface="Arial" panose="020B0604020202020204" pitchFamily="34" charset="0"/>
              </a:rPr>
              <a:t>Orthodontia </a:t>
            </a:r>
          </a:p>
          <a:p>
            <a:pPr>
              <a:lnSpc>
                <a:spcPts val="1480"/>
              </a:lnSpc>
              <a:spcBef>
                <a:spcPts val="600"/>
              </a:spcBef>
            </a:pPr>
            <a:r>
              <a:rPr lang="en-US" altLang="en-US" sz="1200" dirty="0">
                <a:solidFill>
                  <a:schemeClr val="bg2"/>
                </a:solidFill>
                <a:latin typeface="Arial" panose="020B0604020202020204" pitchFamily="34" charset="0"/>
                <a:cs typeface="Arial" panose="020B0604020202020204" pitchFamily="34" charset="0"/>
              </a:rPr>
              <a:t>You may use invisible aligners if your network orthodontist feels your case is appropriate. </a:t>
            </a:r>
            <a:r>
              <a:rPr lang="en-US" altLang="en-US" sz="1200" b="1" dirty="0">
                <a:solidFill>
                  <a:schemeClr val="bg2"/>
                </a:solidFill>
                <a:latin typeface="Arial" panose="020B0604020202020204" pitchFamily="34" charset="0"/>
                <a:cs typeface="Arial" panose="020B0604020202020204" pitchFamily="34" charset="0"/>
              </a:rPr>
              <a:t>You are responsible for any costs above what the plan covers for traditional metal braces.</a:t>
            </a:r>
          </a:p>
        </p:txBody>
      </p:sp>
    </p:spTree>
    <p:extLst>
      <p:ext uri="{BB962C8B-B14F-4D97-AF65-F5344CB8AC3E}">
        <p14:creationId xmlns:p14="http://schemas.microsoft.com/office/powerpoint/2010/main" val="9094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500"/>
                                        <p:tgtEl>
                                          <p:spTgt spid="7">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fade">
                                      <p:cBhvr>
                                        <p:cTn id="41" dur="500"/>
                                        <p:tgtEl>
                                          <p:spTgt spid="7">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fade">
                                      <p:cBhvr>
                                        <p:cTn id="44" dur="500"/>
                                        <p:tgtEl>
                                          <p:spTgt spid="7">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500"/>
                                        <p:tgtEl>
                                          <p:spTgt spid="11">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500"/>
                                        <p:tgtEl>
                                          <p:spTgt spid="11">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xEl>
                                              <p:pRg st="5" end="5"/>
                                            </p:txEl>
                                          </p:spTgt>
                                        </p:tgtEl>
                                        <p:attrNameLst>
                                          <p:attrName>style.visibility</p:attrName>
                                        </p:attrNameLst>
                                      </p:cBhvr>
                                      <p:to>
                                        <p:strVal val="visible"/>
                                      </p:to>
                                    </p:set>
                                    <p:animEffect transition="in" filter="fade">
                                      <p:cBhvr>
                                        <p:cTn id="60" dur="500"/>
                                        <p:tgtEl>
                                          <p:spTgt spid="11">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xEl>
                                              <p:pRg st="7" end="7"/>
                                            </p:txEl>
                                          </p:spTgt>
                                        </p:tgtEl>
                                        <p:attrNameLst>
                                          <p:attrName>style.visibility</p:attrName>
                                        </p:attrNameLst>
                                      </p:cBhvr>
                                      <p:to>
                                        <p:strVal val="visible"/>
                                      </p:to>
                                    </p:set>
                                    <p:animEffect transition="in" filter="fade">
                                      <p:cBhvr>
                                        <p:cTn id="65" dur="500"/>
                                        <p:tgtEl>
                                          <p:spTgt spid="11">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xEl>
                                              <p:pRg st="8" end="8"/>
                                            </p:txEl>
                                          </p:spTgt>
                                        </p:tgtEl>
                                        <p:attrNameLst>
                                          <p:attrName>style.visibility</p:attrName>
                                        </p:attrNameLst>
                                      </p:cBhvr>
                                      <p:to>
                                        <p:strVal val="visible"/>
                                      </p:to>
                                    </p:set>
                                    <p:animEffect transition="in" filter="fade">
                                      <p:cBhvr>
                                        <p:cTn id="70"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
          <p:cNvSpPr>
            <a:spLocks noGrp="1" noChangeArrowheads="1"/>
          </p:cNvSpPr>
          <p:nvPr>
            <p:ph type="title"/>
          </p:nvPr>
        </p:nvSpPr>
        <p:spPr>
          <a:xfrm>
            <a:off x="3163323" y="451468"/>
            <a:ext cx="2145788" cy="484584"/>
          </a:xfrm>
        </p:spPr>
        <p:txBody>
          <a:bodyPr/>
          <a:lstStyle/>
          <a:p>
            <a:r>
              <a:rPr lang="en-US" sz="1800">
                <a:solidFill>
                  <a:schemeClr val="bg1"/>
                </a:solidFill>
              </a:rPr>
              <a:t>Your coverage</a:t>
            </a:r>
          </a:p>
        </p:txBody>
      </p:sp>
      <p:sp>
        <p:nvSpPr>
          <p:cNvPr id="7" name="Slide Number Placeholder 6"/>
          <p:cNvSpPr>
            <a:spLocks noGrp="1"/>
          </p:cNvSpPr>
          <p:nvPr>
            <p:ph type="sldNum" sz="quarter" idx="10"/>
          </p:nvPr>
        </p:nvSpPr>
        <p:spPr/>
        <p:txBody>
          <a:bodyPr/>
          <a:lstStyle/>
          <a:p>
            <a:fld id="{97C9F2F1-5B60-4828-8D48-CC3CA0267DF1}" type="slidenum">
              <a:rPr lang="en-US" altLang="en-US" smtClean="0"/>
              <a:pPr/>
              <a:t>7</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3278950750"/>
              </p:ext>
            </p:extLst>
          </p:nvPr>
        </p:nvGraphicFramePr>
        <p:xfrm>
          <a:off x="584271" y="270461"/>
          <a:ext cx="7896523" cy="4147623"/>
        </p:xfrm>
        <a:graphic>
          <a:graphicData uri="http://schemas.openxmlformats.org/drawingml/2006/table">
            <a:tbl>
              <a:tblPr firstRow="1" bandRow="1">
                <a:tableStyleId>{5C22544A-7EE6-4342-B048-85BDC9FD1C3A}</a:tableStyleId>
              </a:tblPr>
              <a:tblGrid>
                <a:gridCol w="2036113">
                  <a:extLst>
                    <a:ext uri="{9D8B030D-6E8A-4147-A177-3AD203B41FA5}">
                      <a16:colId xmlns:a16="http://schemas.microsoft.com/office/drawing/2014/main" xmlns="" val="20000"/>
                    </a:ext>
                  </a:extLst>
                </a:gridCol>
                <a:gridCol w="1578967">
                  <a:extLst>
                    <a:ext uri="{9D8B030D-6E8A-4147-A177-3AD203B41FA5}">
                      <a16:colId xmlns:a16="http://schemas.microsoft.com/office/drawing/2014/main" xmlns="" val="20001"/>
                    </a:ext>
                  </a:extLst>
                </a:gridCol>
                <a:gridCol w="1410056">
                  <a:extLst>
                    <a:ext uri="{9D8B030D-6E8A-4147-A177-3AD203B41FA5}">
                      <a16:colId xmlns:a16="http://schemas.microsoft.com/office/drawing/2014/main" xmlns="" val="20002"/>
                    </a:ext>
                  </a:extLst>
                </a:gridCol>
                <a:gridCol w="1418602">
                  <a:extLst>
                    <a:ext uri="{9D8B030D-6E8A-4147-A177-3AD203B41FA5}">
                      <a16:colId xmlns:a16="http://schemas.microsoft.com/office/drawing/2014/main" xmlns="" val="20003"/>
                    </a:ext>
                  </a:extLst>
                </a:gridCol>
                <a:gridCol w="1452785">
                  <a:extLst>
                    <a:ext uri="{9D8B030D-6E8A-4147-A177-3AD203B41FA5}">
                      <a16:colId xmlns:a16="http://schemas.microsoft.com/office/drawing/2014/main" xmlns="" val="20004"/>
                    </a:ext>
                  </a:extLst>
                </a:gridCol>
              </a:tblGrid>
              <a:tr h="248305">
                <a:tc>
                  <a:txBody>
                    <a:bodyPr/>
                    <a:lstStyle/>
                    <a:p>
                      <a:endParaRPr lang="en-US" sz="1000" dirty="0">
                        <a:solidFill>
                          <a:schemeClr val="tx1"/>
                        </a:solidFill>
                      </a:endParaRPr>
                    </a:p>
                  </a:txBody>
                  <a:tcPr>
                    <a:noFill/>
                  </a:tcPr>
                </a:tc>
                <a:tc>
                  <a:txBody>
                    <a:bodyPr/>
                    <a:lstStyle/>
                    <a:p>
                      <a:pPr algn="ctr"/>
                      <a:r>
                        <a:rPr lang="en-US" sz="900" dirty="0">
                          <a:solidFill>
                            <a:schemeClr val="tx1"/>
                          </a:solidFill>
                        </a:rPr>
                        <a:t>Cigna Dental Care DHMO</a:t>
                      </a:r>
                    </a:p>
                  </a:txBody>
                  <a:tcPr>
                    <a:solidFill>
                      <a:srgbClr val="F68620"/>
                    </a:solidFill>
                  </a:tcPr>
                </a:tc>
                <a:tc>
                  <a:txBody>
                    <a:bodyPr/>
                    <a:lstStyle/>
                    <a:p>
                      <a:pPr algn="ctr"/>
                      <a:r>
                        <a:rPr lang="en-US" sz="900">
                          <a:solidFill>
                            <a:schemeClr val="tx1"/>
                          </a:solidFill>
                        </a:rPr>
                        <a:t>Total Care DHMO</a:t>
                      </a:r>
                    </a:p>
                  </a:txBody>
                  <a:tcPr>
                    <a:solidFill>
                      <a:schemeClr val="accent1"/>
                    </a:solidFill>
                  </a:tcPr>
                </a:tc>
                <a:tc>
                  <a:txBody>
                    <a:bodyPr/>
                    <a:lstStyle/>
                    <a:p>
                      <a:pPr algn="ctr"/>
                      <a:r>
                        <a:rPr lang="en-US" sz="900" dirty="0">
                          <a:solidFill>
                            <a:schemeClr val="tx1"/>
                          </a:solidFill>
                        </a:rPr>
                        <a:t>Enhanced Plan</a:t>
                      </a:r>
                    </a:p>
                  </a:txBody>
                  <a:tcPr>
                    <a:solidFill>
                      <a:schemeClr val="accent2"/>
                    </a:solidFill>
                  </a:tcPr>
                </a:tc>
                <a:tc>
                  <a:txBody>
                    <a:bodyPr/>
                    <a:lstStyle/>
                    <a:p>
                      <a:pPr algn="ctr"/>
                      <a:r>
                        <a:rPr lang="en-US" sz="900" dirty="0">
                          <a:solidFill>
                            <a:schemeClr val="tx1"/>
                          </a:solidFill>
                        </a:rPr>
                        <a:t>Basic Plan</a:t>
                      </a:r>
                    </a:p>
                  </a:txBody>
                  <a:tcPr>
                    <a:solidFill>
                      <a:schemeClr val="accent3"/>
                    </a:solidFill>
                  </a:tcPr>
                </a:tc>
                <a:extLst>
                  <a:ext uri="{0D108BD9-81ED-4DB2-BD59-A6C34878D82A}">
                    <a16:rowId xmlns:a16="http://schemas.microsoft.com/office/drawing/2014/main" xmlns="" val="10000"/>
                  </a:ext>
                </a:extLst>
              </a:tr>
              <a:tr h="295764">
                <a:tc>
                  <a:txBody>
                    <a:bodyPr/>
                    <a:lstStyle/>
                    <a:p>
                      <a:r>
                        <a:rPr lang="en-US" sz="900" b="1" dirty="0">
                          <a:solidFill>
                            <a:schemeClr val="tx1"/>
                          </a:solidFill>
                        </a:rPr>
                        <a:t>$0 annual deductible</a:t>
                      </a: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900" b="0" dirty="0">
                        <a:solidFill>
                          <a:schemeClr val="tx1"/>
                        </a:solidFill>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1"/>
                  </a:ext>
                </a:extLst>
              </a:tr>
              <a:tr h="283740">
                <a:tc>
                  <a:txBody>
                    <a:bodyPr/>
                    <a:lstStyle/>
                    <a:p>
                      <a:r>
                        <a:rPr lang="en-US" sz="900" b="1" dirty="0">
                          <a:solidFill>
                            <a:schemeClr val="tx1"/>
                          </a:solidFill>
                        </a:rPr>
                        <a:t>Unlimited annual dollar maximum</a:t>
                      </a: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800" b="0" i="1" dirty="0">
                        <a:solidFill>
                          <a:schemeClr val="tx1"/>
                        </a:solidFill>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2"/>
                  </a:ext>
                </a:extLst>
              </a:tr>
              <a:tr h="304800">
                <a:tc>
                  <a:txBody>
                    <a:bodyPr/>
                    <a:lstStyle/>
                    <a:p>
                      <a:r>
                        <a:rPr lang="en-US" sz="900" b="1" dirty="0">
                          <a:solidFill>
                            <a:schemeClr val="tx1"/>
                          </a:solidFill>
                        </a:rPr>
                        <a:t>Out-of-network benefits</a:t>
                      </a:r>
                    </a:p>
                  </a:txBody>
                  <a:tcPr anchor="ctr">
                    <a:solidFill>
                      <a:schemeClr val="bg1">
                        <a:lumMod val="95000"/>
                      </a:schemeClr>
                    </a:solidFill>
                  </a:tcPr>
                </a:tc>
                <a:tc>
                  <a:txBody>
                    <a:bodyPr/>
                    <a:lstStyle/>
                    <a:p>
                      <a:endParaRPr lang="en-US" sz="800" b="0" i="1" dirty="0">
                        <a:solidFill>
                          <a:schemeClr val="tx1"/>
                        </a:solidFill>
                      </a:endParaRPr>
                    </a:p>
                  </a:txBody>
                  <a:tcPr anchor="ctr">
                    <a:solidFill>
                      <a:srgbClr val="F68620"/>
                    </a:solidFill>
                  </a:tcPr>
                </a:tc>
                <a:tc>
                  <a:txBody>
                    <a:bodyPr/>
                    <a:lstStyle/>
                    <a:p>
                      <a:endParaRPr lang="en-US" sz="800" b="0" i="1" dirty="0">
                        <a:solidFill>
                          <a:schemeClr val="tx1"/>
                        </a:solidFill>
                      </a:endParaRPr>
                    </a:p>
                  </a:txBody>
                  <a:tcPr anchor="ctr">
                    <a:solidFill>
                      <a:schemeClr val="accent1"/>
                    </a:solidFill>
                  </a:tcPr>
                </a:tc>
                <a:tc>
                  <a:txBody>
                    <a:bodyPr/>
                    <a:lstStyle/>
                    <a:p>
                      <a:endParaRPr lang="en-US" sz="800" b="0" i="1" kern="1200" baseline="0" dirty="0">
                        <a:solidFill>
                          <a:schemeClr val="tx1"/>
                        </a:solidFill>
                        <a:latin typeface="+mn-lt"/>
                        <a:ea typeface="+mn-ea"/>
                        <a:cs typeface="+mn-cs"/>
                      </a:endParaRPr>
                    </a:p>
                  </a:txBody>
                  <a:tcPr anchor="ctr">
                    <a:solidFill>
                      <a:schemeClr val="accent2"/>
                    </a:solidFill>
                  </a:tcPr>
                </a:tc>
                <a:tc>
                  <a:txBody>
                    <a:bodyPr/>
                    <a:lstStyle/>
                    <a:p>
                      <a:endParaRPr lang="en-US" sz="900" b="0" i="0" dirty="0">
                        <a:solidFill>
                          <a:schemeClr val="tx1"/>
                        </a:solidFill>
                      </a:endParaRPr>
                    </a:p>
                  </a:txBody>
                  <a:tcPr anchor="ctr">
                    <a:solidFill>
                      <a:schemeClr val="accent3"/>
                    </a:solidFill>
                  </a:tcPr>
                </a:tc>
                <a:extLst>
                  <a:ext uri="{0D108BD9-81ED-4DB2-BD59-A6C34878D82A}">
                    <a16:rowId xmlns:a16="http://schemas.microsoft.com/office/drawing/2014/main" xmlns="" val="10003"/>
                  </a:ext>
                </a:extLst>
              </a:tr>
              <a:tr h="377630">
                <a:tc>
                  <a:txBody>
                    <a:bodyPr/>
                    <a:lstStyle/>
                    <a:p>
                      <a:r>
                        <a:rPr lang="en-US" sz="900" b="1" dirty="0">
                          <a:solidFill>
                            <a:schemeClr val="tx1"/>
                          </a:solidFill>
                        </a:rPr>
                        <a:t>Routine preventive care</a:t>
                      </a:r>
                      <a:endParaRPr lang="en-US" sz="900" dirty="0">
                        <a:solidFill>
                          <a:schemeClr val="tx1"/>
                        </a:solidFill>
                      </a:endParaRP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800" b="0" i="1" kern="1200" baseline="0" dirty="0">
                        <a:solidFill>
                          <a:schemeClr val="tx1"/>
                        </a:solidFill>
                        <a:latin typeface="+mn-lt"/>
                        <a:ea typeface="+mn-ea"/>
                        <a:cs typeface="+mn-cs"/>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4"/>
                  </a:ext>
                </a:extLst>
              </a:tr>
              <a:tr h="298615">
                <a:tc>
                  <a:txBody>
                    <a:bodyPr/>
                    <a:lstStyle/>
                    <a:p>
                      <a:r>
                        <a:rPr lang="en-US" sz="900" b="1" dirty="0">
                          <a:solidFill>
                            <a:schemeClr val="tx1"/>
                          </a:solidFill>
                        </a:rPr>
                        <a:t>Periodontics</a:t>
                      </a: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1000" b="0" dirty="0">
                        <a:solidFill>
                          <a:schemeClr val="tx1"/>
                        </a:solidFill>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5"/>
                  </a:ext>
                </a:extLst>
              </a:tr>
              <a:tr h="304800">
                <a:tc>
                  <a:txBody>
                    <a:bodyPr/>
                    <a:lstStyle/>
                    <a:p>
                      <a:r>
                        <a:rPr lang="en-US" sz="900" b="1" dirty="0">
                          <a:solidFill>
                            <a:schemeClr val="tx1"/>
                          </a:solidFill>
                        </a:rPr>
                        <a:t>Simple restorations</a:t>
                      </a:r>
                      <a:endParaRPr lang="en-US" sz="900" dirty="0">
                        <a:solidFill>
                          <a:schemeClr val="tx1"/>
                        </a:solidFill>
                      </a:endParaRP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900" b="0" dirty="0">
                        <a:solidFill>
                          <a:schemeClr val="tx1"/>
                        </a:solidFill>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6"/>
                  </a:ext>
                </a:extLst>
              </a:tr>
              <a:tr h="308030">
                <a:tc>
                  <a:txBody>
                    <a:bodyPr/>
                    <a:lstStyle/>
                    <a:p>
                      <a:r>
                        <a:rPr lang="en-US" sz="900" b="1" dirty="0">
                          <a:solidFill>
                            <a:schemeClr val="tx1"/>
                          </a:solidFill>
                        </a:rPr>
                        <a:t>Major restorations</a:t>
                      </a:r>
                      <a:endParaRPr lang="en-US" sz="900" dirty="0">
                        <a:solidFill>
                          <a:schemeClr val="tx1"/>
                        </a:solidFill>
                      </a:endParaRP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a:solidFill>
                          <a:schemeClr val="tx1"/>
                        </a:solidFill>
                      </a:endParaRPr>
                    </a:p>
                  </a:txBody>
                  <a:tcPr anchor="ctr">
                    <a:solidFill>
                      <a:schemeClr val="accent1"/>
                    </a:solidFill>
                  </a:tcPr>
                </a:tc>
                <a:tc>
                  <a:txBody>
                    <a:bodyPr/>
                    <a:lstStyle/>
                    <a:p>
                      <a:endParaRPr lang="en-US" sz="900" b="0">
                        <a:solidFill>
                          <a:schemeClr val="tx1"/>
                        </a:solidFill>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7"/>
                  </a:ext>
                </a:extLst>
              </a:tr>
              <a:tr h="377630">
                <a:tc>
                  <a:txBody>
                    <a:bodyPr/>
                    <a:lstStyle/>
                    <a:p>
                      <a:r>
                        <a:rPr lang="en-US" sz="900" b="1" dirty="0">
                          <a:solidFill>
                            <a:schemeClr val="tx1"/>
                          </a:solidFill>
                        </a:rPr>
                        <a:t>Extractions</a:t>
                      </a: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900" b="0" dirty="0">
                        <a:solidFill>
                          <a:schemeClr val="tx1"/>
                        </a:solidFill>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08"/>
                  </a:ext>
                </a:extLst>
              </a:tr>
              <a:tr h="396253">
                <a:tc>
                  <a:txBody>
                    <a:bodyPr/>
                    <a:lstStyle/>
                    <a:p>
                      <a:r>
                        <a:rPr lang="en-US" sz="900" b="1" dirty="0">
                          <a:solidFill>
                            <a:schemeClr val="tx1"/>
                          </a:solidFill>
                        </a:rPr>
                        <a:t>Dentures,</a:t>
                      </a:r>
                      <a:r>
                        <a:rPr lang="en-US" sz="900" b="1" baseline="0" dirty="0">
                          <a:solidFill>
                            <a:schemeClr val="tx1"/>
                          </a:solidFill>
                        </a:rPr>
                        <a:t> fixed bridges</a:t>
                      </a:r>
                      <a:endParaRPr lang="en-US" sz="900" b="1" dirty="0">
                        <a:solidFill>
                          <a:schemeClr val="tx1"/>
                        </a:solidFill>
                      </a:endParaRP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a:solidFill>
                          <a:schemeClr val="tx1"/>
                        </a:solidFill>
                      </a:endParaRPr>
                    </a:p>
                  </a:txBody>
                  <a:tcPr anchor="ctr">
                    <a:solidFill>
                      <a:schemeClr val="accent1"/>
                    </a:solidFill>
                  </a:tcPr>
                </a:tc>
                <a:tc>
                  <a:txBody>
                    <a:bodyPr/>
                    <a:lstStyle/>
                    <a:p>
                      <a:endParaRPr lang="en-US" sz="900" b="0" dirty="0">
                        <a:solidFill>
                          <a:schemeClr val="tx1"/>
                        </a:solidFill>
                      </a:endParaRPr>
                    </a:p>
                  </a:txBody>
                  <a:tcPr anchor="ctr">
                    <a:solidFill>
                      <a:schemeClr val="accent2"/>
                    </a:solidFill>
                  </a:tcPr>
                </a:tc>
                <a:tc>
                  <a:txBody>
                    <a:bodyPr/>
                    <a:lstStyle/>
                    <a:p>
                      <a:endParaRPr lang="en-US" sz="800" b="0" i="1" kern="1200" baseline="0" dirty="0">
                        <a:solidFill>
                          <a:schemeClr val="tx1"/>
                        </a:solidFill>
                        <a:latin typeface="+mn-lt"/>
                        <a:ea typeface="+mn-ea"/>
                        <a:cs typeface="+mn-cs"/>
                      </a:endParaRPr>
                    </a:p>
                  </a:txBody>
                  <a:tcPr anchor="ctr">
                    <a:solidFill>
                      <a:schemeClr val="accent3"/>
                    </a:solidFill>
                  </a:tcPr>
                </a:tc>
                <a:extLst>
                  <a:ext uri="{0D108BD9-81ED-4DB2-BD59-A6C34878D82A}">
                    <a16:rowId xmlns:a16="http://schemas.microsoft.com/office/drawing/2014/main" xmlns="" val="10009"/>
                  </a:ext>
                </a:extLst>
              </a:tr>
              <a:tr h="364227">
                <a:tc>
                  <a:txBody>
                    <a:bodyPr/>
                    <a:lstStyle/>
                    <a:p>
                      <a:r>
                        <a:rPr lang="en-US" sz="900" b="1">
                          <a:solidFill>
                            <a:schemeClr val="tx1"/>
                          </a:solidFill>
                        </a:rPr>
                        <a:t>Surgical implants</a:t>
                      </a:r>
                    </a:p>
                  </a:txBody>
                  <a:tcPr anchor="ctr">
                    <a:solidFill>
                      <a:schemeClr val="bg1">
                        <a:lumMod val="95000"/>
                      </a:schemeClr>
                    </a:solidFill>
                  </a:tcPr>
                </a:tc>
                <a:tc>
                  <a:txBody>
                    <a:bodyPr/>
                    <a:lstStyle/>
                    <a:p>
                      <a:endParaRPr lang="en-US" sz="800" b="0" i="1" kern="1200" baseline="0" dirty="0">
                        <a:solidFill>
                          <a:schemeClr val="tx1"/>
                        </a:solidFill>
                        <a:latin typeface="+mn-lt"/>
                        <a:ea typeface="+mn-ea"/>
                        <a:cs typeface="+mn-cs"/>
                      </a:endParaRPr>
                    </a:p>
                  </a:txBody>
                  <a:tcPr anchor="ctr">
                    <a:solidFill>
                      <a:srgbClr val="F68620"/>
                    </a:solidFill>
                  </a:tcPr>
                </a:tc>
                <a:tc>
                  <a:txBody>
                    <a:bodyPr/>
                    <a:lstStyle/>
                    <a:p>
                      <a:endParaRPr lang="en-US" sz="800" b="0" i="1" kern="1200" baseline="0" dirty="0">
                        <a:solidFill>
                          <a:schemeClr val="tx1"/>
                        </a:solidFill>
                        <a:latin typeface="+mn-lt"/>
                        <a:ea typeface="+mn-ea"/>
                        <a:cs typeface="+mn-cs"/>
                      </a:endParaRPr>
                    </a:p>
                  </a:txBody>
                  <a:tcPr anchor="ctr">
                    <a:solidFill>
                      <a:schemeClr val="accent1"/>
                    </a:solidFill>
                  </a:tcPr>
                </a:tc>
                <a:tc>
                  <a:txBody>
                    <a:bodyPr/>
                    <a:lstStyle/>
                    <a:p>
                      <a:pPr marL="0" algn="l" defTabSz="914400" rtl="0" eaLnBrk="1" latinLnBrk="0" hangingPunct="1"/>
                      <a:endParaRPr lang="en-US" sz="800" b="0" i="1" kern="1200" baseline="0" dirty="0">
                        <a:solidFill>
                          <a:schemeClr val="tx1"/>
                        </a:solidFill>
                        <a:latin typeface="+mn-lt"/>
                        <a:ea typeface="+mn-ea"/>
                        <a:cs typeface="+mn-cs"/>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10"/>
                  </a:ext>
                </a:extLst>
              </a:tr>
              <a:tr h="300069">
                <a:tc>
                  <a:txBody>
                    <a:bodyPr/>
                    <a:lstStyle/>
                    <a:p>
                      <a:r>
                        <a:rPr lang="en-US" sz="900" b="1">
                          <a:solidFill>
                            <a:schemeClr val="tx1"/>
                          </a:solidFill>
                        </a:rPr>
                        <a:t>Orthodontics</a:t>
                      </a:r>
                    </a:p>
                  </a:txBody>
                  <a:tcPr anchor="ctr">
                    <a:solidFill>
                      <a:schemeClr val="bg1">
                        <a:lumMod val="95000"/>
                      </a:schemeClr>
                    </a:solidFill>
                  </a:tcPr>
                </a:tc>
                <a:tc>
                  <a:txBody>
                    <a:bodyPr/>
                    <a:lstStyle/>
                    <a:p>
                      <a:endParaRPr lang="en-US" sz="800" b="0" i="1" kern="1200" baseline="0" dirty="0">
                        <a:solidFill>
                          <a:schemeClr val="tx1"/>
                        </a:solidFill>
                        <a:latin typeface="+mn-lt"/>
                        <a:ea typeface="+mn-ea"/>
                        <a:cs typeface="+mn-cs"/>
                      </a:endParaRPr>
                    </a:p>
                  </a:txBody>
                  <a:tcPr anchor="ctr">
                    <a:solidFill>
                      <a:srgbClr val="F68620"/>
                    </a:solidFill>
                  </a:tcPr>
                </a:tc>
                <a:tc>
                  <a:txBody>
                    <a:bodyPr/>
                    <a:lstStyle/>
                    <a:p>
                      <a:endParaRPr lang="en-US" sz="800" b="0" i="1" kern="1200" baseline="0" dirty="0">
                        <a:solidFill>
                          <a:schemeClr val="tx1"/>
                        </a:solidFill>
                        <a:latin typeface="+mn-lt"/>
                        <a:ea typeface="+mn-ea"/>
                        <a:cs typeface="+mn-cs"/>
                      </a:endParaRPr>
                    </a:p>
                  </a:txBody>
                  <a:tcPr anchor="ctr">
                    <a:solidFill>
                      <a:schemeClr val="accent1"/>
                    </a:solidFill>
                  </a:tcPr>
                </a:tc>
                <a:tc>
                  <a:txBody>
                    <a:bodyPr/>
                    <a:lstStyle/>
                    <a:p>
                      <a:endParaRPr lang="en-US" sz="800" b="0" i="1" kern="1200" baseline="0" dirty="0">
                        <a:solidFill>
                          <a:schemeClr val="tx1"/>
                        </a:solidFill>
                        <a:latin typeface="+mn-lt"/>
                        <a:ea typeface="+mn-ea"/>
                        <a:cs typeface="+mn-cs"/>
                      </a:endParaRPr>
                    </a:p>
                  </a:txBody>
                  <a:tcPr anchor="ctr">
                    <a:solidFill>
                      <a:schemeClr val="accent2"/>
                    </a:solidFill>
                  </a:tcPr>
                </a:tc>
                <a:tc>
                  <a:txBody>
                    <a:bodyPr/>
                    <a:lstStyle/>
                    <a:p>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11"/>
                  </a:ext>
                </a:extLst>
              </a:tr>
              <a:tr h="287760">
                <a:tc>
                  <a:txBody>
                    <a:bodyPr/>
                    <a:lstStyle/>
                    <a:p>
                      <a:r>
                        <a:rPr lang="en-US" sz="900" b="1" dirty="0">
                          <a:solidFill>
                            <a:schemeClr val="tx1"/>
                          </a:solidFill>
                        </a:rPr>
                        <a:t>TMJ-related</a:t>
                      </a:r>
                      <a:r>
                        <a:rPr lang="en-US" sz="900" b="1" baseline="0" dirty="0">
                          <a:solidFill>
                            <a:schemeClr val="tx1"/>
                          </a:solidFill>
                        </a:rPr>
                        <a:t> services</a:t>
                      </a:r>
                    </a:p>
                  </a:txBody>
                  <a:tcPr anchor="ctr">
                    <a:solidFill>
                      <a:schemeClr val="bg1">
                        <a:lumMod val="95000"/>
                      </a:schemeClr>
                    </a:solidFill>
                  </a:tcPr>
                </a:tc>
                <a:tc>
                  <a:txBody>
                    <a:bodyPr/>
                    <a:lstStyle/>
                    <a:p>
                      <a:endParaRPr lang="en-US" sz="900" b="0" dirty="0">
                        <a:solidFill>
                          <a:schemeClr val="tx1"/>
                        </a:solidFill>
                      </a:endParaRPr>
                    </a:p>
                  </a:txBody>
                  <a:tcPr anchor="ctr">
                    <a:solidFill>
                      <a:srgbClr val="F68620"/>
                    </a:solidFill>
                  </a:tcPr>
                </a:tc>
                <a:tc>
                  <a:txBody>
                    <a:bodyPr/>
                    <a:lstStyle/>
                    <a:p>
                      <a:endParaRPr lang="en-US" sz="900" b="0" dirty="0">
                        <a:solidFill>
                          <a:schemeClr val="tx1"/>
                        </a:solidFill>
                      </a:endParaRPr>
                    </a:p>
                  </a:txBody>
                  <a:tcPr anchor="ctr">
                    <a:solidFill>
                      <a:schemeClr val="accent1"/>
                    </a:solidFill>
                  </a:tcPr>
                </a:tc>
                <a:tc>
                  <a:txBody>
                    <a:bodyPr/>
                    <a:lstStyle/>
                    <a:p>
                      <a:endParaRPr lang="en-US" sz="900" b="0" dirty="0">
                        <a:solidFill>
                          <a:schemeClr val="tx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anchor="ctr">
                    <a:solidFill>
                      <a:schemeClr val="accent3"/>
                    </a:solidFill>
                  </a:tcPr>
                </a:tc>
                <a:extLst>
                  <a:ext uri="{0D108BD9-81ED-4DB2-BD59-A6C34878D82A}">
                    <a16:rowId xmlns:a16="http://schemas.microsoft.com/office/drawing/2014/main" xmlns="" val="10012"/>
                  </a:ext>
                </a:extLst>
              </a:tr>
            </a:tbl>
          </a:graphicData>
        </a:graphic>
      </p:graphicFrame>
      <p:pic>
        <p:nvPicPr>
          <p:cNvPr id="2" name="Picture 1">
            <a:extLst>
              <a:ext uri="{FF2B5EF4-FFF2-40B4-BE49-F238E27FC236}">
                <a16:creationId xmlns:a16="http://schemas.microsoft.com/office/drawing/2014/main" xmlns="" id="{BB480510-0BE1-DC46-8CDF-062D2214FAD4}"/>
              </a:ext>
            </a:extLst>
          </p:cNvPr>
          <p:cNvPicPr>
            <a:picLocks noChangeAspect="1"/>
          </p:cNvPicPr>
          <p:nvPr/>
        </p:nvPicPr>
        <p:blipFill>
          <a:blip r:embed="rId3"/>
          <a:stretch>
            <a:fillRect/>
          </a:stretch>
        </p:blipFill>
        <p:spPr>
          <a:xfrm>
            <a:off x="6252147" y="1167052"/>
            <a:ext cx="138803" cy="112640"/>
          </a:xfrm>
          <a:prstGeom prst="rect">
            <a:avLst/>
          </a:prstGeom>
        </p:spPr>
      </p:pic>
      <p:pic>
        <p:nvPicPr>
          <p:cNvPr id="6" name="Picture 5">
            <a:extLst>
              <a:ext uri="{FF2B5EF4-FFF2-40B4-BE49-F238E27FC236}">
                <a16:creationId xmlns:a16="http://schemas.microsoft.com/office/drawing/2014/main" xmlns="" id="{6481B382-A3F0-4642-A2D6-2A439FD9EE7A}"/>
              </a:ext>
            </a:extLst>
          </p:cNvPr>
          <p:cNvPicPr>
            <a:picLocks noChangeAspect="1"/>
          </p:cNvPicPr>
          <p:nvPr/>
        </p:nvPicPr>
        <p:blipFill>
          <a:blip r:embed="rId3"/>
          <a:stretch>
            <a:fillRect/>
          </a:stretch>
        </p:blipFill>
        <p:spPr>
          <a:xfrm>
            <a:off x="7688706" y="1167052"/>
            <a:ext cx="138803" cy="112640"/>
          </a:xfrm>
          <a:prstGeom prst="rect">
            <a:avLst/>
          </a:prstGeom>
        </p:spPr>
      </p:pic>
      <p:pic>
        <p:nvPicPr>
          <p:cNvPr id="8" name="Picture 7">
            <a:extLst>
              <a:ext uri="{FF2B5EF4-FFF2-40B4-BE49-F238E27FC236}">
                <a16:creationId xmlns:a16="http://schemas.microsoft.com/office/drawing/2014/main" xmlns="" id="{C6F03719-8F50-FD45-A147-847F33562066}"/>
              </a:ext>
            </a:extLst>
          </p:cNvPr>
          <p:cNvPicPr>
            <a:picLocks noChangeAspect="1"/>
          </p:cNvPicPr>
          <p:nvPr/>
        </p:nvPicPr>
        <p:blipFill>
          <a:blip r:embed="rId3"/>
          <a:stretch>
            <a:fillRect/>
          </a:stretch>
        </p:blipFill>
        <p:spPr>
          <a:xfrm>
            <a:off x="3331842" y="886418"/>
            <a:ext cx="138803" cy="112640"/>
          </a:xfrm>
          <a:prstGeom prst="rect">
            <a:avLst/>
          </a:prstGeom>
        </p:spPr>
      </p:pic>
      <p:pic>
        <p:nvPicPr>
          <p:cNvPr id="9" name="Picture 8">
            <a:extLst>
              <a:ext uri="{FF2B5EF4-FFF2-40B4-BE49-F238E27FC236}">
                <a16:creationId xmlns:a16="http://schemas.microsoft.com/office/drawing/2014/main" xmlns="" id="{E1F927B7-C761-4844-A574-844E23D76EEC}"/>
              </a:ext>
            </a:extLst>
          </p:cNvPr>
          <p:cNvPicPr>
            <a:picLocks noChangeAspect="1"/>
          </p:cNvPicPr>
          <p:nvPr/>
        </p:nvPicPr>
        <p:blipFill>
          <a:blip r:embed="rId3"/>
          <a:stretch>
            <a:fillRect/>
          </a:stretch>
        </p:blipFill>
        <p:spPr>
          <a:xfrm>
            <a:off x="4824943" y="886418"/>
            <a:ext cx="138803" cy="112640"/>
          </a:xfrm>
          <a:prstGeom prst="rect">
            <a:avLst/>
          </a:prstGeom>
        </p:spPr>
      </p:pic>
      <p:pic>
        <p:nvPicPr>
          <p:cNvPr id="10" name="Picture 9">
            <a:extLst>
              <a:ext uri="{FF2B5EF4-FFF2-40B4-BE49-F238E27FC236}">
                <a16:creationId xmlns:a16="http://schemas.microsoft.com/office/drawing/2014/main" xmlns="" id="{7A52C87B-7EE8-564D-908C-FDAB914C4E7D}"/>
              </a:ext>
            </a:extLst>
          </p:cNvPr>
          <p:cNvPicPr>
            <a:picLocks noChangeAspect="1"/>
          </p:cNvPicPr>
          <p:nvPr/>
        </p:nvPicPr>
        <p:blipFill>
          <a:blip r:embed="rId3"/>
          <a:stretch>
            <a:fillRect/>
          </a:stretch>
        </p:blipFill>
        <p:spPr>
          <a:xfrm>
            <a:off x="7688706" y="886418"/>
            <a:ext cx="138803" cy="112640"/>
          </a:xfrm>
          <a:prstGeom prst="rect">
            <a:avLst/>
          </a:prstGeom>
        </p:spPr>
      </p:pic>
      <p:pic>
        <p:nvPicPr>
          <p:cNvPr id="11" name="Picture 10">
            <a:extLst>
              <a:ext uri="{FF2B5EF4-FFF2-40B4-BE49-F238E27FC236}">
                <a16:creationId xmlns:a16="http://schemas.microsoft.com/office/drawing/2014/main" xmlns="" id="{170C8520-8DD2-3D41-BC57-764EAAFA8474}"/>
              </a:ext>
            </a:extLst>
          </p:cNvPr>
          <p:cNvPicPr>
            <a:picLocks noChangeAspect="1"/>
          </p:cNvPicPr>
          <p:nvPr/>
        </p:nvPicPr>
        <p:blipFill>
          <a:blip r:embed="rId3"/>
          <a:stretch>
            <a:fillRect/>
          </a:stretch>
        </p:blipFill>
        <p:spPr>
          <a:xfrm>
            <a:off x="3331842" y="595149"/>
            <a:ext cx="138803" cy="112640"/>
          </a:xfrm>
          <a:prstGeom prst="rect">
            <a:avLst/>
          </a:prstGeom>
        </p:spPr>
      </p:pic>
      <p:pic>
        <p:nvPicPr>
          <p:cNvPr id="12" name="Picture 11">
            <a:extLst>
              <a:ext uri="{FF2B5EF4-FFF2-40B4-BE49-F238E27FC236}">
                <a16:creationId xmlns:a16="http://schemas.microsoft.com/office/drawing/2014/main" xmlns="" id="{2C97B9AD-09C2-A647-B635-4B090C02D6E1}"/>
              </a:ext>
            </a:extLst>
          </p:cNvPr>
          <p:cNvPicPr>
            <a:picLocks noChangeAspect="1"/>
          </p:cNvPicPr>
          <p:nvPr/>
        </p:nvPicPr>
        <p:blipFill>
          <a:blip r:embed="rId3"/>
          <a:stretch>
            <a:fillRect/>
          </a:stretch>
        </p:blipFill>
        <p:spPr>
          <a:xfrm>
            <a:off x="4824943" y="595149"/>
            <a:ext cx="138803" cy="112640"/>
          </a:xfrm>
          <a:prstGeom prst="rect">
            <a:avLst/>
          </a:prstGeom>
        </p:spPr>
      </p:pic>
      <p:pic>
        <p:nvPicPr>
          <p:cNvPr id="13" name="Picture 12">
            <a:extLst>
              <a:ext uri="{FF2B5EF4-FFF2-40B4-BE49-F238E27FC236}">
                <a16:creationId xmlns:a16="http://schemas.microsoft.com/office/drawing/2014/main" xmlns="" id="{B88B5860-9D0B-D846-80AE-4AB615D163FC}"/>
              </a:ext>
            </a:extLst>
          </p:cNvPr>
          <p:cNvPicPr>
            <a:picLocks noChangeAspect="1"/>
          </p:cNvPicPr>
          <p:nvPr/>
        </p:nvPicPr>
        <p:blipFill>
          <a:blip r:embed="rId3"/>
          <a:stretch>
            <a:fillRect/>
          </a:stretch>
        </p:blipFill>
        <p:spPr>
          <a:xfrm>
            <a:off x="7688706" y="595149"/>
            <a:ext cx="138803" cy="112640"/>
          </a:xfrm>
          <a:prstGeom prst="rect">
            <a:avLst/>
          </a:prstGeom>
        </p:spPr>
      </p:pic>
      <p:pic>
        <p:nvPicPr>
          <p:cNvPr id="14" name="Picture 13">
            <a:extLst>
              <a:ext uri="{FF2B5EF4-FFF2-40B4-BE49-F238E27FC236}">
                <a16:creationId xmlns:a16="http://schemas.microsoft.com/office/drawing/2014/main" xmlns="" id="{0489F6F2-9B60-CB45-BCF1-0B76032F734C}"/>
              </a:ext>
            </a:extLst>
          </p:cNvPr>
          <p:cNvPicPr>
            <a:picLocks noChangeAspect="1"/>
          </p:cNvPicPr>
          <p:nvPr/>
        </p:nvPicPr>
        <p:blipFill>
          <a:blip r:embed="rId3"/>
          <a:stretch>
            <a:fillRect/>
          </a:stretch>
        </p:blipFill>
        <p:spPr>
          <a:xfrm>
            <a:off x="3331842" y="1526677"/>
            <a:ext cx="138803" cy="112640"/>
          </a:xfrm>
          <a:prstGeom prst="rect">
            <a:avLst/>
          </a:prstGeom>
        </p:spPr>
      </p:pic>
      <p:pic>
        <p:nvPicPr>
          <p:cNvPr id="15" name="Picture 14">
            <a:extLst>
              <a:ext uri="{FF2B5EF4-FFF2-40B4-BE49-F238E27FC236}">
                <a16:creationId xmlns:a16="http://schemas.microsoft.com/office/drawing/2014/main" xmlns="" id="{6EBA2C15-4C36-4046-8E01-504941349EEF}"/>
              </a:ext>
            </a:extLst>
          </p:cNvPr>
          <p:cNvPicPr>
            <a:picLocks noChangeAspect="1"/>
          </p:cNvPicPr>
          <p:nvPr/>
        </p:nvPicPr>
        <p:blipFill>
          <a:blip r:embed="rId3"/>
          <a:stretch>
            <a:fillRect/>
          </a:stretch>
        </p:blipFill>
        <p:spPr>
          <a:xfrm>
            <a:off x="4824943" y="1526677"/>
            <a:ext cx="138803" cy="112640"/>
          </a:xfrm>
          <a:prstGeom prst="rect">
            <a:avLst/>
          </a:prstGeom>
        </p:spPr>
      </p:pic>
      <p:pic>
        <p:nvPicPr>
          <p:cNvPr id="16" name="Picture 15">
            <a:extLst>
              <a:ext uri="{FF2B5EF4-FFF2-40B4-BE49-F238E27FC236}">
                <a16:creationId xmlns:a16="http://schemas.microsoft.com/office/drawing/2014/main" xmlns="" id="{AF530265-1220-4644-AF6F-C75739418EA5}"/>
              </a:ext>
            </a:extLst>
          </p:cNvPr>
          <p:cNvPicPr>
            <a:picLocks noChangeAspect="1"/>
          </p:cNvPicPr>
          <p:nvPr/>
        </p:nvPicPr>
        <p:blipFill>
          <a:blip r:embed="rId3"/>
          <a:stretch>
            <a:fillRect/>
          </a:stretch>
        </p:blipFill>
        <p:spPr>
          <a:xfrm>
            <a:off x="7688706" y="1526677"/>
            <a:ext cx="138803" cy="112640"/>
          </a:xfrm>
          <a:prstGeom prst="rect">
            <a:avLst/>
          </a:prstGeom>
        </p:spPr>
      </p:pic>
      <p:pic>
        <p:nvPicPr>
          <p:cNvPr id="17" name="Picture 16">
            <a:extLst>
              <a:ext uri="{FF2B5EF4-FFF2-40B4-BE49-F238E27FC236}">
                <a16:creationId xmlns:a16="http://schemas.microsoft.com/office/drawing/2014/main" xmlns="" id="{205FBC15-51BC-3141-9634-9D47DE6D75C3}"/>
              </a:ext>
            </a:extLst>
          </p:cNvPr>
          <p:cNvPicPr>
            <a:picLocks noChangeAspect="1"/>
          </p:cNvPicPr>
          <p:nvPr/>
        </p:nvPicPr>
        <p:blipFill>
          <a:blip r:embed="rId3"/>
          <a:stretch>
            <a:fillRect/>
          </a:stretch>
        </p:blipFill>
        <p:spPr>
          <a:xfrm>
            <a:off x="6252147" y="1469367"/>
            <a:ext cx="138803" cy="112640"/>
          </a:xfrm>
          <a:prstGeom prst="rect">
            <a:avLst/>
          </a:prstGeom>
        </p:spPr>
      </p:pic>
      <p:sp>
        <p:nvSpPr>
          <p:cNvPr id="4" name="TextBox 3">
            <a:extLst>
              <a:ext uri="{FF2B5EF4-FFF2-40B4-BE49-F238E27FC236}">
                <a16:creationId xmlns:a16="http://schemas.microsoft.com/office/drawing/2014/main" xmlns="" id="{FF962E7D-9BB8-5545-8389-409A51C254E1}"/>
              </a:ext>
            </a:extLst>
          </p:cNvPr>
          <p:cNvSpPr txBox="1"/>
          <p:nvPr/>
        </p:nvSpPr>
        <p:spPr>
          <a:xfrm>
            <a:off x="5638105" y="1611237"/>
            <a:ext cx="1366887" cy="112640"/>
          </a:xfrm>
          <a:prstGeom prst="rect">
            <a:avLst/>
          </a:prstGeom>
          <a:ln w="28575">
            <a:noFill/>
          </a:ln>
        </p:spPr>
        <p:txBody>
          <a:bodyPr vert="horz" wrap="square" lIns="0" tIns="0" rIns="0" bIns="0" rtlCol="0">
            <a:normAutofit/>
          </a:bodyPr>
          <a:lstStyle/>
          <a:p>
            <a:pPr algn="ctr" fontAlgn="auto">
              <a:spcAft>
                <a:spcPts val="0"/>
              </a:spcAft>
            </a:pPr>
            <a:r>
              <a:rPr lang="en-US" sz="700" i="1" dirty="0"/>
              <a:t>When network dentist is used</a:t>
            </a:r>
          </a:p>
          <a:p>
            <a:pPr algn="ctr" fontAlgn="auto">
              <a:spcAft>
                <a:spcPts val="0"/>
              </a:spcAft>
            </a:pPr>
            <a:endParaRPr lang="en-US" sz="700" dirty="0"/>
          </a:p>
        </p:txBody>
      </p:sp>
      <p:pic>
        <p:nvPicPr>
          <p:cNvPr id="18" name="Picture 17">
            <a:extLst>
              <a:ext uri="{FF2B5EF4-FFF2-40B4-BE49-F238E27FC236}">
                <a16:creationId xmlns:a16="http://schemas.microsoft.com/office/drawing/2014/main" xmlns="" id="{1E0A8241-D65A-4D4E-9DFB-70638B569BE3}"/>
              </a:ext>
            </a:extLst>
          </p:cNvPr>
          <p:cNvPicPr>
            <a:picLocks noChangeAspect="1"/>
          </p:cNvPicPr>
          <p:nvPr/>
        </p:nvPicPr>
        <p:blipFill>
          <a:blip r:embed="rId3"/>
          <a:stretch>
            <a:fillRect/>
          </a:stretch>
        </p:blipFill>
        <p:spPr>
          <a:xfrm>
            <a:off x="3331842" y="1867938"/>
            <a:ext cx="138803" cy="112640"/>
          </a:xfrm>
          <a:prstGeom prst="rect">
            <a:avLst/>
          </a:prstGeom>
        </p:spPr>
      </p:pic>
      <p:pic>
        <p:nvPicPr>
          <p:cNvPr id="19" name="Picture 18">
            <a:extLst>
              <a:ext uri="{FF2B5EF4-FFF2-40B4-BE49-F238E27FC236}">
                <a16:creationId xmlns:a16="http://schemas.microsoft.com/office/drawing/2014/main" xmlns="" id="{FAC5BF2D-3EE0-A648-BFA7-C13B745DA914}"/>
              </a:ext>
            </a:extLst>
          </p:cNvPr>
          <p:cNvPicPr>
            <a:picLocks noChangeAspect="1"/>
          </p:cNvPicPr>
          <p:nvPr/>
        </p:nvPicPr>
        <p:blipFill>
          <a:blip r:embed="rId3"/>
          <a:stretch>
            <a:fillRect/>
          </a:stretch>
        </p:blipFill>
        <p:spPr>
          <a:xfrm>
            <a:off x="4824943" y="1867938"/>
            <a:ext cx="138803" cy="112640"/>
          </a:xfrm>
          <a:prstGeom prst="rect">
            <a:avLst/>
          </a:prstGeom>
        </p:spPr>
      </p:pic>
      <p:pic>
        <p:nvPicPr>
          <p:cNvPr id="20" name="Picture 19">
            <a:extLst>
              <a:ext uri="{FF2B5EF4-FFF2-40B4-BE49-F238E27FC236}">
                <a16:creationId xmlns:a16="http://schemas.microsoft.com/office/drawing/2014/main" xmlns="" id="{0FFDA601-C064-AD4C-9F34-22C69677A117}"/>
              </a:ext>
            </a:extLst>
          </p:cNvPr>
          <p:cNvPicPr>
            <a:picLocks noChangeAspect="1"/>
          </p:cNvPicPr>
          <p:nvPr/>
        </p:nvPicPr>
        <p:blipFill>
          <a:blip r:embed="rId3"/>
          <a:stretch>
            <a:fillRect/>
          </a:stretch>
        </p:blipFill>
        <p:spPr>
          <a:xfrm>
            <a:off x="7688706" y="1867938"/>
            <a:ext cx="138803" cy="112640"/>
          </a:xfrm>
          <a:prstGeom prst="rect">
            <a:avLst/>
          </a:prstGeom>
        </p:spPr>
      </p:pic>
      <p:pic>
        <p:nvPicPr>
          <p:cNvPr id="21" name="Picture 20">
            <a:extLst>
              <a:ext uri="{FF2B5EF4-FFF2-40B4-BE49-F238E27FC236}">
                <a16:creationId xmlns:a16="http://schemas.microsoft.com/office/drawing/2014/main" xmlns="" id="{B5BDA5FC-C996-A342-B25B-A1352D9CF83F}"/>
              </a:ext>
            </a:extLst>
          </p:cNvPr>
          <p:cNvPicPr>
            <a:picLocks noChangeAspect="1"/>
          </p:cNvPicPr>
          <p:nvPr/>
        </p:nvPicPr>
        <p:blipFill>
          <a:blip r:embed="rId3"/>
          <a:stretch>
            <a:fillRect/>
          </a:stretch>
        </p:blipFill>
        <p:spPr>
          <a:xfrm>
            <a:off x="6252147" y="1867938"/>
            <a:ext cx="138803" cy="112640"/>
          </a:xfrm>
          <a:prstGeom prst="rect">
            <a:avLst/>
          </a:prstGeom>
        </p:spPr>
      </p:pic>
      <p:pic>
        <p:nvPicPr>
          <p:cNvPr id="23" name="Picture 22">
            <a:extLst>
              <a:ext uri="{FF2B5EF4-FFF2-40B4-BE49-F238E27FC236}">
                <a16:creationId xmlns:a16="http://schemas.microsoft.com/office/drawing/2014/main" xmlns="" id="{2BA08E23-EC1D-D94D-A853-39E10511EC27}"/>
              </a:ext>
            </a:extLst>
          </p:cNvPr>
          <p:cNvPicPr>
            <a:picLocks noChangeAspect="1"/>
          </p:cNvPicPr>
          <p:nvPr/>
        </p:nvPicPr>
        <p:blipFill>
          <a:blip r:embed="rId3"/>
          <a:stretch>
            <a:fillRect/>
          </a:stretch>
        </p:blipFill>
        <p:spPr>
          <a:xfrm>
            <a:off x="3331842" y="2164535"/>
            <a:ext cx="138803" cy="112640"/>
          </a:xfrm>
          <a:prstGeom prst="rect">
            <a:avLst/>
          </a:prstGeom>
        </p:spPr>
      </p:pic>
      <p:pic>
        <p:nvPicPr>
          <p:cNvPr id="24" name="Picture 23">
            <a:extLst>
              <a:ext uri="{FF2B5EF4-FFF2-40B4-BE49-F238E27FC236}">
                <a16:creationId xmlns:a16="http://schemas.microsoft.com/office/drawing/2014/main" xmlns="" id="{8B059827-1857-1C46-9ACD-7549212FE20B}"/>
              </a:ext>
            </a:extLst>
          </p:cNvPr>
          <p:cNvPicPr>
            <a:picLocks noChangeAspect="1"/>
          </p:cNvPicPr>
          <p:nvPr/>
        </p:nvPicPr>
        <p:blipFill>
          <a:blip r:embed="rId3"/>
          <a:stretch>
            <a:fillRect/>
          </a:stretch>
        </p:blipFill>
        <p:spPr>
          <a:xfrm>
            <a:off x="4824943" y="2164535"/>
            <a:ext cx="138803" cy="112640"/>
          </a:xfrm>
          <a:prstGeom prst="rect">
            <a:avLst/>
          </a:prstGeom>
        </p:spPr>
      </p:pic>
      <p:pic>
        <p:nvPicPr>
          <p:cNvPr id="25" name="Picture 24">
            <a:extLst>
              <a:ext uri="{FF2B5EF4-FFF2-40B4-BE49-F238E27FC236}">
                <a16:creationId xmlns:a16="http://schemas.microsoft.com/office/drawing/2014/main" xmlns="" id="{9C849CFD-66CA-484C-BB49-918BC3894F37}"/>
              </a:ext>
            </a:extLst>
          </p:cNvPr>
          <p:cNvPicPr>
            <a:picLocks noChangeAspect="1"/>
          </p:cNvPicPr>
          <p:nvPr/>
        </p:nvPicPr>
        <p:blipFill>
          <a:blip r:embed="rId3"/>
          <a:stretch>
            <a:fillRect/>
          </a:stretch>
        </p:blipFill>
        <p:spPr>
          <a:xfrm>
            <a:off x="7688706" y="2164535"/>
            <a:ext cx="138803" cy="112640"/>
          </a:xfrm>
          <a:prstGeom prst="rect">
            <a:avLst/>
          </a:prstGeom>
        </p:spPr>
      </p:pic>
      <p:pic>
        <p:nvPicPr>
          <p:cNvPr id="26" name="Picture 25">
            <a:extLst>
              <a:ext uri="{FF2B5EF4-FFF2-40B4-BE49-F238E27FC236}">
                <a16:creationId xmlns:a16="http://schemas.microsoft.com/office/drawing/2014/main" xmlns="" id="{DF152259-1AF5-7242-9E91-7EC498121A65}"/>
              </a:ext>
            </a:extLst>
          </p:cNvPr>
          <p:cNvPicPr>
            <a:picLocks noChangeAspect="1"/>
          </p:cNvPicPr>
          <p:nvPr/>
        </p:nvPicPr>
        <p:blipFill>
          <a:blip r:embed="rId3"/>
          <a:stretch>
            <a:fillRect/>
          </a:stretch>
        </p:blipFill>
        <p:spPr>
          <a:xfrm>
            <a:off x="6252147" y="2164535"/>
            <a:ext cx="138803" cy="112640"/>
          </a:xfrm>
          <a:prstGeom prst="rect">
            <a:avLst/>
          </a:prstGeom>
        </p:spPr>
      </p:pic>
      <p:pic>
        <p:nvPicPr>
          <p:cNvPr id="27" name="Picture 26">
            <a:extLst>
              <a:ext uri="{FF2B5EF4-FFF2-40B4-BE49-F238E27FC236}">
                <a16:creationId xmlns:a16="http://schemas.microsoft.com/office/drawing/2014/main" xmlns="" id="{48CC37E0-6B88-3042-9B78-124B8575CEFA}"/>
              </a:ext>
            </a:extLst>
          </p:cNvPr>
          <p:cNvPicPr>
            <a:picLocks noChangeAspect="1"/>
          </p:cNvPicPr>
          <p:nvPr/>
        </p:nvPicPr>
        <p:blipFill>
          <a:blip r:embed="rId3"/>
          <a:stretch>
            <a:fillRect/>
          </a:stretch>
        </p:blipFill>
        <p:spPr>
          <a:xfrm>
            <a:off x="3331842" y="2461979"/>
            <a:ext cx="138803" cy="112640"/>
          </a:xfrm>
          <a:prstGeom prst="rect">
            <a:avLst/>
          </a:prstGeom>
        </p:spPr>
      </p:pic>
      <p:pic>
        <p:nvPicPr>
          <p:cNvPr id="28" name="Picture 27">
            <a:extLst>
              <a:ext uri="{FF2B5EF4-FFF2-40B4-BE49-F238E27FC236}">
                <a16:creationId xmlns:a16="http://schemas.microsoft.com/office/drawing/2014/main" xmlns="" id="{B25CDE64-14FE-0F49-B76E-A215646D71E1}"/>
              </a:ext>
            </a:extLst>
          </p:cNvPr>
          <p:cNvPicPr>
            <a:picLocks noChangeAspect="1"/>
          </p:cNvPicPr>
          <p:nvPr/>
        </p:nvPicPr>
        <p:blipFill>
          <a:blip r:embed="rId3"/>
          <a:stretch>
            <a:fillRect/>
          </a:stretch>
        </p:blipFill>
        <p:spPr>
          <a:xfrm>
            <a:off x="4824943" y="2461979"/>
            <a:ext cx="138803" cy="112640"/>
          </a:xfrm>
          <a:prstGeom prst="rect">
            <a:avLst/>
          </a:prstGeom>
        </p:spPr>
      </p:pic>
      <p:pic>
        <p:nvPicPr>
          <p:cNvPr id="29" name="Picture 28">
            <a:extLst>
              <a:ext uri="{FF2B5EF4-FFF2-40B4-BE49-F238E27FC236}">
                <a16:creationId xmlns:a16="http://schemas.microsoft.com/office/drawing/2014/main" xmlns="" id="{EAEF615E-ED67-9F43-9E62-C8883FB019B0}"/>
              </a:ext>
            </a:extLst>
          </p:cNvPr>
          <p:cNvPicPr>
            <a:picLocks noChangeAspect="1"/>
          </p:cNvPicPr>
          <p:nvPr/>
        </p:nvPicPr>
        <p:blipFill>
          <a:blip r:embed="rId3"/>
          <a:stretch>
            <a:fillRect/>
          </a:stretch>
        </p:blipFill>
        <p:spPr>
          <a:xfrm>
            <a:off x="7688706" y="2461979"/>
            <a:ext cx="138803" cy="112640"/>
          </a:xfrm>
          <a:prstGeom prst="rect">
            <a:avLst/>
          </a:prstGeom>
        </p:spPr>
      </p:pic>
      <p:pic>
        <p:nvPicPr>
          <p:cNvPr id="30" name="Picture 29">
            <a:extLst>
              <a:ext uri="{FF2B5EF4-FFF2-40B4-BE49-F238E27FC236}">
                <a16:creationId xmlns:a16="http://schemas.microsoft.com/office/drawing/2014/main" xmlns="" id="{5952FF1E-BDDB-BB41-B33A-4D1C9BA82B99}"/>
              </a:ext>
            </a:extLst>
          </p:cNvPr>
          <p:cNvPicPr>
            <a:picLocks noChangeAspect="1"/>
          </p:cNvPicPr>
          <p:nvPr/>
        </p:nvPicPr>
        <p:blipFill>
          <a:blip r:embed="rId3"/>
          <a:stretch>
            <a:fillRect/>
          </a:stretch>
        </p:blipFill>
        <p:spPr>
          <a:xfrm>
            <a:off x="6252147" y="2461979"/>
            <a:ext cx="138803" cy="112640"/>
          </a:xfrm>
          <a:prstGeom prst="rect">
            <a:avLst/>
          </a:prstGeom>
        </p:spPr>
      </p:pic>
      <p:pic>
        <p:nvPicPr>
          <p:cNvPr id="31" name="Picture 30">
            <a:extLst>
              <a:ext uri="{FF2B5EF4-FFF2-40B4-BE49-F238E27FC236}">
                <a16:creationId xmlns:a16="http://schemas.microsoft.com/office/drawing/2014/main" xmlns="" id="{B1EDA0F3-06E8-634A-A538-F2E59A483041}"/>
              </a:ext>
            </a:extLst>
          </p:cNvPr>
          <p:cNvPicPr>
            <a:picLocks noChangeAspect="1"/>
          </p:cNvPicPr>
          <p:nvPr/>
        </p:nvPicPr>
        <p:blipFill>
          <a:blip r:embed="rId3"/>
          <a:stretch>
            <a:fillRect/>
          </a:stretch>
        </p:blipFill>
        <p:spPr>
          <a:xfrm>
            <a:off x="3331842" y="2815952"/>
            <a:ext cx="138803" cy="112640"/>
          </a:xfrm>
          <a:prstGeom prst="rect">
            <a:avLst/>
          </a:prstGeom>
        </p:spPr>
      </p:pic>
      <p:pic>
        <p:nvPicPr>
          <p:cNvPr id="32" name="Picture 31">
            <a:extLst>
              <a:ext uri="{FF2B5EF4-FFF2-40B4-BE49-F238E27FC236}">
                <a16:creationId xmlns:a16="http://schemas.microsoft.com/office/drawing/2014/main" xmlns="" id="{3D2A6BFA-4518-7E43-B7BE-EB69923727C4}"/>
              </a:ext>
            </a:extLst>
          </p:cNvPr>
          <p:cNvPicPr>
            <a:picLocks noChangeAspect="1"/>
          </p:cNvPicPr>
          <p:nvPr/>
        </p:nvPicPr>
        <p:blipFill>
          <a:blip r:embed="rId3"/>
          <a:stretch>
            <a:fillRect/>
          </a:stretch>
        </p:blipFill>
        <p:spPr>
          <a:xfrm>
            <a:off x="4824943" y="2815952"/>
            <a:ext cx="138803" cy="112640"/>
          </a:xfrm>
          <a:prstGeom prst="rect">
            <a:avLst/>
          </a:prstGeom>
        </p:spPr>
      </p:pic>
      <p:pic>
        <p:nvPicPr>
          <p:cNvPr id="33" name="Picture 32">
            <a:extLst>
              <a:ext uri="{FF2B5EF4-FFF2-40B4-BE49-F238E27FC236}">
                <a16:creationId xmlns:a16="http://schemas.microsoft.com/office/drawing/2014/main" xmlns="" id="{3145E38B-8511-2E4D-BBA1-8F5B6668D910}"/>
              </a:ext>
            </a:extLst>
          </p:cNvPr>
          <p:cNvPicPr>
            <a:picLocks noChangeAspect="1"/>
          </p:cNvPicPr>
          <p:nvPr/>
        </p:nvPicPr>
        <p:blipFill>
          <a:blip r:embed="rId3"/>
          <a:stretch>
            <a:fillRect/>
          </a:stretch>
        </p:blipFill>
        <p:spPr>
          <a:xfrm>
            <a:off x="7688706" y="2763139"/>
            <a:ext cx="138803" cy="112640"/>
          </a:xfrm>
          <a:prstGeom prst="rect">
            <a:avLst/>
          </a:prstGeom>
        </p:spPr>
      </p:pic>
      <p:pic>
        <p:nvPicPr>
          <p:cNvPr id="34" name="Picture 33">
            <a:extLst>
              <a:ext uri="{FF2B5EF4-FFF2-40B4-BE49-F238E27FC236}">
                <a16:creationId xmlns:a16="http://schemas.microsoft.com/office/drawing/2014/main" xmlns="" id="{8FE146FB-FDA5-CB41-9326-492F1275A487}"/>
              </a:ext>
            </a:extLst>
          </p:cNvPr>
          <p:cNvPicPr>
            <a:picLocks noChangeAspect="1"/>
          </p:cNvPicPr>
          <p:nvPr/>
        </p:nvPicPr>
        <p:blipFill>
          <a:blip r:embed="rId3"/>
          <a:stretch>
            <a:fillRect/>
          </a:stretch>
        </p:blipFill>
        <p:spPr>
          <a:xfrm>
            <a:off x="6252147" y="2815952"/>
            <a:ext cx="138803" cy="112640"/>
          </a:xfrm>
          <a:prstGeom prst="rect">
            <a:avLst/>
          </a:prstGeom>
        </p:spPr>
      </p:pic>
      <p:sp>
        <p:nvSpPr>
          <p:cNvPr id="35" name="TextBox 34">
            <a:extLst>
              <a:ext uri="{FF2B5EF4-FFF2-40B4-BE49-F238E27FC236}">
                <a16:creationId xmlns:a16="http://schemas.microsoft.com/office/drawing/2014/main" xmlns="" id="{7BDBC01A-3A97-0F4A-AC27-4DDCB19894A4}"/>
              </a:ext>
            </a:extLst>
          </p:cNvPr>
          <p:cNvSpPr txBox="1"/>
          <p:nvPr/>
        </p:nvSpPr>
        <p:spPr>
          <a:xfrm>
            <a:off x="7074664" y="3297020"/>
            <a:ext cx="1366887" cy="112640"/>
          </a:xfrm>
          <a:prstGeom prst="rect">
            <a:avLst/>
          </a:prstGeom>
          <a:ln w="28575">
            <a:noFill/>
          </a:ln>
        </p:spPr>
        <p:txBody>
          <a:bodyPr vert="horz" wrap="square" lIns="0" tIns="0" rIns="0" bIns="0" rtlCol="0">
            <a:normAutofit/>
          </a:bodyPr>
          <a:lstStyle/>
          <a:p>
            <a:pPr algn="ctr" fontAlgn="auto">
              <a:spcAft>
                <a:spcPts val="0"/>
              </a:spcAft>
            </a:pPr>
            <a:r>
              <a:rPr lang="en-US" sz="700" i="1" dirty="0"/>
              <a:t>Repairs only</a:t>
            </a:r>
            <a:endParaRPr lang="en-US" sz="700" dirty="0"/>
          </a:p>
        </p:txBody>
      </p:sp>
      <p:sp>
        <p:nvSpPr>
          <p:cNvPr id="36" name="TextBox 35">
            <a:extLst>
              <a:ext uri="{FF2B5EF4-FFF2-40B4-BE49-F238E27FC236}">
                <a16:creationId xmlns:a16="http://schemas.microsoft.com/office/drawing/2014/main" xmlns="" id="{167EAD4A-8979-9A48-AEE2-16CCC49E5E53}"/>
              </a:ext>
            </a:extLst>
          </p:cNvPr>
          <p:cNvSpPr txBox="1"/>
          <p:nvPr/>
        </p:nvSpPr>
        <p:spPr>
          <a:xfrm>
            <a:off x="7074664" y="2901370"/>
            <a:ext cx="1366887" cy="112640"/>
          </a:xfrm>
          <a:prstGeom prst="rect">
            <a:avLst/>
          </a:prstGeom>
          <a:ln w="28575">
            <a:noFill/>
          </a:ln>
        </p:spPr>
        <p:txBody>
          <a:bodyPr vert="horz" wrap="square" lIns="0" tIns="0" rIns="0" bIns="0" rtlCol="0">
            <a:normAutofit/>
          </a:bodyPr>
          <a:lstStyle/>
          <a:p>
            <a:pPr algn="ctr" fontAlgn="auto">
              <a:spcAft>
                <a:spcPts val="0"/>
              </a:spcAft>
            </a:pPr>
            <a:r>
              <a:rPr lang="en-US" sz="700" i="1" dirty="0"/>
              <a:t>General </a:t>
            </a:r>
            <a:r>
              <a:rPr lang="en-US" sz="700" i="1" dirty="0" err="1"/>
              <a:t>anathesia</a:t>
            </a:r>
            <a:r>
              <a:rPr lang="en-US" sz="700" i="1" dirty="0"/>
              <a:t> not covered</a:t>
            </a:r>
          </a:p>
          <a:p>
            <a:pPr algn="ctr" fontAlgn="auto">
              <a:spcAft>
                <a:spcPts val="0"/>
              </a:spcAft>
            </a:pPr>
            <a:endParaRPr lang="en-US" sz="700" dirty="0"/>
          </a:p>
        </p:txBody>
      </p:sp>
      <p:pic>
        <p:nvPicPr>
          <p:cNvPr id="37" name="Picture 36">
            <a:extLst>
              <a:ext uri="{FF2B5EF4-FFF2-40B4-BE49-F238E27FC236}">
                <a16:creationId xmlns:a16="http://schemas.microsoft.com/office/drawing/2014/main" xmlns="" id="{E52BA664-222E-AF40-8417-2AC37991EFF8}"/>
              </a:ext>
            </a:extLst>
          </p:cNvPr>
          <p:cNvPicPr>
            <a:picLocks noChangeAspect="1"/>
          </p:cNvPicPr>
          <p:nvPr/>
        </p:nvPicPr>
        <p:blipFill>
          <a:blip r:embed="rId3"/>
          <a:stretch>
            <a:fillRect/>
          </a:stretch>
        </p:blipFill>
        <p:spPr>
          <a:xfrm>
            <a:off x="3331842" y="3192848"/>
            <a:ext cx="138803" cy="112640"/>
          </a:xfrm>
          <a:prstGeom prst="rect">
            <a:avLst/>
          </a:prstGeom>
        </p:spPr>
      </p:pic>
      <p:pic>
        <p:nvPicPr>
          <p:cNvPr id="38" name="Picture 37">
            <a:extLst>
              <a:ext uri="{FF2B5EF4-FFF2-40B4-BE49-F238E27FC236}">
                <a16:creationId xmlns:a16="http://schemas.microsoft.com/office/drawing/2014/main" xmlns="" id="{1CCF3E24-598E-234C-AF1A-BBFD913CB133}"/>
              </a:ext>
            </a:extLst>
          </p:cNvPr>
          <p:cNvPicPr>
            <a:picLocks noChangeAspect="1"/>
          </p:cNvPicPr>
          <p:nvPr/>
        </p:nvPicPr>
        <p:blipFill>
          <a:blip r:embed="rId3"/>
          <a:stretch>
            <a:fillRect/>
          </a:stretch>
        </p:blipFill>
        <p:spPr>
          <a:xfrm>
            <a:off x="4824943" y="3192848"/>
            <a:ext cx="138803" cy="112640"/>
          </a:xfrm>
          <a:prstGeom prst="rect">
            <a:avLst/>
          </a:prstGeom>
        </p:spPr>
      </p:pic>
      <p:pic>
        <p:nvPicPr>
          <p:cNvPr id="39" name="Picture 38">
            <a:extLst>
              <a:ext uri="{FF2B5EF4-FFF2-40B4-BE49-F238E27FC236}">
                <a16:creationId xmlns:a16="http://schemas.microsoft.com/office/drawing/2014/main" xmlns="" id="{99C95588-881B-5849-B10F-8EB3E685327E}"/>
              </a:ext>
            </a:extLst>
          </p:cNvPr>
          <p:cNvPicPr>
            <a:picLocks noChangeAspect="1"/>
          </p:cNvPicPr>
          <p:nvPr/>
        </p:nvPicPr>
        <p:blipFill>
          <a:blip r:embed="rId3"/>
          <a:stretch>
            <a:fillRect/>
          </a:stretch>
        </p:blipFill>
        <p:spPr>
          <a:xfrm>
            <a:off x="7688706" y="3145285"/>
            <a:ext cx="138803" cy="112640"/>
          </a:xfrm>
          <a:prstGeom prst="rect">
            <a:avLst/>
          </a:prstGeom>
        </p:spPr>
      </p:pic>
      <p:pic>
        <p:nvPicPr>
          <p:cNvPr id="40" name="Picture 39">
            <a:extLst>
              <a:ext uri="{FF2B5EF4-FFF2-40B4-BE49-F238E27FC236}">
                <a16:creationId xmlns:a16="http://schemas.microsoft.com/office/drawing/2014/main" xmlns="" id="{21147736-19C5-0549-AF66-B56A630E1C95}"/>
              </a:ext>
            </a:extLst>
          </p:cNvPr>
          <p:cNvPicPr>
            <a:picLocks noChangeAspect="1"/>
          </p:cNvPicPr>
          <p:nvPr/>
        </p:nvPicPr>
        <p:blipFill>
          <a:blip r:embed="rId3"/>
          <a:stretch>
            <a:fillRect/>
          </a:stretch>
        </p:blipFill>
        <p:spPr>
          <a:xfrm>
            <a:off x="6252147" y="3192848"/>
            <a:ext cx="138803" cy="112640"/>
          </a:xfrm>
          <a:prstGeom prst="rect">
            <a:avLst/>
          </a:prstGeom>
        </p:spPr>
      </p:pic>
      <p:sp>
        <p:nvSpPr>
          <p:cNvPr id="41" name="TextBox 40">
            <a:extLst>
              <a:ext uri="{FF2B5EF4-FFF2-40B4-BE49-F238E27FC236}">
                <a16:creationId xmlns:a16="http://schemas.microsoft.com/office/drawing/2014/main" xmlns="" id="{A5BF99D4-4594-FB4A-9DD9-E1F2C893CDB6}"/>
              </a:ext>
            </a:extLst>
          </p:cNvPr>
          <p:cNvSpPr txBox="1"/>
          <p:nvPr/>
        </p:nvSpPr>
        <p:spPr>
          <a:xfrm>
            <a:off x="5638105" y="3682842"/>
            <a:ext cx="1366887" cy="112640"/>
          </a:xfrm>
          <a:prstGeom prst="rect">
            <a:avLst/>
          </a:prstGeom>
          <a:ln w="28575">
            <a:noFill/>
          </a:ln>
        </p:spPr>
        <p:txBody>
          <a:bodyPr vert="horz" wrap="square" lIns="0" tIns="0" rIns="0" bIns="0" rtlCol="0">
            <a:normAutofit/>
          </a:bodyPr>
          <a:lstStyle/>
          <a:p>
            <a:pPr algn="ctr" fontAlgn="auto">
              <a:spcAft>
                <a:spcPts val="0"/>
              </a:spcAft>
            </a:pPr>
            <a:r>
              <a:rPr lang="en-US" sz="700" i="1" dirty="0"/>
              <a:t>$500 max per year</a:t>
            </a:r>
            <a:endParaRPr lang="en-US" sz="700" dirty="0"/>
          </a:p>
        </p:txBody>
      </p:sp>
      <p:sp>
        <p:nvSpPr>
          <p:cNvPr id="42" name="TextBox 41">
            <a:extLst>
              <a:ext uri="{FF2B5EF4-FFF2-40B4-BE49-F238E27FC236}">
                <a16:creationId xmlns:a16="http://schemas.microsoft.com/office/drawing/2014/main" xmlns="" id="{DA417D2A-8BD2-574B-A103-7CE1A4F88603}"/>
              </a:ext>
            </a:extLst>
          </p:cNvPr>
          <p:cNvSpPr txBox="1"/>
          <p:nvPr/>
        </p:nvSpPr>
        <p:spPr>
          <a:xfrm>
            <a:off x="4230673" y="3682842"/>
            <a:ext cx="1366887" cy="112640"/>
          </a:xfrm>
          <a:prstGeom prst="rect">
            <a:avLst/>
          </a:prstGeom>
          <a:ln w="28575">
            <a:noFill/>
          </a:ln>
        </p:spPr>
        <p:txBody>
          <a:bodyPr vert="horz" wrap="square" lIns="0" tIns="0" rIns="0" bIns="0" rtlCol="0">
            <a:normAutofit/>
          </a:bodyPr>
          <a:lstStyle/>
          <a:p>
            <a:pPr algn="ctr" fontAlgn="auto">
              <a:spcAft>
                <a:spcPts val="0"/>
              </a:spcAft>
            </a:pPr>
            <a:r>
              <a:rPr lang="en-US" sz="700" i="1" dirty="0"/>
              <a:t>Limit one per year</a:t>
            </a:r>
            <a:endParaRPr lang="en-US" sz="700" dirty="0"/>
          </a:p>
        </p:txBody>
      </p:sp>
      <p:sp>
        <p:nvSpPr>
          <p:cNvPr id="43" name="TextBox 42">
            <a:extLst>
              <a:ext uri="{FF2B5EF4-FFF2-40B4-BE49-F238E27FC236}">
                <a16:creationId xmlns:a16="http://schemas.microsoft.com/office/drawing/2014/main" xmlns="" id="{3C0B3B29-5B39-E94D-86EA-C448A62FE742}"/>
              </a:ext>
            </a:extLst>
          </p:cNvPr>
          <p:cNvSpPr txBox="1"/>
          <p:nvPr/>
        </p:nvSpPr>
        <p:spPr>
          <a:xfrm>
            <a:off x="2717800" y="3682842"/>
            <a:ext cx="1366887" cy="112640"/>
          </a:xfrm>
          <a:prstGeom prst="rect">
            <a:avLst/>
          </a:prstGeom>
          <a:ln w="28575">
            <a:noFill/>
          </a:ln>
        </p:spPr>
        <p:txBody>
          <a:bodyPr vert="horz" wrap="square" lIns="0" tIns="0" rIns="0" bIns="0" rtlCol="0">
            <a:normAutofit/>
          </a:bodyPr>
          <a:lstStyle/>
          <a:p>
            <a:pPr algn="ctr" fontAlgn="auto">
              <a:spcAft>
                <a:spcPts val="0"/>
              </a:spcAft>
            </a:pPr>
            <a:r>
              <a:rPr lang="en-US" sz="700" i="1" dirty="0"/>
              <a:t>Limit one per year</a:t>
            </a:r>
            <a:endParaRPr lang="en-US" sz="700" dirty="0"/>
          </a:p>
        </p:txBody>
      </p:sp>
      <p:pic>
        <p:nvPicPr>
          <p:cNvPr id="44" name="Picture 43">
            <a:extLst>
              <a:ext uri="{FF2B5EF4-FFF2-40B4-BE49-F238E27FC236}">
                <a16:creationId xmlns:a16="http://schemas.microsoft.com/office/drawing/2014/main" xmlns="" id="{414ED19B-3B78-BA45-B955-78FE2194441E}"/>
              </a:ext>
            </a:extLst>
          </p:cNvPr>
          <p:cNvPicPr>
            <a:picLocks noChangeAspect="1"/>
          </p:cNvPicPr>
          <p:nvPr/>
        </p:nvPicPr>
        <p:blipFill>
          <a:blip r:embed="rId3"/>
          <a:stretch>
            <a:fillRect/>
          </a:stretch>
        </p:blipFill>
        <p:spPr>
          <a:xfrm>
            <a:off x="3331842" y="3531632"/>
            <a:ext cx="138803" cy="112640"/>
          </a:xfrm>
          <a:prstGeom prst="rect">
            <a:avLst/>
          </a:prstGeom>
        </p:spPr>
      </p:pic>
      <p:pic>
        <p:nvPicPr>
          <p:cNvPr id="45" name="Picture 44">
            <a:extLst>
              <a:ext uri="{FF2B5EF4-FFF2-40B4-BE49-F238E27FC236}">
                <a16:creationId xmlns:a16="http://schemas.microsoft.com/office/drawing/2014/main" xmlns="" id="{A4E945DC-BA62-F648-BEB7-09844318CE95}"/>
              </a:ext>
            </a:extLst>
          </p:cNvPr>
          <p:cNvPicPr>
            <a:picLocks noChangeAspect="1"/>
          </p:cNvPicPr>
          <p:nvPr/>
        </p:nvPicPr>
        <p:blipFill>
          <a:blip r:embed="rId3"/>
          <a:stretch>
            <a:fillRect/>
          </a:stretch>
        </p:blipFill>
        <p:spPr>
          <a:xfrm>
            <a:off x="4824943" y="3531632"/>
            <a:ext cx="138803" cy="112640"/>
          </a:xfrm>
          <a:prstGeom prst="rect">
            <a:avLst/>
          </a:prstGeom>
        </p:spPr>
      </p:pic>
      <p:pic>
        <p:nvPicPr>
          <p:cNvPr id="46" name="Picture 45">
            <a:extLst>
              <a:ext uri="{FF2B5EF4-FFF2-40B4-BE49-F238E27FC236}">
                <a16:creationId xmlns:a16="http://schemas.microsoft.com/office/drawing/2014/main" xmlns="" id="{40C1DA3B-F826-714E-9B0A-B4363AAC261C}"/>
              </a:ext>
            </a:extLst>
          </p:cNvPr>
          <p:cNvPicPr>
            <a:picLocks noChangeAspect="1"/>
          </p:cNvPicPr>
          <p:nvPr/>
        </p:nvPicPr>
        <p:blipFill>
          <a:blip r:embed="rId3"/>
          <a:stretch>
            <a:fillRect/>
          </a:stretch>
        </p:blipFill>
        <p:spPr>
          <a:xfrm>
            <a:off x="6252147" y="3531632"/>
            <a:ext cx="138803" cy="112640"/>
          </a:xfrm>
          <a:prstGeom prst="rect">
            <a:avLst/>
          </a:prstGeom>
        </p:spPr>
      </p:pic>
      <p:pic>
        <p:nvPicPr>
          <p:cNvPr id="50" name="Picture 49">
            <a:extLst>
              <a:ext uri="{FF2B5EF4-FFF2-40B4-BE49-F238E27FC236}">
                <a16:creationId xmlns:a16="http://schemas.microsoft.com/office/drawing/2014/main" xmlns="" id="{1CCC7376-35BD-7C4E-B119-18249762DBC0}"/>
              </a:ext>
            </a:extLst>
          </p:cNvPr>
          <p:cNvPicPr>
            <a:picLocks noChangeAspect="1"/>
          </p:cNvPicPr>
          <p:nvPr/>
        </p:nvPicPr>
        <p:blipFill>
          <a:blip r:embed="rId3"/>
          <a:stretch>
            <a:fillRect/>
          </a:stretch>
        </p:blipFill>
        <p:spPr>
          <a:xfrm>
            <a:off x="3331842" y="3919799"/>
            <a:ext cx="138803" cy="112640"/>
          </a:xfrm>
          <a:prstGeom prst="rect">
            <a:avLst/>
          </a:prstGeom>
        </p:spPr>
      </p:pic>
      <p:pic>
        <p:nvPicPr>
          <p:cNvPr id="51" name="Picture 50">
            <a:extLst>
              <a:ext uri="{FF2B5EF4-FFF2-40B4-BE49-F238E27FC236}">
                <a16:creationId xmlns:a16="http://schemas.microsoft.com/office/drawing/2014/main" xmlns="" id="{F339CC7B-EC52-8643-9B04-86A9A02E9946}"/>
              </a:ext>
            </a:extLst>
          </p:cNvPr>
          <p:cNvPicPr>
            <a:picLocks noChangeAspect="1"/>
          </p:cNvPicPr>
          <p:nvPr/>
        </p:nvPicPr>
        <p:blipFill>
          <a:blip r:embed="rId3"/>
          <a:stretch>
            <a:fillRect/>
          </a:stretch>
        </p:blipFill>
        <p:spPr>
          <a:xfrm>
            <a:off x="4824943" y="3919799"/>
            <a:ext cx="138803" cy="112640"/>
          </a:xfrm>
          <a:prstGeom prst="rect">
            <a:avLst/>
          </a:prstGeom>
        </p:spPr>
      </p:pic>
      <p:pic>
        <p:nvPicPr>
          <p:cNvPr id="52" name="Picture 51">
            <a:extLst>
              <a:ext uri="{FF2B5EF4-FFF2-40B4-BE49-F238E27FC236}">
                <a16:creationId xmlns:a16="http://schemas.microsoft.com/office/drawing/2014/main" xmlns="" id="{702141A0-F0AB-AF46-B6C2-FCE920ED60AB}"/>
              </a:ext>
            </a:extLst>
          </p:cNvPr>
          <p:cNvPicPr>
            <a:picLocks noChangeAspect="1"/>
          </p:cNvPicPr>
          <p:nvPr/>
        </p:nvPicPr>
        <p:blipFill>
          <a:blip r:embed="rId3"/>
          <a:stretch>
            <a:fillRect/>
          </a:stretch>
        </p:blipFill>
        <p:spPr>
          <a:xfrm>
            <a:off x="6252147" y="3919799"/>
            <a:ext cx="138803" cy="112640"/>
          </a:xfrm>
          <a:prstGeom prst="rect">
            <a:avLst/>
          </a:prstGeom>
        </p:spPr>
      </p:pic>
      <p:pic>
        <p:nvPicPr>
          <p:cNvPr id="53" name="Picture 52">
            <a:extLst>
              <a:ext uri="{FF2B5EF4-FFF2-40B4-BE49-F238E27FC236}">
                <a16:creationId xmlns:a16="http://schemas.microsoft.com/office/drawing/2014/main" xmlns="" id="{10189FAC-6788-DF41-B44F-B00535606433}"/>
              </a:ext>
            </a:extLst>
          </p:cNvPr>
          <p:cNvPicPr>
            <a:picLocks noChangeAspect="1"/>
          </p:cNvPicPr>
          <p:nvPr/>
        </p:nvPicPr>
        <p:blipFill>
          <a:blip r:embed="rId3"/>
          <a:stretch>
            <a:fillRect/>
          </a:stretch>
        </p:blipFill>
        <p:spPr>
          <a:xfrm>
            <a:off x="3331842" y="4227628"/>
            <a:ext cx="138803" cy="112640"/>
          </a:xfrm>
          <a:prstGeom prst="rect">
            <a:avLst/>
          </a:prstGeom>
        </p:spPr>
      </p:pic>
      <p:pic>
        <p:nvPicPr>
          <p:cNvPr id="54" name="Picture 53">
            <a:extLst>
              <a:ext uri="{FF2B5EF4-FFF2-40B4-BE49-F238E27FC236}">
                <a16:creationId xmlns:a16="http://schemas.microsoft.com/office/drawing/2014/main" xmlns="" id="{69A242E1-EDCF-0448-8AFE-BE8E809677BC}"/>
              </a:ext>
            </a:extLst>
          </p:cNvPr>
          <p:cNvPicPr>
            <a:picLocks noChangeAspect="1"/>
          </p:cNvPicPr>
          <p:nvPr/>
        </p:nvPicPr>
        <p:blipFill>
          <a:blip r:embed="rId3"/>
          <a:stretch>
            <a:fillRect/>
          </a:stretch>
        </p:blipFill>
        <p:spPr>
          <a:xfrm>
            <a:off x="4824943" y="4227628"/>
            <a:ext cx="138803" cy="112640"/>
          </a:xfrm>
          <a:prstGeom prst="rect">
            <a:avLst/>
          </a:prstGeom>
        </p:spPr>
      </p:pic>
    </p:spTree>
    <p:extLst>
      <p:ext uri="{BB962C8B-B14F-4D97-AF65-F5344CB8AC3E}">
        <p14:creationId xmlns:p14="http://schemas.microsoft.com/office/powerpoint/2010/main" val="53629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26553" r="14474"/>
          <a:stretch/>
        </p:blipFill>
        <p:spPr>
          <a:xfrm>
            <a:off x="4589253" y="0"/>
            <a:ext cx="4549264" cy="5143500"/>
          </a:xfrm>
        </p:spPr>
      </p:pic>
      <p:sp>
        <p:nvSpPr>
          <p:cNvPr id="3" name="Text Placeholder 2"/>
          <p:cNvSpPr>
            <a:spLocks noGrp="1"/>
          </p:cNvSpPr>
          <p:nvPr>
            <p:ph type="body" sz="quarter" idx="16"/>
          </p:nvPr>
        </p:nvSpPr>
        <p:spPr/>
        <p:txBody>
          <a:bodyPr/>
          <a:lstStyle/>
          <a:p>
            <a:r>
              <a:rPr lang="en-US" dirty="0"/>
              <a:t>Things you should know</a:t>
            </a:r>
          </a:p>
        </p:txBody>
      </p:sp>
      <p:sp>
        <p:nvSpPr>
          <p:cNvPr id="4" name="Text Placeholder 3"/>
          <p:cNvSpPr>
            <a:spLocks noGrp="1"/>
          </p:cNvSpPr>
          <p:nvPr>
            <p:ph type="body" sz="quarter" idx="17"/>
          </p:nvPr>
        </p:nvSpPr>
        <p:spPr>
          <a:xfrm>
            <a:off x="371475" y="1423376"/>
            <a:ext cx="3807837" cy="2718317"/>
          </a:xfrm>
        </p:spPr>
        <p:txBody>
          <a:bodyPr/>
          <a:lstStyle/>
          <a:p>
            <a:pPr marL="341313" indent="-225425">
              <a:lnSpc>
                <a:spcPct val="100000"/>
              </a:lnSpc>
              <a:spcBef>
                <a:spcPts val="600"/>
              </a:spcBef>
              <a:buFont typeface="Arial" panose="020B0604020202020204" pitchFamily="34" charset="0"/>
              <a:buChar char="•"/>
            </a:pPr>
            <a:r>
              <a:rPr lang="en-US" dirty="0"/>
              <a:t>You may already be using a dentist who participates in the DHMO plan network, and you may be able to save money by switching to a DHMO plan.</a:t>
            </a:r>
          </a:p>
          <a:p>
            <a:pPr marL="341313" indent="-225425">
              <a:lnSpc>
                <a:spcPct val="100000"/>
              </a:lnSpc>
              <a:spcBef>
                <a:spcPts val="600"/>
              </a:spcBef>
              <a:buFont typeface="Arial" panose="020B0604020202020204" pitchFamily="34" charset="0"/>
              <a:buChar char="•"/>
            </a:pPr>
            <a:r>
              <a:rPr lang="en-US" dirty="0"/>
              <a:t>The Enhanced Plan has a maximum dollar amount that it will pay toward covered services each year.</a:t>
            </a:r>
          </a:p>
          <a:p>
            <a:pPr marL="341313" indent="-225425">
              <a:lnSpc>
                <a:spcPct val="100000"/>
              </a:lnSpc>
              <a:spcBef>
                <a:spcPts val="600"/>
              </a:spcBef>
              <a:buFont typeface="Arial" panose="020B0604020202020204" pitchFamily="34" charset="0"/>
              <a:buChar char="•"/>
            </a:pPr>
            <a:r>
              <a:rPr lang="en-US" dirty="0"/>
              <a:t>The Basic Plan does not cover certain types of services.</a:t>
            </a:r>
          </a:p>
          <a:p>
            <a:pPr marL="341313" indent="-225425">
              <a:lnSpc>
                <a:spcPct val="100000"/>
              </a:lnSpc>
              <a:spcBef>
                <a:spcPts val="600"/>
              </a:spcBef>
              <a:buFont typeface="Arial" panose="020B0604020202020204" pitchFamily="34" charset="0"/>
              <a:buChar char="•"/>
            </a:pPr>
            <a:r>
              <a:rPr lang="en-US" dirty="0"/>
              <a:t>Decision guide available on </a:t>
            </a:r>
            <a:r>
              <a:rPr lang="en-US" b="1" dirty="0">
                <a:solidFill>
                  <a:schemeClr val="accent3"/>
                </a:solidFill>
              </a:rPr>
              <a:t>stateofct.cigna.com</a:t>
            </a:r>
          </a:p>
          <a:p>
            <a:pPr>
              <a:lnSpc>
                <a:spcPct val="100000"/>
              </a:lnSpc>
              <a:spcBef>
                <a:spcPts val="600"/>
              </a:spcBef>
            </a:pPr>
            <a:endParaRPr lang="en-US" dirty="0"/>
          </a:p>
          <a:p>
            <a:pPr>
              <a:lnSpc>
                <a:spcPct val="100000"/>
              </a:lnSpc>
              <a:spcBef>
                <a:spcPts val="600"/>
              </a:spcBef>
            </a:pPr>
            <a:endParaRPr lang="en-US" dirty="0"/>
          </a:p>
        </p:txBody>
      </p:sp>
      <p:sp>
        <p:nvSpPr>
          <p:cNvPr id="6" name="Slide Number Placeholder 5"/>
          <p:cNvSpPr>
            <a:spLocks noGrp="1"/>
          </p:cNvSpPr>
          <p:nvPr>
            <p:ph type="sldNum" sz="quarter" idx="4"/>
          </p:nvPr>
        </p:nvSpPr>
        <p:spPr/>
        <p:txBody>
          <a:bodyPr/>
          <a:lstStyle/>
          <a:p>
            <a:pPr defTabSz="456355"/>
            <a:fld id="{933D77C5-7D33-F54D-9A33-ABFE7C9FDC16}" type="slidenum">
              <a:rPr lang="en-US" smtClean="0">
                <a:solidFill>
                  <a:srgbClr val="000000"/>
                </a:solidFill>
              </a:rPr>
              <a:pPr defTabSz="456355"/>
              <a:t>8</a:t>
            </a:fld>
            <a:endParaRPr lang="en-US">
              <a:solidFill>
                <a:srgbClr val="000000"/>
              </a:solidFill>
            </a:endParaRPr>
          </a:p>
        </p:txBody>
      </p:sp>
    </p:spTree>
    <p:extLst>
      <p:ext uri="{BB962C8B-B14F-4D97-AF65-F5344CB8AC3E}">
        <p14:creationId xmlns:p14="http://schemas.microsoft.com/office/powerpoint/2010/main" val="36965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6646" r="16646"/>
          <a:stretch/>
        </p:blipFill>
        <p:spPr/>
      </p:pic>
      <p:sp>
        <p:nvSpPr>
          <p:cNvPr id="8" name="Content Placeholder 2"/>
          <p:cNvSpPr>
            <a:spLocks noGrp="1"/>
          </p:cNvSpPr>
          <p:nvPr>
            <p:ph sz="quarter" idx="17"/>
          </p:nvPr>
        </p:nvSpPr>
        <p:spPr/>
        <p:txBody>
          <a:bodyPr/>
          <a:lstStyle/>
          <a:p>
            <a:r>
              <a:rPr lang="en-US"/>
              <a:t>Additional programs and services</a:t>
            </a:r>
          </a:p>
        </p:txBody>
      </p:sp>
      <p:sp>
        <p:nvSpPr>
          <p:cNvPr id="7" name="Content Placeholder 6"/>
          <p:cNvSpPr>
            <a:spLocks noGrp="1"/>
          </p:cNvSpPr>
          <p:nvPr>
            <p:ph sz="quarter" idx="18"/>
          </p:nvPr>
        </p:nvSpPr>
        <p:spPr/>
        <p:txBody>
          <a:bodyPr/>
          <a:lstStyle/>
          <a:p>
            <a:pPr>
              <a:lnSpc>
                <a:spcPct val="100000"/>
              </a:lnSpc>
            </a:pPr>
            <a:r>
              <a:rPr lang="en-US"/>
              <a:t>Helping you stay healthy from your teeth to your toes.</a:t>
            </a:r>
          </a:p>
        </p:txBody>
      </p:sp>
      <p:sp>
        <p:nvSpPr>
          <p:cNvPr id="3" name="Slide Number Placeholder 2"/>
          <p:cNvSpPr>
            <a:spLocks noGrp="1"/>
          </p:cNvSpPr>
          <p:nvPr>
            <p:ph type="sldNum" sz="quarter" idx="4294967295"/>
          </p:nvPr>
        </p:nvSpPr>
        <p:spPr>
          <a:xfrm>
            <a:off x="7954963" y="4895850"/>
            <a:ext cx="1189037" cy="247650"/>
          </a:xfrm>
        </p:spPr>
        <p:txBody>
          <a:bodyPr/>
          <a:lstStyle/>
          <a:p>
            <a:fld id="{933D77C5-7D33-F54D-9A33-ABFE7C9FDC16}" type="slidenum">
              <a:rPr lang="en-US" smtClean="0">
                <a:solidFill>
                  <a:srgbClr val="000000"/>
                </a:solidFill>
              </a:rPr>
              <a:pPr/>
              <a:t>9</a:t>
            </a:fld>
            <a:endParaRPr lang="en-US">
              <a:solidFill>
                <a:srgbClr val="000000"/>
              </a:solidFill>
            </a:endParaRPr>
          </a:p>
        </p:txBody>
      </p:sp>
      <p:sp>
        <p:nvSpPr>
          <p:cNvPr id="6" name="Rectangle 5">
            <a:extLst>
              <a:ext uri="{FF2B5EF4-FFF2-40B4-BE49-F238E27FC236}">
                <a16:creationId xmlns:a16="http://schemas.microsoft.com/office/drawing/2014/main" xmlns="" id="{184506FB-8C09-0F46-8613-73B035C5D9C8}"/>
              </a:ext>
            </a:extLst>
          </p:cNvPr>
          <p:cNvSpPr/>
          <p:nvPr/>
        </p:nvSpPr>
        <p:spPr>
          <a:xfrm>
            <a:off x="379244" y="2380"/>
            <a:ext cx="1264432" cy="181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4732" fontAlgn="auto">
              <a:spcBef>
                <a:spcPts val="0"/>
              </a:spcBef>
              <a:spcAft>
                <a:spcPts val="0"/>
              </a:spcAft>
            </a:pPr>
            <a:endParaRPr lang="en-US" sz="1348">
              <a:solidFill>
                <a:srgbClr val="FFFFFF"/>
              </a:solidFill>
            </a:endParaRPr>
          </a:p>
        </p:txBody>
      </p:sp>
    </p:spTree>
    <p:extLst>
      <p:ext uri="{BB962C8B-B14F-4D97-AF65-F5344CB8AC3E}">
        <p14:creationId xmlns:p14="http://schemas.microsoft.com/office/powerpoint/2010/main" val="141121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Verdana&quot; UsePPTTheme=&quot;True&quot; /&gt;&lt;/Font&gt;&lt;/MekkoFormats&gt;"/>
</p:tagLst>
</file>

<file path=ppt/theme/theme1.xml><?xml version="1.0" encoding="utf-8"?>
<a:theme xmlns:a="http://schemas.openxmlformats.org/drawingml/2006/main" name="Custom Design">
  <a:themeElements>
    <a:clrScheme name="Custom 17">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10.xml><?xml version="1.0" encoding="utf-8"?>
<a:theme xmlns:a="http://schemas.openxmlformats.org/drawingml/2006/main" name="13_Custom Design">
  <a:themeElements>
    <a:clrScheme name="Custom 17">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11.xml><?xml version="1.0" encoding="utf-8"?>
<a:theme xmlns:a="http://schemas.openxmlformats.org/drawingml/2006/main" name="32_Custom Design">
  <a:themeElements>
    <a:clrScheme name="Custom 2">
      <a:dk1>
        <a:srgbClr val="000000"/>
      </a:dk1>
      <a:lt1>
        <a:srgbClr val="FFFFFF"/>
      </a:lt1>
      <a:dk2>
        <a:srgbClr val="FDFBFF"/>
      </a:dk2>
      <a:lt2>
        <a:srgbClr val="000000"/>
      </a:lt2>
      <a:accent1>
        <a:srgbClr val="C3D600"/>
      </a:accent1>
      <a:accent2>
        <a:srgbClr val="FCB534"/>
      </a:accent2>
      <a:accent3>
        <a:srgbClr val="07C2F3"/>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12.xml><?xml version="1.0" encoding="utf-8"?>
<a:theme xmlns:a="http://schemas.openxmlformats.org/drawingml/2006/main" name="33_Custom Design">
  <a:themeElements>
    <a:clrScheme name="Custom 2">
      <a:dk1>
        <a:srgbClr val="000000"/>
      </a:dk1>
      <a:lt1>
        <a:srgbClr val="FFFFFF"/>
      </a:lt1>
      <a:dk2>
        <a:srgbClr val="FDFBFF"/>
      </a:dk2>
      <a:lt2>
        <a:srgbClr val="000000"/>
      </a:lt2>
      <a:accent1>
        <a:srgbClr val="C3D600"/>
      </a:accent1>
      <a:accent2>
        <a:srgbClr val="FCB534"/>
      </a:accent2>
      <a:accent3>
        <a:srgbClr val="07C2F3"/>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13.xml><?xml version="1.0" encoding="utf-8"?>
<a:theme xmlns:a="http://schemas.openxmlformats.org/drawingml/2006/main" name="34_Custom Design">
  <a:themeElements>
    <a:clrScheme name="Custom 2">
      <a:dk1>
        <a:srgbClr val="000000"/>
      </a:dk1>
      <a:lt1>
        <a:srgbClr val="FFFFFF"/>
      </a:lt1>
      <a:dk2>
        <a:srgbClr val="FDFBFF"/>
      </a:dk2>
      <a:lt2>
        <a:srgbClr val="000000"/>
      </a:lt2>
      <a:accent1>
        <a:srgbClr val="C3D600"/>
      </a:accent1>
      <a:accent2>
        <a:srgbClr val="FCB534"/>
      </a:accent2>
      <a:accent3>
        <a:srgbClr val="07C2F3"/>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14.xml><?xml version="1.0" encoding="utf-8"?>
<a:theme xmlns:a="http://schemas.openxmlformats.org/drawingml/2006/main" name="36_Custom Design">
  <a:themeElements>
    <a:clrScheme name="Custom 2">
      <a:dk1>
        <a:srgbClr val="000000"/>
      </a:dk1>
      <a:lt1>
        <a:srgbClr val="FFFFFF"/>
      </a:lt1>
      <a:dk2>
        <a:srgbClr val="FDFBFF"/>
      </a:dk2>
      <a:lt2>
        <a:srgbClr val="000000"/>
      </a:lt2>
      <a:accent1>
        <a:srgbClr val="C3D600"/>
      </a:accent1>
      <a:accent2>
        <a:srgbClr val="FCB534"/>
      </a:accent2>
      <a:accent3>
        <a:srgbClr val="07C2F3"/>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5">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F68620"/>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3.xml><?xml version="1.0" encoding="utf-8"?>
<a:theme xmlns:a="http://schemas.openxmlformats.org/drawingml/2006/main" name="2_Custom Design">
  <a:themeElements>
    <a:clrScheme name="Custom 15">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F68620"/>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4.xml><?xml version="1.0" encoding="utf-8"?>
<a:theme xmlns:a="http://schemas.openxmlformats.org/drawingml/2006/main" name="4_Custom Design">
  <a:themeElements>
    <a:clrScheme name="Custom 15">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F68620"/>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5.xml><?xml version="1.0" encoding="utf-8"?>
<a:theme xmlns:a="http://schemas.openxmlformats.org/drawingml/2006/main" name="5_Custom Design">
  <a:themeElements>
    <a:clrScheme name="Custom 15">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F68620"/>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6.xml><?xml version="1.0" encoding="utf-8"?>
<a:theme xmlns:a="http://schemas.openxmlformats.org/drawingml/2006/main" name="9_Custom Design">
  <a:themeElements>
    <a:clrScheme name="Custom 15">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F68620"/>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7.xml><?xml version="1.0" encoding="utf-8"?>
<a:theme xmlns:a="http://schemas.openxmlformats.org/drawingml/2006/main" name="10_Custom Design">
  <a:themeElements>
    <a:clrScheme name="Custom 17">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8.xml><?xml version="1.0" encoding="utf-8"?>
<a:theme xmlns:a="http://schemas.openxmlformats.org/drawingml/2006/main" name="11_Custom Design">
  <a:themeElements>
    <a:clrScheme name="Custom 17">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ppt/theme/theme9.xml><?xml version="1.0" encoding="utf-8"?>
<a:theme xmlns:a="http://schemas.openxmlformats.org/drawingml/2006/main" name="12_Custom Design">
  <a:themeElements>
    <a:clrScheme name="Custom 17">
      <a:dk1>
        <a:srgbClr val="000000"/>
      </a:dk1>
      <a:lt1>
        <a:srgbClr val="FFFFFF"/>
      </a:lt1>
      <a:dk2>
        <a:srgbClr val="FDFBFF"/>
      </a:dk2>
      <a:lt2>
        <a:srgbClr val="000000"/>
      </a:lt2>
      <a:accent1>
        <a:srgbClr val="C3D600"/>
      </a:accent1>
      <a:accent2>
        <a:srgbClr val="FCB534"/>
      </a:accent2>
      <a:accent3>
        <a:srgbClr val="00B0F0"/>
      </a:accent3>
      <a:accent4>
        <a:srgbClr val="000000"/>
      </a:accent4>
      <a:accent5>
        <a:srgbClr val="E35105"/>
      </a:accent5>
      <a:accent6>
        <a:srgbClr val="188CF0"/>
      </a:accent6>
      <a:hlink>
        <a:srgbClr val="969696"/>
      </a:hlink>
      <a:folHlink>
        <a:srgbClr val="969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28575">
          <a:solidFill>
            <a:srgbClr val="F26321"/>
          </a:solidFill>
        </a:ln>
      </a:spPr>
      <a:bodyPr vert="horz" lIns="182880" tIns="182880" rIns="182880" bIns="182880" rtlCol="0">
        <a:normAutofit/>
      </a:bodyPr>
      <a:lstStyle>
        <a:defPPr algn="l" fontAlgn="auto">
          <a:spcAft>
            <a:spcPts val="0"/>
          </a:spcAft>
          <a:defRPr smtClean="0"/>
        </a:defPPr>
      </a:lstStyle>
    </a:txDef>
  </a:objectDefaults>
  <a:extraClrSchemeLst/>
  <a:extLst>
    <a:ext uri="{05A4C25C-085E-4340-85A3-A5531E510DB2}">
      <thm15:themeFamily xmlns:thm15="http://schemas.microsoft.com/office/thememl/2012/main" name="140503 NMM 2021 template master v3" id="{96946430-FF30-6847-BED9-5A37B46CD51D}" vid="{D66EB1F1-2C49-2540-AD0C-5D3AD8E29654}"/>
    </a:ext>
  </a:extLst>
</a:theme>
</file>

<file path=docProps/app.xml><?xml version="1.0" encoding="utf-8"?>
<Properties xmlns="http://schemas.openxmlformats.org/officeDocument/2006/extended-properties" xmlns:vt="http://schemas.openxmlformats.org/officeDocument/2006/docPropsVTypes">
  <Template>Custom Design</Template>
  <TotalTime>362</TotalTime>
  <Words>5155</Words>
  <Application>Microsoft Office PowerPoint</Application>
  <PresentationFormat>On-screen Show (16:9)</PresentationFormat>
  <Paragraphs>332</Paragraphs>
  <Slides>20</Slides>
  <Notes>18</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20</vt:i4>
      </vt:variant>
    </vt:vector>
  </HeadingPairs>
  <TitlesOfParts>
    <vt:vector size="43" baseType="lpstr">
      <vt:lpstr>MS PGothic</vt:lpstr>
      <vt:lpstr>MS PGothic</vt:lpstr>
      <vt:lpstr>Arial</vt:lpstr>
      <vt:lpstr>Arial Black</vt:lpstr>
      <vt:lpstr>Arial Narrow</vt:lpstr>
      <vt:lpstr>Calibri</vt:lpstr>
      <vt:lpstr>Symbol</vt:lpstr>
      <vt:lpstr>Wingdings</vt:lpstr>
      <vt:lpstr>ヒラギノ角ゴ Pro W3</vt:lpstr>
      <vt:lpstr>Custom Design</vt:lpstr>
      <vt:lpstr>1_Custom Design</vt:lpstr>
      <vt:lpstr>2_Custom Design</vt:lpstr>
      <vt:lpstr>4_Custom Design</vt:lpstr>
      <vt:lpstr>5_Custom Design</vt:lpstr>
      <vt:lpstr>9_Custom Design</vt:lpstr>
      <vt:lpstr>10_Custom Design</vt:lpstr>
      <vt:lpstr>11_Custom Design</vt:lpstr>
      <vt:lpstr>12_Custom Design</vt:lpstr>
      <vt:lpstr>13_Custom Design</vt:lpstr>
      <vt:lpstr>32_Custom Design</vt:lpstr>
      <vt:lpstr>33_Custom Design</vt:lpstr>
      <vt:lpstr>34_Custom Design</vt:lpstr>
      <vt:lpstr>36_Custom Design</vt:lpstr>
      <vt:lpstr>PowerPoint Presentation</vt:lpstr>
      <vt:lpstr>PowerPoint Presentation</vt:lpstr>
      <vt:lpstr>PowerPoint Presentation</vt:lpstr>
      <vt:lpstr>PowerPoint Presentation</vt:lpstr>
      <vt:lpstr>PowerPoint Presentation</vt:lpstr>
      <vt:lpstr>PowerPoint Presentation</vt:lpstr>
      <vt:lpstr>Your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Maximize your plan benefits</vt:lpstr>
      <vt:lpstr>PowerPoint Presentation</vt:lpstr>
      <vt:lpstr>PowerPoint Presentation</vt:lpstr>
      <vt:lpstr>Appendix A</vt:lpstr>
      <vt:lpstr>Appendix B</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divider slide</dc:title>
  <dc:subject/>
  <dc:creator>Susan Laires</dc:creator>
  <cp:keywords/>
  <dc:description/>
  <cp:lastModifiedBy>Zappone, Kellie      HHHH</cp:lastModifiedBy>
  <cp:revision>23</cp:revision>
  <dcterms:created xsi:type="dcterms:W3CDTF">2020-08-03T22:26:26Z</dcterms:created>
  <dcterms:modified xsi:type="dcterms:W3CDTF">2022-04-06T20:06:25Z</dcterms:modified>
  <cp:category/>
</cp:coreProperties>
</file>