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2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3.xml" ContentType="application/vnd.openxmlformats-officedocument.theme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9" r:id="rId2"/>
    <p:sldMasterId id="2147483737" r:id="rId3"/>
    <p:sldMasterId id="2147483766" r:id="rId4"/>
  </p:sldMasterIdLst>
  <p:notesMasterIdLst>
    <p:notesMasterId r:id="rId12"/>
  </p:notesMasterIdLst>
  <p:sldIdLst>
    <p:sldId id="480" r:id="rId5"/>
    <p:sldId id="5501" r:id="rId6"/>
    <p:sldId id="5500" r:id="rId7"/>
    <p:sldId id="5502" r:id="rId8"/>
    <p:sldId id="5503" r:id="rId9"/>
    <p:sldId id="5504" r:id="rId10"/>
    <p:sldId id="32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7" autoAdjust="0"/>
    <p:restoredTop sz="94598" autoAdjust="0"/>
  </p:normalViewPr>
  <p:slideViewPr>
    <p:cSldViewPr snapToGrid="0">
      <p:cViewPr varScale="1">
        <p:scale>
          <a:sx n="86" d="100"/>
          <a:sy n="86" d="100"/>
        </p:scale>
        <p:origin x="42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281272-AE3C-479E-A05E-6C9730BD7912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2F3A79-3A6E-4503-9483-F329B8F55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787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AD15A5-6128-B84F-818D-8AA5BDD9AF9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56415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ea typeface="Calibri" panose="020F0502020204030204" pitchFamily="34" charset="0"/>
                <a:cs typeface="Times New Roman" panose="02020603050405020304" pitchFamily="18" charset="0"/>
              </a:rPr>
              <a:t>Your</a:t>
            </a:r>
            <a:r>
              <a:rPr lang="en-US" sz="1200" baseline="0" dirty="0">
                <a:ea typeface="Calibri" panose="020F0502020204030204" pitchFamily="34" charset="0"/>
                <a:cs typeface="Times New Roman" panose="02020603050405020304" pitchFamily="18" charset="0"/>
              </a:rPr>
              <a:t> plan offers the Retail 90 network, which lets you fill prescriptions for medications you take regularly – like diabetes, asthma, or high blood pressure medications – in convenient 90-day supplies. Sign in to Caremark.com to find a Retail 90 pharmacy.  </a:t>
            </a:r>
            <a:endParaRPr lang="en-US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200" dirty="0">
                <a:ea typeface="Calibri" panose="020F0502020204030204" pitchFamily="34" charset="0"/>
                <a:cs typeface="Times New Roman" panose="02020603050405020304" pitchFamily="18" charset="0"/>
              </a:rPr>
              <a:t>Image source: CVS Health Creative Resource Library, accessed 2020. </a:t>
            </a:r>
            <a:r>
              <a:rPr lang="en-US" sz="1200" dirty="0"/>
              <a:t>Rx_bag_and_bottle_on_counter_075. Asset ID: 203603.  No expiration. </a:t>
            </a:r>
            <a:endParaRPr lang="en-US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AD15A5-6128-B84F-818D-8AA5BDD9AF9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116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57931" y="2130386"/>
            <a:ext cx="4682948" cy="2011680"/>
          </a:xfrm>
        </p:spPr>
        <p:txBody>
          <a:bodyPr rIns="0" anchor="b" anchorCtr="0"/>
          <a:lstStyle>
            <a:lvl1pPr>
              <a:lnSpc>
                <a:spcPct val="90000"/>
              </a:lnSpc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557929" y="429542"/>
            <a:ext cx="2872536" cy="352779"/>
            <a:chOff x="557784" y="429541"/>
            <a:chExt cx="2871788" cy="352779"/>
          </a:xfrm>
        </p:grpSpPr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F017E871-18C4-45C8-9198-BF682349044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62537" y="439542"/>
              <a:ext cx="1377022" cy="340505"/>
            </a:xfrm>
            <a:custGeom>
              <a:avLst/>
              <a:gdLst>
                <a:gd name="T0" fmla="*/ 701 w 1134"/>
                <a:gd name="T1" fmla="*/ 273 h 278"/>
                <a:gd name="T2" fmla="*/ 675 w 1134"/>
                <a:gd name="T3" fmla="*/ 248 h 278"/>
                <a:gd name="T4" fmla="*/ 701 w 1134"/>
                <a:gd name="T5" fmla="*/ 109 h 278"/>
                <a:gd name="T6" fmla="*/ 645 w 1134"/>
                <a:gd name="T7" fmla="*/ 84 h 278"/>
                <a:gd name="T8" fmla="*/ 576 w 1134"/>
                <a:gd name="T9" fmla="*/ 79 h 278"/>
                <a:gd name="T10" fmla="*/ 576 w 1134"/>
                <a:gd name="T11" fmla="*/ 278 h 278"/>
                <a:gd name="T12" fmla="*/ 645 w 1134"/>
                <a:gd name="T13" fmla="*/ 273 h 278"/>
                <a:gd name="T14" fmla="*/ 426 w 1134"/>
                <a:gd name="T15" fmla="*/ 222 h 278"/>
                <a:gd name="T16" fmla="*/ 299 w 1134"/>
                <a:gd name="T17" fmla="*/ 189 h 278"/>
                <a:gd name="T18" fmla="*/ 461 w 1134"/>
                <a:gd name="T19" fmla="*/ 175 h 278"/>
                <a:gd name="T20" fmla="*/ 267 w 1134"/>
                <a:gd name="T21" fmla="*/ 178 h 278"/>
                <a:gd name="T22" fmla="*/ 456 w 1134"/>
                <a:gd name="T23" fmla="*/ 222 h 278"/>
                <a:gd name="T24" fmla="*/ 59 w 1134"/>
                <a:gd name="T25" fmla="*/ 25 h 278"/>
                <a:gd name="T26" fmla="*/ 86 w 1134"/>
                <a:gd name="T27" fmla="*/ 0 h 278"/>
                <a:gd name="T28" fmla="*/ 0 w 1134"/>
                <a:gd name="T29" fmla="*/ 25 h 278"/>
                <a:gd name="T30" fmla="*/ 27 w 1134"/>
                <a:gd name="T31" fmla="*/ 247 h 278"/>
                <a:gd name="T32" fmla="*/ 0 w 1134"/>
                <a:gd name="T33" fmla="*/ 273 h 278"/>
                <a:gd name="T34" fmla="*/ 86 w 1134"/>
                <a:gd name="T35" fmla="*/ 247 h 278"/>
                <a:gd name="T36" fmla="*/ 59 w 1134"/>
                <a:gd name="T37" fmla="*/ 138 h 278"/>
                <a:gd name="T38" fmla="*/ 196 w 1134"/>
                <a:gd name="T39" fmla="*/ 247 h 278"/>
                <a:gd name="T40" fmla="*/ 168 w 1134"/>
                <a:gd name="T41" fmla="*/ 273 h 278"/>
                <a:gd name="T42" fmla="*/ 255 w 1134"/>
                <a:gd name="T43" fmla="*/ 247 h 278"/>
                <a:gd name="T44" fmla="*/ 227 w 1134"/>
                <a:gd name="T45" fmla="*/ 25 h 278"/>
                <a:gd name="T46" fmla="*/ 255 w 1134"/>
                <a:gd name="T47" fmla="*/ 0 h 278"/>
                <a:gd name="T48" fmla="*/ 168 w 1134"/>
                <a:gd name="T49" fmla="*/ 25 h 278"/>
                <a:gd name="T50" fmla="*/ 196 w 1134"/>
                <a:gd name="T51" fmla="*/ 114 h 278"/>
                <a:gd name="T52" fmla="*/ 996 w 1134"/>
                <a:gd name="T53" fmla="*/ 248 h 278"/>
                <a:gd name="T54" fmla="*/ 971 w 1134"/>
                <a:gd name="T55" fmla="*/ 163 h 278"/>
                <a:gd name="T56" fmla="*/ 1078 w 1134"/>
                <a:gd name="T57" fmla="*/ 163 h 278"/>
                <a:gd name="T58" fmla="*/ 1053 w 1134"/>
                <a:gd name="T59" fmla="*/ 248 h 278"/>
                <a:gd name="T60" fmla="*/ 1134 w 1134"/>
                <a:gd name="T61" fmla="*/ 273 h 278"/>
                <a:gd name="T62" fmla="*/ 1109 w 1134"/>
                <a:gd name="T63" fmla="*/ 248 h 278"/>
                <a:gd name="T64" fmla="*/ 1030 w 1134"/>
                <a:gd name="T65" fmla="*/ 79 h 278"/>
                <a:gd name="T66" fmla="*/ 971 w 1134"/>
                <a:gd name="T67" fmla="*/ 0 h 278"/>
                <a:gd name="T68" fmla="*/ 915 w 1134"/>
                <a:gd name="T69" fmla="*/ 24 h 278"/>
                <a:gd name="T70" fmla="*/ 940 w 1134"/>
                <a:gd name="T71" fmla="*/ 248 h 278"/>
                <a:gd name="T72" fmla="*/ 915 w 1134"/>
                <a:gd name="T73" fmla="*/ 273 h 278"/>
                <a:gd name="T74" fmla="*/ 996 w 1134"/>
                <a:gd name="T75" fmla="*/ 248 h 278"/>
                <a:gd name="T76" fmla="*/ 580 w 1134"/>
                <a:gd name="T77" fmla="*/ 104 h 278"/>
                <a:gd name="T78" fmla="*/ 580 w 1134"/>
                <a:gd name="T79" fmla="*/ 252 h 278"/>
                <a:gd name="T80" fmla="*/ 366 w 1134"/>
                <a:gd name="T81" fmla="*/ 104 h 278"/>
                <a:gd name="T82" fmla="*/ 299 w 1134"/>
                <a:gd name="T83" fmla="*/ 164 h 278"/>
                <a:gd name="T84" fmla="*/ 859 w 1134"/>
                <a:gd name="T85" fmla="*/ 224 h 278"/>
                <a:gd name="T86" fmla="*/ 897 w 1134"/>
                <a:gd name="T87" fmla="*/ 109 h 278"/>
                <a:gd name="T88" fmla="*/ 859 w 1134"/>
                <a:gd name="T89" fmla="*/ 84 h 278"/>
                <a:gd name="T90" fmla="*/ 829 w 1134"/>
                <a:gd name="T91" fmla="*/ 36 h 278"/>
                <a:gd name="T92" fmla="*/ 799 w 1134"/>
                <a:gd name="T93" fmla="*/ 84 h 278"/>
                <a:gd name="T94" fmla="*/ 829 w 1134"/>
                <a:gd name="T95" fmla="*/ 109 h 278"/>
                <a:gd name="T96" fmla="*/ 879 w 1134"/>
                <a:gd name="T97" fmla="*/ 275 h 278"/>
                <a:gd name="T98" fmla="*/ 897 w 1134"/>
                <a:gd name="T99" fmla="*/ 248 h 278"/>
                <a:gd name="T100" fmla="*/ 859 w 1134"/>
                <a:gd name="T101" fmla="*/ 224 h 278"/>
                <a:gd name="T102" fmla="*/ 801 w 1134"/>
                <a:gd name="T103" fmla="*/ 273 h 278"/>
                <a:gd name="T104" fmla="*/ 787 w 1134"/>
                <a:gd name="T105" fmla="*/ 249 h 278"/>
                <a:gd name="T106" fmla="*/ 768 w 1134"/>
                <a:gd name="T107" fmla="*/ 0 h 278"/>
                <a:gd name="T108" fmla="*/ 712 w 1134"/>
                <a:gd name="T109" fmla="*/ 24 h 278"/>
                <a:gd name="T110" fmla="*/ 737 w 1134"/>
                <a:gd name="T111" fmla="*/ 224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34" h="278">
                  <a:moveTo>
                    <a:pt x="645" y="273"/>
                  </a:moveTo>
                  <a:cubicBezTo>
                    <a:pt x="701" y="273"/>
                    <a:pt x="701" y="273"/>
                    <a:pt x="701" y="273"/>
                  </a:cubicBezTo>
                  <a:cubicBezTo>
                    <a:pt x="701" y="248"/>
                    <a:pt x="701" y="248"/>
                    <a:pt x="701" y="248"/>
                  </a:cubicBezTo>
                  <a:cubicBezTo>
                    <a:pt x="675" y="248"/>
                    <a:pt x="675" y="248"/>
                    <a:pt x="675" y="248"/>
                  </a:cubicBezTo>
                  <a:cubicBezTo>
                    <a:pt x="675" y="109"/>
                    <a:pt x="675" y="109"/>
                    <a:pt x="675" y="109"/>
                  </a:cubicBezTo>
                  <a:cubicBezTo>
                    <a:pt x="701" y="109"/>
                    <a:pt x="701" y="109"/>
                    <a:pt x="701" y="109"/>
                  </a:cubicBezTo>
                  <a:cubicBezTo>
                    <a:pt x="701" y="84"/>
                    <a:pt x="701" y="84"/>
                    <a:pt x="701" y="84"/>
                  </a:cubicBezTo>
                  <a:cubicBezTo>
                    <a:pt x="645" y="84"/>
                    <a:pt x="645" y="84"/>
                    <a:pt x="645" y="84"/>
                  </a:cubicBezTo>
                  <a:cubicBezTo>
                    <a:pt x="645" y="112"/>
                    <a:pt x="645" y="112"/>
                    <a:pt x="645" y="112"/>
                  </a:cubicBezTo>
                  <a:cubicBezTo>
                    <a:pt x="629" y="91"/>
                    <a:pt x="605" y="79"/>
                    <a:pt x="576" y="79"/>
                  </a:cubicBezTo>
                  <a:cubicBezTo>
                    <a:pt x="523" y="79"/>
                    <a:pt x="483" y="122"/>
                    <a:pt x="483" y="178"/>
                  </a:cubicBezTo>
                  <a:cubicBezTo>
                    <a:pt x="483" y="235"/>
                    <a:pt x="523" y="278"/>
                    <a:pt x="576" y="278"/>
                  </a:cubicBezTo>
                  <a:cubicBezTo>
                    <a:pt x="605" y="278"/>
                    <a:pt x="629" y="265"/>
                    <a:pt x="645" y="245"/>
                  </a:cubicBezTo>
                  <a:lnTo>
                    <a:pt x="645" y="273"/>
                  </a:lnTo>
                  <a:close/>
                  <a:moveTo>
                    <a:pt x="456" y="222"/>
                  </a:moveTo>
                  <a:cubicBezTo>
                    <a:pt x="426" y="222"/>
                    <a:pt x="426" y="222"/>
                    <a:pt x="426" y="222"/>
                  </a:cubicBezTo>
                  <a:cubicBezTo>
                    <a:pt x="415" y="241"/>
                    <a:pt x="395" y="253"/>
                    <a:pt x="367" y="253"/>
                  </a:cubicBezTo>
                  <a:cubicBezTo>
                    <a:pt x="325" y="253"/>
                    <a:pt x="302" y="227"/>
                    <a:pt x="299" y="189"/>
                  </a:cubicBezTo>
                  <a:cubicBezTo>
                    <a:pt x="461" y="189"/>
                    <a:pt x="461" y="189"/>
                    <a:pt x="461" y="189"/>
                  </a:cubicBezTo>
                  <a:cubicBezTo>
                    <a:pt x="461" y="175"/>
                    <a:pt x="461" y="175"/>
                    <a:pt x="461" y="175"/>
                  </a:cubicBezTo>
                  <a:cubicBezTo>
                    <a:pt x="461" y="118"/>
                    <a:pt x="424" y="79"/>
                    <a:pt x="366" y="79"/>
                  </a:cubicBezTo>
                  <a:cubicBezTo>
                    <a:pt x="308" y="79"/>
                    <a:pt x="267" y="120"/>
                    <a:pt x="267" y="178"/>
                  </a:cubicBezTo>
                  <a:cubicBezTo>
                    <a:pt x="267" y="237"/>
                    <a:pt x="308" y="278"/>
                    <a:pt x="366" y="278"/>
                  </a:cubicBezTo>
                  <a:cubicBezTo>
                    <a:pt x="409" y="278"/>
                    <a:pt x="442" y="257"/>
                    <a:pt x="456" y="222"/>
                  </a:cubicBezTo>
                  <a:moveTo>
                    <a:pt x="59" y="114"/>
                  </a:moveTo>
                  <a:cubicBezTo>
                    <a:pt x="59" y="25"/>
                    <a:pt x="59" y="25"/>
                    <a:pt x="59" y="25"/>
                  </a:cubicBezTo>
                  <a:cubicBezTo>
                    <a:pt x="86" y="25"/>
                    <a:pt x="86" y="25"/>
                    <a:pt x="86" y="25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7" y="247"/>
                    <a:pt x="27" y="247"/>
                    <a:pt x="27" y="247"/>
                  </a:cubicBezTo>
                  <a:cubicBezTo>
                    <a:pt x="0" y="247"/>
                    <a:pt x="0" y="247"/>
                    <a:pt x="0" y="24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6" y="273"/>
                    <a:pt x="86" y="273"/>
                    <a:pt x="86" y="273"/>
                  </a:cubicBezTo>
                  <a:cubicBezTo>
                    <a:pt x="86" y="247"/>
                    <a:pt x="86" y="247"/>
                    <a:pt x="86" y="247"/>
                  </a:cubicBezTo>
                  <a:cubicBezTo>
                    <a:pt x="59" y="247"/>
                    <a:pt x="59" y="247"/>
                    <a:pt x="59" y="247"/>
                  </a:cubicBezTo>
                  <a:cubicBezTo>
                    <a:pt x="59" y="138"/>
                    <a:pt x="59" y="138"/>
                    <a:pt x="59" y="138"/>
                  </a:cubicBezTo>
                  <a:cubicBezTo>
                    <a:pt x="196" y="138"/>
                    <a:pt x="196" y="138"/>
                    <a:pt x="196" y="138"/>
                  </a:cubicBezTo>
                  <a:cubicBezTo>
                    <a:pt x="196" y="247"/>
                    <a:pt x="196" y="247"/>
                    <a:pt x="196" y="247"/>
                  </a:cubicBezTo>
                  <a:cubicBezTo>
                    <a:pt x="168" y="247"/>
                    <a:pt x="168" y="247"/>
                    <a:pt x="168" y="247"/>
                  </a:cubicBezTo>
                  <a:cubicBezTo>
                    <a:pt x="168" y="273"/>
                    <a:pt x="168" y="273"/>
                    <a:pt x="168" y="273"/>
                  </a:cubicBezTo>
                  <a:cubicBezTo>
                    <a:pt x="255" y="273"/>
                    <a:pt x="255" y="273"/>
                    <a:pt x="255" y="273"/>
                  </a:cubicBezTo>
                  <a:cubicBezTo>
                    <a:pt x="255" y="247"/>
                    <a:pt x="255" y="247"/>
                    <a:pt x="255" y="247"/>
                  </a:cubicBezTo>
                  <a:cubicBezTo>
                    <a:pt x="227" y="247"/>
                    <a:pt x="227" y="247"/>
                    <a:pt x="227" y="247"/>
                  </a:cubicBezTo>
                  <a:cubicBezTo>
                    <a:pt x="227" y="25"/>
                    <a:pt x="227" y="25"/>
                    <a:pt x="227" y="25"/>
                  </a:cubicBezTo>
                  <a:cubicBezTo>
                    <a:pt x="255" y="25"/>
                    <a:pt x="255" y="25"/>
                    <a:pt x="255" y="25"/>
                  </a:cubicBezTo>
                  <a:cubicBezTo>
                    <a:pt x="255" y="0"/>
                    <a:pt x="255" y="0"/>
                    <a:pt x="255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25"/>
                    <a:pt x="168" y="25"/>
                    <a:pt x="168" y="25"/>
                  </a:cubicBezTo>
                  <a:cubicBezTo>
                    <a:pt x="196" y="25"/>
                    <a:pt x="196" y="25"/>
                    <a:pt x="196" y="25"/>
                  </a:cubicBezTo>
                  <a:cubicBezTo>
                    <a:pt x="196" y="114"/>
                    <a:pt x="196" y="114"/>
                    <a:pt x="196" y="114"/>
                  </a:cubicBezTo>
                  <a:lnTo>
                    <a:pt x="59" y="114"/>
                  </a:lnTo>
                  <a:close/>
                  <a:moveTo>
                    <a:pt x="996" y="248"/>
                  </a:moveTo>
                  <a:cubicBezTo>
                    <a:pt x="971" y="248"/>
                    <a:pt x="971" y="248"/>
                    <a:pt x="971" y="248"/>
                  </a:cubicBezTo>
                  <a:cubicBezTo>
                    <a:pt x="971" y="163"/>
                    <a:pt x="971" y="163"/>
                    <a:pt x="971" y="163"/>
                  </a:cubicBezTo>
                  <a:cubicBezTo>
                    <a:pt x="971" y="124"/>
                    <a:pt x="991" y="104"/>
                    <a:pt x="1026" y="104"/>
                  </a:cubicBezTo>
                  <a:cubicBezTo>
                    <a:pt x="1058" y="104"/>
                    <a:pt x="1078" y="124"/>
                    <a:pt x="1078" y="163"/>
                  </a:cubicBezTo>
                  <a:cubicBezTo>
                    <a:pt x="1078" y="248"/>
                    <a:pt x="1078" y="248"/>
                    <a:pt x="1078" y="248"/>
                  </a:cubicBezTo>
                  <a:cubicBezTo>
                    <a:pt x="1053" y="248"/>
                    <a:pt x="1053" y="248"/>
                    <a:pt x="1053" y="248"/>
                  </a:cubicBezTo>
                  <a:cubicBezTo>
                    <a:pt x="1053" y="273"/>
                    <a:pt x="1053" y="273"/>
                    <a:pt x="1053" y="273"/>
                  </a:cubicBezTo>
                  <a:cubicBezTo>
                    <a:pt x="1134" y="273"/>
                    <a:pt x="1134" y="273"/>
                    <a:pt x="1134" y="273"/>
                  </a:cubicBezTo>
                  <a:cubicBezTo>
                    <a:pt x="1134" y="248"/>
                    <a:pt x="1134" y="248"/>
                    <a:pt x="1134" y="248"/>
                  </a:cubicBezTo>
                  <a:cubicBezTo>
                    <a:pt x="1109" y="248"/>
                    <a:pt x="1109" y="248"/>
                    <a:pt x="1109" y="248"/>
                  </a:cubicBezTo>
                  <a:cubicBezTo>
                    <a:pt x="1109" y="163"/>
                    <a:pt x="1109" y="163"/>
                    <a:pt x="1109" y="163"/>
                  </a:cubicBezTo>
                  <a:cubicBezTo>
                    <a:pt x="1109" y="117"/>
                    <a:pt x="1081" y="79"/>
                    <a:pt x="1030" y="79"/>
                  </a:cubicBezTo>
                  <a:cubicBezTo>
                    <a:pt x="1003" y="79"/>
                    <a:pt x="983" y="89"/>
                    <a:pt x="971" y="105"/>
                  </a:cubicBezTo>
                  <a:cubicBezTo>
                    <a:pt x="971" y="0"/>
                    <a:pt x="971" y="0"/>
                    <a:pt x="971" y="0"/>
                  </a:cubicBezTo>
                  <a:cubicBezTo>
                    <a:pt x="915" y="0"/>
                    <a:pt x="915" y="0"/>
                    <a:pt x="915" y="0"/>
                  </a:cubicBezTo>
                  <a:cubicBezTo>
                    <a:pt x="915" y="24"/>
                    <a:pt x="915" y="24"/>
                    <a:pt x="915" y="24"/>
                  </a:cubicBezTo>
                  <a:cubicBezTo>
                    <a:pt x="940" y="24"/>
                    <a:pt x="940" y="24"/>
                    <a:pt x="940" y="24"/>
                  </a:cubicBezTo>
                  <a:cubicBezTo>
                    <a:pt x="940" y="248"/>
                    <a:pt x="940" y="248"/>
                    <a:pt x="940" y="248"/>
                  </a:cubicBezTo>
                  <a:cubicBezTo>
                    <a:pt x="915" y="248"/>
                    <a:pt x="915" y="248"/>
                    <a:pt x="915" y="248"/>
                  </a:cubicBezTo>
                  <a:cubicBezTo>
                    <a:pt x="915" y="273"/>
                    <a:pt x="915" y="273"/>
                    <a:pt x="915" y="273"/>
                  </a:cubicBezTo>
                  <a:cubicBezTo>
                    <a:pt x="996" y="273"/>
                    <a:pt x="996" y="273"/>
                    <a:pt x="996" y="273"/>
                  </a:cubicBezTo>
                  <a:lnTo>
                    <a:pt x="996" y="248"/>
                  </a:lnTo>
                  <a:close/>
                  <a:moveTo>
                    <a:pt x="514" y="178"/>
                  </a:moveTo>
                  <a:cubicBezTo>
                    <a:pt x="514" y="135"/>
                    <a:pt x="542" y="104"/>
                    <a:pt x="580" y="104"/>
                  </a:cubicBezTo>
                  <a:cubicBezTo>
                    <a:pt x="619" y="104"/>
                    <a:pt x="646" y="136"/>
                    <a:pt x="646" y="178"/>
                  </a:cubicBezTo>
                  <a:cubicBezTo>
                    <a:pt x="646" y="221"/>
                    <a:pt x="619" y="252"/>
                    <a:pt x="580" y="252"/>
                  </a:cubicBezTo>
                  <a:cubicBezTo>
                    <a:pt x="542" y="252"/>
                    <a:pt x="514" y="221"/>
                    <a:pt x="514" y="178"/>
                  </a:cubicBezTo>
                  <a:moveTo>
                    <a:pt x="366" y="104"/>
                  </a:moveTo>
                  <a:cubicBezTo>
                    <a:pt x="406" y="104"/>
                    <a:pt x="427" y="133"/>
                    <a:pt x="430" y="164"/>
                  </a:cubicBezTo>
                  <a:cubicBezTo>
                    <a:pt x="299" y="164"/>
                    <a:pt x="299" y="164"/>
                    <a:pt x="299" y="164"/>
                  </a:cubicBezTo>
                  <a:cubicBezTo>
                    <a:pt x="302" y="130"/>
                    <a:pt x="326" y="104"/>
                    <a:pt x="366" y="104"/>
                  </a:cubicBezTo>
                  <a:moveTo>
                    <a:pt x="859" y="224"/>
                  </a:moveTo>
                  <a:cubicBezTo>
                    <a:pt x="859" y="109"/>
                    <a:pt x="859" y="109"/>
                    <a:pt x="859" y="109"/>
                  </a:cubicBezTo>
                  <a:cubicBezTo>
                    <a:pt x="897" y="109"/>
                    <a:pt x="897" y="109"/>
                    <a:pt x="897" y="109"/>
                  </a:cubicBezTo>
                  <a:cubicBezTo>
                    <a:pt x="897" y="84"/>
                    <a:pt x="897" y="84"/>
                    <a:pt x="897" y="84"/>
                  </a:cubicBezTo>
                  <a:cubicBezTo>
                    <a:pt x="859" y="84"/>
                    <a:pt x="859" y="84"/>
                    <a:pt x="859" y="84"/>
                  </a:cubicBezTo>
                  <a:cubicBezTo>
                    <a:pt x="859" y="36"/>
                    <a:pt x="859" y="36"/>
                    <a:pt x="859" y="36"/>
                  </a:cubicBezTo>
                  <a:cubicBezTo>
                    <a:pt x="829" y="36"/>
                    <a:pt x="829" y="36"/>
                    <a:pt x="829" y="36"/>
                  </a:cubicBezTo>
                  <a:cubicBezTo>
                    <a:pt x="829" y="84"/>
                    <a:pt x="829" y="84"/>
                    <a:pt x="829" y="84"/>
                  </a:cubicBezTo>
                  <a:cubicBezTo>
                    <a:pt x="799" y="84"/>
                    <a:pt x="799" y="84"/>
                    <a:pt x="799" y="84"/>
                  </a:cubicBezTo>
                  <a:cubicBezTo>
                    <a:pt x="799" y="109"/>
                    <a:pt x="799" y="109"/>
                    <a:pt x="799" y="109"/>
                  </a:cubicBezTo>
                  <a:cubicBezTo>
                    <a:pt x="829" y="109"/>
                    <a:pt x="829" y="109"/>
                    <a:pt x="829" y="109"/>
                  </a:cubicBezTo>
                  <a:cubicBezTo>
                    <a:pt x="829" y="225"/>
                    <a:pt x="829" y="225"/>
                    <a:pt x="829" y="225"/>
                  </a:cubicBezTo>
                  <a:cubicBezTo>
                    <a:pt x="829" y="259"/>
                    <a:pt x="844" y="275"/>
                    <a:pt x="879" y="275"/>
                  </a:cubicBezTo>
                  <a:cubicBezTo>
                    <a:pt x="884" y="275"/>
                    <a:pt x="893" y="274"/>
                    <a:pt x="897" y="273"/>
                  </a:cubicBezTo>
                  <a:cubicBezTo>
                    <a:pt x="897" y="248"/>
                    <a:pt x="897" y="248"/>
                    <a:pt x="897" y="248"/>
                  </a:cubicBezTo>
                  <a:cubicBezTo>
                    <a:pt x="892" y="249"/>
                    <a:pt x="886" y="249"/>
                    <a:pt x="882" y="249"/>
                  </a:cubicBezTo>
                  <a:cubicBezTo>
                    <a:pt x="866" y="249"/>
                    <a:pt x="859" y="244"/>
                    <a:pt x="859" y="224"/>
                  </a:cubicBezTo>
                  <a:moveTo>
                    <a:pt x="783" y="275"/>
                  </a:moveTo>
                  <a:cubicBezTo>
                    <a:pt x="789" y="275"/>
                    <a:pt x="797" y="274"/>
                    <a:pt x="801" y="273"/>
                  </a:cubicBezTo>
                  <a:cubicBezTo>
                    <a:pt x="801" y="248"/>
                    <a:pt x="801" y="248"/>
                    <a:pt x="801" y="248"/>
                  </a:cubicBezTo>
                  <a:cubicBezTo>
                    <a:pt x="795" y="249"/>
                    <a:pt x="791" y="249"/>
                    <a:pt x="787" y="249"/>
                  </a:cubicBezTo>
                  <a:cubicBezTo>
                    <a:pt x="774" y="249"/>
                    <a:pt x="768" y="243"/>
                    <a:pt x="768" y="222"/>
                  </a:cubicBezTo>
                  <a:cubicBezTo>
                    <a:pt x="768" y="0"/>
                    <a:pt x="768" y="0"/>
                    <a:pt x="768" y="0"/>
                  </a:cubicBezTo>
                  <a:cubicBezTo>
                    <a:pt x="712" y="0"/>
                    <a:pt x="712" y="0"/>
                    <a:pt x="712" y="0"/>
                  </a:cubicBezTo>
                  <a:cubicBezTo>
                    <a:pt x="712" y="24"/>
                    <a:pt x="712" y="24"/>
                    <a:pt x="712" y="24"/>
                  </a:cubicBezTo>
                  <a:cubicBezTo>
                    <a:pt x="737" y="24"/>
                    <a:pt x="737" y="24"/>
                    <a:pt x="737" y="24"/>
                  </a:cubicBezTo>
                  <a:cubicBezTo>
                    <a:pt x="737" y="224"/>
                    <a:pt x="737" y="224"/>
                    <a:pt x="737" y="224"/>
                  </a:cubicBezTo>
                  <a:cubicBezTo>
                    <a:pt x="737" y="257"/>
                    <a:pt x="751" y="275"/>
                    <a:pt x="783" y="275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64721E85-2239-483B-879C-87964E713A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6125" y="429541"/>
              <a:ext cx="295044" cy="352779"/>
            </a:xfrm>
            <a:custGeom>
              <a:avLst/>
              <a:gdLst>
                <a:gd name="T0" fmla="*/ 85 w 243"/>
                <a:gd name="T1" fmla="*/ 195 h 288"/>
                <a:gd name="T2" fmla="*/ 125 w 243"/>
                <a:gd name="T3" fmla="*/ 223 h 288"/>
                <a:gd name="T4" fmla="*/ 158 w 243"/>
                <a:gd name="T5" fmla="*/ 203 h 288"/>
                <a:gd name="T6" fmla="*/ 110 w 243"/>
                <a:gd name="T7" fmla="*/ 176 h 288"/>
                <a:gd name="T8" fmla="*/ 36 w 243"/>
                <a:gd name="T9" fmla="*/ 150 h 288"/>
                <a:gd name="T10" fmla="*/ 5 w 243"/>
                <a:gd name="T11" fmla="*/ 87 h 288"/>
                <a:gd name="T12" fmla="*/ 119 w 243"/>
                <a:gd name="T13" fmla="*/ 0 h 288"/>
                <a:gd name="T14" fmla="*/ 236 w 243"/>
                <a:gd name="T15" fmla="*/ 86 h 288"/>
                <a:gd name="T16" fmla="*/ 153 w 243"/>
                <a:gd name="T17" fmla="*/ 86 h 288"/>
                <a:gd name="T18" fmla="*/ 118 w 243"/>
                <a:gd name="T19" fmla="*/ 62 h 288"/>
                <a:gd name="T20" fmla="*/ 90 w 243"/>
                <a:gd name="T21" fmla="*/ 80 h 288"/>
                <a:gd name="T22" fmla="*/ 130 w 243"/>
                <a:gd name="T23" fmla="*/ 104 h 288"/>
                <a:gd name="T24" fmla="*/ 208 w 243"/>
                <a:gd name="T25" fmla="*/ 130 h 288"/>
                <a:gd name="T26" fmla="*/ 243 w 243"/>
                <a:gd name="T27" fmla="*/ 194 h 288"/>
                <a:gd name="T28" fmla="*/ 122 w 243"/>
                <a:gd name="T29" fmla="*/ 288 h 288"/>
                <a:gd name="T30" fmla="*/ 0 w 243"/>
                <a:gd name="T31" fmla="*/ 195 h 288"/>
                <a:gd name="T32" fmla="*/ 85 w 243"/>
                <a:gd name="T33" fmla="*/ 195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3" h="288">
                  <a:moveTo>
                    <a:pt x="85" y="195"/>
                  </a:moveTo>
                  <a:cubicBezTo>
                    <a:pt x="90" y="216"/>
                    <a:pt x="101" y="223"/>
                    <a:pt x="125" y="223"/>
                  </a:cubicBezTo>
                  <a:cubicBezTo>
                    <a:pt x="146" y="223"/>
                    <a:pt x="158" y="215"/>
                    <a:pt x="158" y="203"/>
                  </a:cubicBezTo>
                  <a:cubicBezTo>
                    <a:pt x="158" y="186"/>
                    <a:pt x="142" y="185"/>
                    <a:pt x="110" y="176"/>
                  </a:cubicBezTo>
                  <a:cubicBezTo>
                    <a:pt x="72" y="166"/>
                    <a:pt x="48" y="158"/>
                    <a:pt x="36" y="150"/>
                  </a:cubicBezTo>
                  <a:cubicBezTo>
                    <a:pt x="15" y="135"/>
                    <a:pt x="5" y="114"/>
                    <a:pt x="5" y="87"/>
                  </a:cubicBezTo>
                  <a:cubicBezTo>
                    <a:pt x="5" y="34"/>
                    <a:pt x="47" y="0"/>
                    <a:pt x="119" y="0"/>
                  </a:cubicBezTo>
                  <a:cubicBezTo>
                    <a:pt x="189" y="0"/>
                    <a:pt x="231" y="31"/>
                    <a:pt x="236" y="86"/>
                  </a:cubicBezTo>
                  <a:cubicBezTo>
                    <a:pt x="153" y="86"/>
                    <a:pt x="153" y="86"/>
                    <a:pt x="153" y="86"/>
                  </a:cubicBezTo>
                  <a:cubicBezTo>
                    <a:pt x="150" y="70"/>
                    <a:pt x="139" y="62"/>
                    <a:pt x="118" y="62"/>
                  </a:cubicBezTo>
                  <a:cubicBezTo>
                    <a:pt x="99" y="62"/>
                    <a:pt x="90" y="68"/>
                    <a:pt x="90" y="80"/>
                  </a:cubicBezTo>
                  <a:cubicBezTo>
                    <a:pt x="90" y="95"/>
                    <a:pt x="104" y="98"/>
                    <a:pt x="130" y="104"/>
                  </a:cubicBezTo>
                  <a:cubicBezTo>
                    <a:pt x="164" y="113"/>
                    <a:pt x="191" y="119"/>
                    <a:pt x="208" y="130"/>
                  </a:cubicBezTo>
                  <a:cubicBezTo>
                    <a:pt x="232" y="146"/>
                    <a:pt x="243" y="166"/>
                    <a:pt x="243" y="194"/>
                  </a:cubicBezTo>
                  <a:cubicBezTo>
                    <a:pt x="243" y="253"/>
                    <a:pt x="201" y="288"/>
                    <a:pt x="122" y="288"/>
                  </a:cubicBezTo>
                  <a:cubicBezTo>
                    <a:pt x="48" y="288"/>
                    <a:pt x="6" y="253"/>
                    <a:pt x="0" y="195"/>
                  </a:cubicBezTo>
                  <a:lnTo>
                    <a:pt x="85" y="195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DE44ED71-C040-4229-9666-B07DD1B05D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0580" y="429541"/>
              <a:ext cx="328685" cy="352779"/>
            </a:xfrm>
            <a:custGeom>
              <a:avLst/>
              <a:gdLst>
                <a:gd name="T0" fmla="*/ 271 w 271"/>
                <a:gd name="T1" fmla="*/ 174 h 288"/>
                <a:gd name="T2" fmla="*/ 140 w 271"/>
                <a:gd name="T3" fmla="*/ 288 h 288"/>
                <a:gd name="T4" fmla="*/ 0 w 271"/>
                <a:gd name="T5" fmla="*/ 144 h 288"/>
                <a:gd name="T6" fmla="*/ 139 w 271"/>
                <a:gd name="T7" fmla="*/ 0 h 288"/>
                <a:gd name="T8" fmla="*/ 269 w 271"/>
                <a:gd name="T9" fmla="*/ 111 h 288"/>
                <a:gd name="T10" fmla="*/ 186 w 271"/>
                <a:gd name="T11" fmla="*/ 111 h 288"/>
                <a:gd name="T12" fmla="*/ 140 w 271"/>
                <a:gd name="T13" fmla="*/ 68 h 288"/>
                <a:gd name="T14" fmla="*/ 88 w 271"/>
                <a:gd name="T15" fmla="*/ 144 h 288"/>
                <a:gd name="T16" fmla="*/ 142 w 271"/>
                <a:gd name="T17" fmla="*/ 220 h 288"/>
                <a:gd name="T18" fmla="*/ 188 w 271"/>
                <a:gd name="T19" fmla="*/ 174 h 288"/>
                <a:gd name="T20" fmla="*/ 271 w 271"/>
                <a:gd name="T21" fmla="*/ 17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1" h="288">
                  <a:moveTo>
                    <a:pt x="271" y="174"/>
                  </a:moveTo>
                  <a:cubicBezTo>
                    <a:pt x="266" y="246"/>
                    <a:pt x="219" y="288"/>
                    <a:pt x="140" y="288"/>
                  </a:cubicBezTo>
                  <a:cubicBezTo>
                    <a:pt x="53" y="288"/>
                    <a:pt x="0" y="233"/>
                    <a:pt x="0" y="144"/>
                  </a:cubicBezTo>
                  <a:cubicBezTo>
                    <a:pt x="0" y="55"/>
                    <a:pt x="54" y="0"/>
                    <a:pt x="139" y="0"/>
                  </a:cubicBezTo>
                  <a:cubicBezTo>
                    <a:pt x="218" y="0"/>
                    <a:pt x="264" y="40"/>
                    <a:pt x="269" y="111"/>
                  </a:cubicBezTo>
                  <a:cubicBezTo>
                    <a:pt x="186" y="111"/>
                    <a:pt x="186" y="111"/>
                    <a:pt x="186" y="111"/>
                  </a:cubicBezTo>
                  <a:cubicBezTo>
                    <a:pt x="183" y="83"/>
                    <a:pt x="168" y="68"/>
                    <a:pt x="140" y="68"/>
                  </a:cubicBezTo>
                  <a:cubicBezTo>
                    <a:pt x="105" y="68"/>
                    <a:pt x="88" y="94"/>
                    <a:pt x="88" y="144"/>
                  </a:cubicBezTo>
                  <a:cubicBezTo>
                    <a:pt x="88" y="194"/>
                    <a:pt x="107" y="220"/>
                    <a:pt x="142" y="220"/>
                  </a:cubicBezTo>
                  <a:cubicBezTo>
                    <a:pt x="169" y="220"/>
                    <a:pt x="186" y="204"/>
                    <a:pt x="188" y="174"/>
                  </a:cubicBezTo>
                  <a:lnTo>
                    <a:pt x="271" y="174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072BB834-AF3C-4EED-BC86-8DE3070221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6534" y="439542"/>
              <a:ext cx="327776" cy="333231"/>
            </a:xfrm>
            <a:custGeom>
              <a:avLst/>
              <a:gdLst>
                <a:gd name="T0" fmla="*/ 0 w 721"/>
                <a:gd name="T1" fmla="*/ 0 h 733"/>
                <a:gd name="T2" fmla="*/ 237 w 721"/>
                <a:gd name="T3" fmla="*/ 0 h 733"/>
                <a:gd name="T4" fmla="*/ 360 w 721"/>
                <a:gd name="T5" fmla="*/ 474 h 733"/>
                <a:gd name="T6" fmla="*/ 491 w 721"/>
                <a:gd name="T7" fmla="*/ 0 h 733"/>
                <a:gd name="T8" fmla="*/ 721 w 721"/>
                <a:gd name="T9" fmla="*/ 0 h 733"/>
                <a:gd name="T10" fmla="*/ 478 w 721"/>
                <a:gd name="T11" fmla="*/ 733 h 733"/>
                <a:gd name="T12" fmla="*/ 245 w 721"/>
                <a:gd name="T13" fmla="*/ 733 h 733"/>
                <a:gd name="T14" fmla="*/ 0 w 721"/>
                <a:gd name="T15" fmla="*/ 0 h 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1" h="733">
                  <a:moveTo>
                    <a:pt x="0" y="0"/>
                  </a:moveTo>
                  <a:lnTo>
                    <a:pt x="237" y="0"/>
                  </a:lnTo>
                  <a:lnTo>
                    <a:pt x="360" y="474"/>
                  </a:lnTo>
                  <a:lnTo>
                    <a:pt x="491" y="0"/>
                  </a:lnTo>
                  <a:lnTo>
                    <a:pt x="721" y="0"/>
                  </a:lnTo>
                  <a:lnTo>
                    <a:pt x="478" y="733"/>
                  </a:lnTo>
                  <a:lnTo>
                    <a:pt x="245" y="7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D98FB805-93F1-4DD1-A922-41F0F7210F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784" y="429541"/>
              <a:ext cx="429609" cy="352779"/>
            </a:xfrm>
            <a:custGeom>
              <a:avLst/>
              <a:gdLst>
                <a:gd name="T0" fmla="*/ 101 w 354"/>
                <a:gd name="T1" fmla="*/ 0 h 288"/>
                <a:gd name="T2" fmla="*/ 73 w 354"/>
                <a:gd name="T3" fmla="*/ 12 h 288"/>
                <a:gd name="T4" fmla="*/ 15 w 354"/>
                <a:gd name="T5" fmla="*/ 69 h 288"/>
                <a:gd name="T6" fmla="*/ 15 w 354"/>
                <a:gd name="T7" fmla="*/ 127 h 288"/>
                <a:gd name="T8" fmla="*/ 177 w 354"/>
                <a:gd name="T9" fmla="*/ 288 h 288"/>
                <a:gd name="T10" fmla="*/ 338 w 354"/>
                <a:gd name="T11" fmla="*/ 127 h 288"/>
                <a:gd name="T12" fmla="*/ 338 w 354"/>
                <a:gd name="T13" fmla="*/ 69 h 288"/>
                <a:gd name="T14" fmla="*/ 281 w 354"/>
                <a:gd name="T15" fmla="*/ 12 h 288"/>
                <a:gd name="T16" fmla="*/ 252 w 354"/>
                <a:gd name="T17" fmla="*/ 0 h 288"/>
                <a:gd name="T18" fmla="*/ 224 w 354"/>
                <a:gd name="T19" fmla="*/ 12 h 288"/>
                <a:gd name="T20" fmla="*/ 177 w 354"/>
                <a:gd name="T21" fmla="*/ 59 h 288"/>
                <a:gd name="T22" fmla="*/ 130 w 354"/>
                <a:gd name="T23" fmla="*/ 12 h 288"/>
                <a:gd name="T24" fmla="*/ 101 w 354"/>
                <a:gd name="T25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4" h="288">
                  <a:moveTo>
                    <a:pt x="101" y="0"/>
                  </a:moveTo>
                  <a:cubicBezTo>
                    <a:pt x="91" y="0"/>
                    <a:pt x="80" y="4"/>
                    <a:pt x="73" y="12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0" y="85"/>
                    <a:pt x="0" y="111"/>
                    <a:pt x="15" y="127"/>
                  </a:cubicBezTo>
                  <a:cubicBezTo>
                    <a:pt x="177" y="288"/>
                    <a:pt x="177" y="288"/>
                    <a:pt x="177" y="288"/>
                  </a:cubicBezTo>
                  <a:cubicBezTo>
                    <a:pt x="338" y="127"/>
                    <a:pt x="338" y="127"/>
                    <a:pt x="338" y="127"/>
                  </a:cubicBezTo>
                  <a:cubicBezTo>
                    <a:pt x="354" y="111"/>
                    <a:pt x="354" y="85"/>
                    <a:pt x="338" y="69"/>
                  </a:cubicBezTo>
                  <a:cubicBezTo>
                    <a:pt x="281" y="12"/>
                    <a:pt x="281" y="12"/>
                    <a:pt x="281" y="12"/>
                  </a:cubicBezTo>
                  <a:cubicBezTo>
                    <a:pt x="273" y="4"/>
                    <a:pt x="263" y="0"/>
                    <a:pt x="252" y="0"/>
                  </a:cubicBezTo>
                  <a:cubicBezTo>
                    <a:pt x="242" y="0"/>
                    <a:pt x="232" y="4"/>
                    <a:pt x="224" y="12"/>
                  </a:cubicBezTo>
                  <a:cubicBezTo>
                    <a:pt x="177" y="59"/>
                    <a:pt x="177" y="59"/>
                    <a:pt x="177" y="59"/>
                  </a:cubicBezTo>
                  <a:cubicBezTo>
                    <a:pt x="130" y="12"/>
                    <a:pt x="130" y="12"/>
                    <a:pt x="130" y="12"/>
                  </a:cubicBezTo>
                  <a:cubicBezTo>
                    <a:pt x="122" y="4"/>
                    <a:pt x="111" y="0"/>
                    <a:pt x="101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71225E3C-921D-42FF-B4D6-693BE03962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62744" y="706400"/>
              <a:ext cx="66828" cy="68647"/>
            </a:xfrm>
            <a:custGeom>
              <a:avLst/>
              <a:gdLst>
                <a:gd name="T0" fmla="*/ 27 w 55"/>
                <a:gd name="T1" fmla="*/ 56 h 56"/>
                <a:gd name="T2" fmla="*/ 0 w 55"/>
                <a:gd name="T3" fmla="*/ 28 h 56"/>
                <a:gd name="T4" fmla="*/ 27 w 55"/>
                <a:gd name="T5" fmla="*/ 0 h 56"/>
                <a:gd name="T6" fmla="*/ 55 w 55"/>
                <a:gd name="T7" fmla="*/ 28 h 56"/>
                <a:gd name="T8" fmla="*/ 27 w 55"/>
                <a:gd name="T9" fmla="*/ 56 h 56"/>
                <a:gd name="T10" fmla="*/ 27 w 55"/>
                <a:gd name="T11" fmla="*/ 5 h 56"/>
                <a:gd name="T12" fmla="*/ 6 w 55"/>
                <a:gd name="T13" fmla="*/ 28 h 56"/>
                <a:gd name="T14" fmla="*/ 27 w 55"/>
                <a:gd name="T15" fmla="*/ 51 h 56"/>
                <a:gd name="T16" fmla="*/ 49 w 55"/>
                <a:gd name="T17" fmla="*/ 28 h 56"/>
                <a:gd name="T18" fmla="*/ 27 w 55"/>
                <a:gd name="T19" fmla="*/ 5 h 56"/>
                <a:gd name="T20" fmla="*/ 22 w 55"/>
                <a:gd name="T21" fmla="*/ 44 h 56"/>
                <a:gd name="T22" fmla="*/ 16 w 55"/>
                <a:gd name="T23" fmla="*/ 44 h 56"/>
                <a:gd name="T24" fmla="*/ 16 w 55"/>
                <a:gd name="T25" fmla="*/ 13 h 56"/>
                <a:gd name="T26" fmla="*/ 28 w 55"/>
                <a:gd name="T27" fmla="*/ 13 h 56"/>
                <a:gd name="T28" fmla="*/ 40 w 55"/>
                <a:gd name="T29" fmla="*/ 22 h 56"/>
                <a:gd name="T30" fmla="*/ 31 w 55"/>
                <a:gd name="T31" fmla="*/ 30 h 56"/>
                <a:gd name="T32" fmla="*/ 40 w 55"/>
                <a:gd name="T33" fmla="*/ 44 h 56"/>
                <a:gd name="T34" fmla="*/ 34 w 55"/>
                <a:gd name="T35" fmla="*/ 44 h 56"/>
                <a:gd name="T36" fmla="*/ 26 w 55"/>
                <a:gd name="T37" fmla="*/ 31 h 56"/>
                <a:gd name="T38" fmla="*/ 22 w 55"/>
                <a:gd name="T39" fmla="*/ 31 h 56"/>
                <a:gd name="T40" fmla="*/ 22 w 55"/>
                <a:gd name="T41" fmla="*/ 44 h 56"/>
                <a:gd name="T42" fmla="*/ 27 w 55"/>
                <a:gd name="T43" fmla="*/ 26 h 56"/>
                <a:gd name="T44" fmla="*/ 34 w 55"/>
                <a:gd name="T45" fmla="*/ 21 h 56"/>
                <a:gd name="T46" fmla="*/ 28 w 55"/>
                <a:gd name="T47" fmla="*/ 17 h 56"/>
                <a:gd name="T48" fmla="*/ 22 w 55"/>
                <a:gd name="T49" fmla="*/ 17 h 56"/>
                <a:gd name="T50" fmla="*/ 22 w 55"/>
                <a:gd name="T51" fmla="*/ 26 h 56"/>
                <a:gd name="T52" fmla="*/ 27 w 55"/>
                <a:gd name="T53" fmla="*/ 2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5" h="56">
                  <a:moveTo>
                    <a:pt x="27" y="56"/>
                  </a:moveTo>
                  <a:cubicBezTo>
                    <a:pt x="11" y="56"/>
                    <a:pt x="0" y="44"/>
                    <a:pt x="0" y="28"/>
                  </a:cubicBezTo>
                  <a:cubicBezTo>
                    <a:pt x="0" y="11"/>
                    <a:pt x="12" y="0"/>
                    <a:pt x="27" y="0"/>
                  </a:cubicBezTo>
                  <a:cubicBezTo>
                    <a:pt x="42" y="0"/>
                    <a:pt x="55" y="11"/>
                    <a:pt x="55" y="28"/>
                  </a:cubicBezTo>
                  <a:cubicBezTo>
                    <a:pt x="55" y="45"/>
                    <a:pt x="42" y="56"/>
                    <a:pt x="27" y="56"/>
                  </a:cubicBezTo>
                  <a:close/>
                  <a:moveTo>
                    <a:pt x="27" y="5"/>
                  </a:moveTo>
                  <a:cubicBezTo>
                    <a:pt x="15" y="5"/>
                    <a:pt x="6" y="14"/>
                    <a:pt x="6" y="28"/>
                  </a:cubicBezTo>
                  <a:cubicBezTo>
                    <a:pt x="6" y="41"/>
                    <a:pt x="14" y="51"/>
                    <a:pt x="27" y="51"/>
                  </a:cubicBezTo>
                  <a:cubicBezTo>
                    <a:pt x="39" y="51"/>
                    <a:pt x="49" y="42"/>
                    <a:pt x="49" y="28"/>
                  </a:cubicBezTo>
                  <a:cubicBezTo>
                    <a:pt x="49" y="14"/>
                    <a:pt x="39" y="5"/>
                    <a:pt x="27" y="5"/>
                  </a:cubicBezTo>
                  <a:close/>
                  <a:moveTo>
                    <a:pt x="22" y="44"/>
                  </a:moveTo>
                  <a:cubicBezTo>
                    <a:pt x="16" y="44"/>
                    <a:pt x="16" y="44"/>
                    <a:pt x="16" y="44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36" y="13"/>
                    <a:pt x="40" y="16"/>
                    <a:pt x="40" y="22"/>
                  </a:cubicBezTo>
                  <a:cubicBezTo>
                    <a:pt x="40" y="27"/>
                    <a:pt x="36" y="30"/>
                    <a:pt x="31" y="30"/>
                  </a:cubicBezTo>
                  <a:cubicBezTo>
                    <a:pt x="40" y="44"/>
                    <a:pt x="40" y="44"/>
                    <a:pt x="40" y="44"/>
                  </a:cubicBezTo>
                  <a:cubicBezTo>
                    <a:pt x="34" y="44"/>
                    <a:pt x="34" y="44"/>
                    <a:pt x="34" y="44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2" y="31"/>
                    <a:pt x="22" y="31"/>
                    <a:pt x="22" y="31"/>
                  </a:cubicBezTo>
                  <a:lnTo>
                    <a:pt x="22" y="44"/>
                  </a:lnTo>
                  <a:close/>
                  <a:moveTo>
                    <a:pt x="27" y="26"/>
                  </a:moveTo>
                  <a:cubicBezTo>
                    <a:pt x="31" y="26"/>
                    <a:pt x="34" y="26"/>
                    <a:pt x="34" y="21"/>
                  </a:cubicBezTo>
                  <a:cubicBezTo>
                    <a:pt x="34" y="18"/>
                    <a:pt x="31" y="17"/>
                    <a:pt x="28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2" y="26"/>
                    <a:pt x="22" y="26"/>
                    <a:pt x="22" y="26"/>
                  </a:cubicBezTo>
                  <a:lnTo>
                    <a:pt x="27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+mn-lt"/>
              </a:endParaRPr>
            </a:p>
          </p:txBody>
        </p:sp>
      </p:grp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5169" y="1016179"/>
            <a:ext cx="5222470" cy="4340047"/>
          </a:xfrm>
          <a:prstGeom prst="rect">
            <a:avLst/>
          </a:prstGeom>
        </p:spPr>
      </p:pic>
      <p:sp>
        <p:nvSpPr>
          <p:cNvPr id="22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557930" y="4379002"/>
            <a:ext cx="3582950" cy="1262324"/>
          </a:xfrm>
        </p:spPr>
        <p:txBody>
          <a:bodyPr/>
          <a:lstStyle>
            <a:lvl1pPr>
              <a:defRPr sz="1500" b="1">
                <a:solidFill>
                  <a:schemeClr val="tx2"/>
                </a:solidFill>
                <a:latin typeface="CVS Health Sans" panose="020B0504020202020204" pitchFamily="34" charset="0"/>
              </a:defRPr>
            </a:lvl1pPr>
            <a:lvl2pPr marL="0" indent="0">
              <a:spcBef>
                <a:spcPts val="0"/>
              </a:spcBef>
              <a:spcAft>
                <a:spcPts val="2400"/>
              </a:spcAft>
              <a:buFontTx/>
              <a:buNone/>
              <a:defRPr sz="1300">
                <a:solidFill>
                  <a:schemeClr val="tx2"/>
                </a:solidFill>
              </a:defRPr>
            </a:lvl2pPr>
            <a:lvl3pPr marL="0" indent="0">
              <a:buFontTx/>
              <a:buNone/>
              <a:defRPr sz="1200">
                <a:solidFill>
                  <a:schemeClr val="tx2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Presenter title</a:t>
            </a:r>
          </a:p>
          <a:p>
            <a:pPr lvl="2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4014477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D20D3DB-63F4-412F-96CC-3E84E34BE0CE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3284C44-CBEF-4F9A-AC72-8990858B0E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2111" y="3022967"/>
            <a:ext cx="5727776" cy="812066"/>
          </a:xfrm>
        </p:spPr>
        <p:txBody>
          <a:bodyPr rIns="0" anchor="ctr"/>
          <a:lstStyle>
            <a:lvl1pPr algn="ctr">
              <a:defRPr sz="32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title for divider</a:t>
            </a:r>
          </a:p>
        </p:txBody>
      </p:sp>
    </p:spTree>
    <p:extLst>
      <p:ext uri="{BB962C8B-B14F-4D97-AF65-F5344CB8AC3E}">
        <p14:creationId xmlns:p14="http://schemas.microsoft.com/office/powerpoint/2010/main" val="104438427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point righ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5"/>
          <p:cNvSpPr>
            <a:spLocks noGrp="1"/>
          </p:cNvSpPr>
          <p:nvPr>
            <p:ph type="pic" sz="quarter" idx="18"/>
          </p:nvPr>
        </p:nvSpPr>
        <p:spPr bwMode="ltGray">
          <a:xfrm>
            <a:off x="393294" y="384048"/>
            <a:ext cx="7545765" cy="572414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algn="ctr">
              <a:defRPr b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Rectangle 7"/>
          <p:cNvSpPr/>
          <p:nvPr userDrawn="1"/>
        </p:nvSpPr>
        <p:spPr bwMode="invGray">
          <a:xfrm>
            <a:off x="8167719" y="384048"/>
            <a:ext cx="3639312" cy="572414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5" hasCustomPrompt="1"/>
          </p:nvPr>
        </p:nvSpPr>
        <p:spPr bwMode="black">
          <a:xfrm>
            <a:off x="8320306" y="2355601"/>
            <a:ext cx="3339744" cy="1665288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90000"/>
              </a:lnSpc>
              <a:defRPr sz="3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Main key</a:t>
            </a:r>
            <a:br>
              <a:rPr lang="en-US" dirty="0"/>
            </a:br>
            <a:r>
              <a:rPr lang="en-US" dirty="0"/>
              <a:t>point here</a:t>
            </a:r>
          </a:p>
        </p:txBody>
      </p:sp>
    </p:spTree>
    <p:extLst>
      <p:ext uri="{BB962C8B-B14F-4D97-AF65-F5344CB8AC3E}">
        <p14:creationId xmlns:p14="http://schemas.microsoft.com/office/powerpoint/2010/main" val="20097412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E2465CF-D517-48C5-BE69-F66E560A5EE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6858000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F26ACCE-5644-4062-8AED-5E51246A649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white">
          <a:xfrm>
            <a:off x="1069335" y="1207606"/>
            <a:ext cx="3395987" cy="3538233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6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Closing text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16CBE5A-E52B-4E62-93C4-A12E04FBF93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355279" y="6373316"/>
            <a:ext cx="1279513" cy="157138"/>
            <a:chOff x="1011652" y="1504398"/>
            <a:chExt cx="10028238" cy="1231900"/>
          </a:xfrm>
          <a:solidFill>
            <a:schemeClr val="bg1"/>
          </a:solidFill>
        </p:grpSpPr>
        <p:sp>
          <p:nvSpPr>
            <p:cNvPr id="7" name="Freeform 15">
              <a:extLst>
                <a:ext uri="{FF2B5EF4-FFF2-40B4-BE49-F238E27FC236}">
                  <a16:creationId xmlns:a16="http://schemas.microsoft.com/office/drawing/2014/main" id="{739C6BE4-01E7-4AD6-8E9C-FCC90512255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17027" y="1539323"/>
              <a:ext cx="4808538" cy="1189038"/>
            </a:xfrm>
            <a:custGeom>
              <a:avLst/>
              <a:gdLst>
                <a:gd name="T0" fmla="*/ 701 w 1134"/>
                <a:gd name="T1" fmla="*/ 273 h 278"/>
                <a:gd name="T2" fmla="*/ 675 w 1134"/>
                <a:gd name="T3" fmla="*/ 248 h 278"/>
                <a:gd name="T4" fmla="*/ 701 w 1134"/>
                <a:gd name="T5" fmla="*/ 109 h 278"/>
                <a:gd name="T6" fmla="*/ 645 w 1134"/>
                <a:gd name="T7" fmla="*/ 84 h 278"/>
                <a:gd name="T8" fmla="*/ 576 w 1134"/>
                <a:gd name="T9" fmla="*/ 79 h 278"/>
                <a:gd name="T10" fmla="*/ 576 w 1134"/>
                <a:gd name="T11" fmla="*/ 278 h 278"/>
                <a:gd name="T12" fmla="*/ 645 w 1134"/>
                <a:gd name="T13" fmla="*/ 273 h 278"/>
                <a:gd name="T14" fmla="*/ 426 w 1134"/>
                <a:gd name="T15" fmla="*/ 222 h 278"/>
                <a:gd name="T16" fmla="*/ 299 w 1134"/>
                <a:gd name="T17" fmla="*/ 189 h 278"/>
                <a:gd name="T18" fmla="*/ 461 w 1134"/>
                <a:gd name="T19" fmla="*/ 175 h 278"/>
                <a:gd name="T20" fmla="*/ 267 w 1134"/>
                <a:gd name="T21" fmla="*/ 178 h 278"/>
                <a:gd name="T22" fmla="*/ 456 w 1134"/>
                <a:gd name="T23" fmla="*/ 222 h 278"/>
                <a:gd name="T24" fmla="*/ 59 w 1134"/>
                <a:gd name="T25" fmla="*/ 25 h 278"/>
                <a:gd name="T26" fmla="*/ 86 w 1134"/>
                <a:gd name="T27" fmla="*/ 0 h 278"/>
                <a:gd name="T28" fmla="*/ 0 w 1134"/>
                <a:gd name="T29" fmla="*/ 25 h 278"/>
                <a:gd name="T30" fmla="*/ 27 w 1134"/>
                <a:gd name="T31" fmla="*/ 247 h 278"/>
                <a:gd name="T32" fmla="*/ 0 w 1134"/>
                <a:gd name="T33" fmla="*/ 273 h 278"/>
                <a:gd name="T34" fmla="*/ 86 w 1134"/>
                <a:gd name="T35" fmla="*/ 247 h 278"/>
                <a:gd name="T36" fmla="*/ 59 w 1134"/>
                <a:gd name="T37" fmla="*/ 138 h 278"/>
                <a:gd name="T38" fmla="*/ 196 w 1134"/>
                <a:gd name="T39" fmla="*/ 247 h 278"/>
                <a:gd name="T40" fmla="*/ 168 w 1134"/>
                <a:gd name="T41" fmla="*/ 273 h 278"/>
                <a:gd name="T42" fmla="*/ 255 w 1134"/>
                <a:gd name="T43" fmla="*/ 247 h 278"/>
                <a:gd name="T44" fmla="*/ 227 w 1134"/>
                <a:gd name="T45" fmla="*/ 25 h 278"/>
                <a:gd name="T46" fmla="*/ 255 w 1134"/>
                <a:gd name="T47" fmla="*/ 0 h 278"/>
                <a:gd name="T48" fmla="*/ 168 w 1134"/>
                <a:gd name="T49" fmla="*/ 25 h 278"/>
                <a:gd name="T50" fmla="*/ 196 w 1134"/>
                <a:gd name="T51" fmla="*/ 114 h 278"/>
                <a:gd name="T52" fmla="*/ 996 w 1134"/>
                <a:gd name="T53" fmla="*/ 248 h 278"/>
                <a:gd name="T54" fmla="*/ 971 w 1134"/>
                <a:gd name="T55" fmla="*/ 163 h 278"/>
                <a:gd name="T56" fmla="*/ 1078 w 1134"/>
                <a:gd name="T57" fmla="*/ 163 h 278"/>
                <a:gd name="T58" fmla="*/ 1053 w 1134"/>
                <a:gd name="T59" fmla="*/ 248 h 278"/>
                <a:gd name="T60" fmla="*/ 1134 w 1134"/>
                <a:gd name="T61" fmla="*/ 273 h 278"/>
                <a:gd name="T62" fmla="*/ 1109 w 1134"/>
                <a:gd name="T63" fmla="*/ 248 h 278"/>
                <a:gd name="T64" fmla="*/ 1030 w 1134"/>
                <a:gd name="T65" fmla="*/ 79 h 278"/>
                <a:gd name="T66" fmla="*/ 971 w 1134"/>
                <a:gd name="T67" fmla="*/ 0 h 278"/>
                <a:gd name="T68" fmla="*/ 915 w 1134"/>
                <a:gd name="T69" fmla="*/ 24 h 278"/>
                <a:gd name="T70" fmla="*/ 940 w 1134"/>
                <a:gd name="T71" fmla="*/ 248 h 278"/>
                <a:gd name="T72" fmla="*/ 915 w 1134"/>
                <a:gd name="T73" fmla="*/ 273 h 278"/>
                <a:gd name="T74" fmla="*/ 996 w 1134"/>
                <a:gd name="T75" fmla="*/ 248 h 278"/>
                <a:gd name="T76" fmla="*/ 580 w 1134"/>
                <a:gd name="T77" fmla="*/ 104 h 278"/>
                <a:gd name="T78" fmla="*/ 580 w 1134"/>
                <a:gd name="T79" fmla="*/ 252 h 278"/>
                <a:gd name="T80" fmla="*/ 366 w 1134"/>
                <a:gd name="T81" fmla="*/ 104 h 278"/>
                <a:gd name="T82" fmla="*/ 299 w 1134"/>
                <a:gd name="T83" fmla="*/ 164 h 278"/>
                <a:gd name="T84" fmla="*/ 859 w 1134"/>
                <a:gd name="T85" fmla="*/ 224 h 278"/>
                <a:gd name="T86" fmla="*/ 897 w 1134"/>
                <a:gd name="T87" fmla="*/ 109 h 278"/>
                <a:gd name="T88" fmla="*/ 859 w 1134"/>
                <a:gd name="T89" fmla="*/ 84 h 278"/>
                <a:gd name="T90" fmla="*/ 829 w 1134"/>
                <a:gd name="T91" fmla="*/ 36 h 278"/>
                <a:gd name="T92" fmla="*/ 799 w 1134"/>
                <a:gd name="T93" fmla="*/ 84 h 278"/>
                <a:gd name="T94" fmla="*/ 829 w 1134"/>
                <a:gd name="T95" fmla="*/ 109 h 278"/>
                <a:gd name="T96" fmla="*/ 879 w 1134"/>
                <a:gd name="T97" fmla="*/ 275 h 278"/>
                <a:gd name="T98" fmla="*/ 897 w 1134"/>
                <a:gd name="T99" fmla="*/ 248 h 278"/>
                <a:gd name="T100" fmla="*/ 859 w 1134"/>
                <a:gd name="T101" fmla="*/ 224 h 278"/>
                <a:gd name="T102" fmla="*/ 801 w 1134"/>
                <a:gd name="T103" fmla="*/ 273 h 278"/>
                <a:gd name="T104" fmla="*/ 787 w 1134"/>
                <a:gd name="T105" fmla="*/ 249 h 278"/>
                <a:gd name="T106" fmla="*/ 768 w 1134"/>
                <a:gd name="T107" fmla="*/ 0 h 278"/>
                <a:gd name="T108" fmla="*/ 712 w 1134"/>
                <a:gd name="T109" fmla="*/ 24 h 278"/>
                <a:gd name="T110" fmla="*/ 737 w 1134"/>
                <a:gd name="T111" fmla="*/ 224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34" h="278">
                  <a:moveTo>
                    <a:pt x="645" y="273"/>
                  </a:moveTo>
                  <a:cubicBezTo>
                    <a:pt x="701" y="273"/>
                    <a:pt x="701" y="273"/>
                    <a:pt x="701" y="273"/>
                  </a:cubicBezTo>
                  <a:cubicBezTo>
                    <a:pt x="701" y="248"/>
                    <a:pt x="701" y="248"/>
                    <a:pt x="701" y="248"/>
                  </a:cubicBezTo>
                  <a:cubicBezTo>
                    <a:pt x="675" y="248"/>
                    <a:pt x="675" y="248"/>
                    <a:pt x="675" y="248"/>
                  </a:cubicBezTo>
                  <a:cubicBezTo>
                    <a:pt x="675" y="109"/>
                    <a:pt x="675" y="109"/>
                    <a:pt x="675" y="109"/>
                  </a:cubicBezTo>
                  <a:cubicBezTo>
                    <a:pt x="701" y="109"/>
                    <a:pt x="701" y="109"/>
                    <a:pt x="701" y="109"/>
                  </a:cubicBezTo>
                  <a:cubicBezTo>
                    <a:pt x="701" y="84"/>
                    <a:pt x="701" y="84"/>
                    <a:pt x="701" y="84"/>
                  </a:cubicBezTo>
                  <a:cubicBezTo>
                    <a:pt x="645" y="84"/>
                    <a:pt x="645" y="84"/>
                    <a:pt x="645" y="84"/>
                  </a:cubicBezTo>
                  <a:cubicBezTo>
                    <a:pt x="645" y="112"/>
                    <a:pt x="645" y="112"/>
                    <a:pt x="645" y="112"/>
                  </a:cubicBezTo>
                  <a:cubicBezTo>
                    <a:pt x="629" y="91"/>
                    <a:pt x="605" y="79"/>
                    <a:pt x="576" y="79"/>
                  </a:cubicBezTo>
                  <a:cubicBezTo>
                    <a:pt x="523" y="79"/>
                    <a:pt x="483" y="122"/>
                    <a:pt x="483" y="178"/>
                  </a:cubicBezTo>
                  <a:cubicBezTo>
                    <a:pt x="483" y="235"/>
                    <a:pt x="523" y="278"/>
                    <a:pt x="576" y="278"/>
                  </a:cubicBezTo>
                  <a:cubicBezTo>
                    <a:pt x="605" y="278"/>
                    <a:pt x="629" y="265"/>
                    <a:pt x="645" y="245"/>
                  </a:cubicBezTo>
                  <a:lnTo>
                    <a:pt x="645" y="273"/>
                  </a:lnTo>
                  <a:close/>
                  <a:moveTo>
                    <a:pt x="456" y="222"/>
                  </a:moveTo>
                  <a:cubicBezTo>
                    <a:pt x="426" y="222"/>
                    <a:pt x="426" y="222"/>
                    <a:pt x="426" y="222"/>
                  </a:cubicBezTo>
                  <a:cubicBezTo>
                    <a:pt x="415" y="241"/>
                    <a:pt x="395" y="253"/>
                    <a:pt x="367" y="253"/>
                  </a:cubicBezTo>
                  <a:cubicBezTo>
                    <a:pt x="325" y="253"/>
                    <a:pt x="302" y="227"/>
                    <a:pt x="299" y="189"/>
                  </a:cubicBezTo>
                  <a:cubicBezTo>
                    <a:pt x="461" y="189"/>
                    <a:pt x="461" y="189"/>
                    <a:pt x="461" y="189"/>
                  </a:cubicBezTo>
                  <a:cubicBezTo>
                    <a:pt x="461" y="175"/>
                    <a:pt x="461" y="175"/>
                    <a:pt x="461" y="175"/>
                  </a:cubicBezTo>
                  <a:cubicBezTo>
                    <a:pt x="461" y="118"/>
                    <a:pt x="424" y="79"/>
                    <a:pt x="366" y="79"/>
                  </a:cubicBezTo>
                  <a:cubicBezTo>
                    <a:pt x="308" y="79"/>
                    <a:pt x="267" y="120"/>
                    <a:pt x="267" y="178"/>
                  </a:cubicBezTo>
                  <a:cubicBezTo>
                    <a:pt x="267" y="237"/>
                    <a:pt x="308" y="278"/>
                    <a:pt x="366" y="278"/>
                  </a:cubicBezTo>
                  <a:cubicBezTo>
                    <a:pt x="409" y="278"/>
                    <a:pt x="442" y="257"/>
                    <a:pt x="456" y="222"/>
                  </a:cubicBezTo>
                  <a:moveTo>
                    <a:pt x="59" y="114"/>
                  </a:moveTo>
                  <a:cubicBezTo>
                    <a:pt x="59" y="25"/>
                    <a:pt x="59" y="25"/>
                    <a:pt x="59" y="25"/>
                  </a:cubicBezTo>
                  <a:cubicBezTo>
                    <a:pt x="86" y="25"/>
                    <a:pt x="86" y="25"/>
                    <a:pt x="86" y="25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7" y="247"/>
                    <a:pt x="27" y="247"/>
                    <a:pt x="27" y="247"/>
                  </a:cubicBezTo>
                  <a:cubicBezTo>
                    <a:pt x="0" y="247"/>
                    <a:pt x="0" y="247"/>
                    <a:pt x="0" y="24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6" y="273"/>
                    <a:pt x="86" y="273"/>
                    <a:pt x="86" y="273"/>
                  </a:cubicBezTo>
                  <a:cubicBezTo>
                    <a:pt x="86" y="247"/>
                    <a:pt x="86" y="247"/>
                    <a:pt x="86" y="247"/>
                  </a:cubicBezTo>
                  <a:cubicBezTo>
                    <a:pt x="59" y="247"/>
                    <a:pt x="59" y="247"/>
                    <a:pt x="59" y="247"/>
                  </a:cubicBezTo>
                  <a:cubicBezTo>
                    <a:pt x="59" y="138"/>
                    <a:pt x="59" y="138"/>
                    <a:pt x="59" y="138"/>
                  </a:cubicBezTo>
                  <a:cubicBezTo>
                    <a:pt x="196" y="138"/>
                    <a:pt x="196" y="138"/>
                    <a:pt x="196" y="138"/>
                  </a:cubicBezTo>
                  <a:cubicBezTo>
                    <a:pt x="196" y="247"/>
                    <a:pt x="196" y="247"/>
                    <a:pt x="196" y="247"/>
                  </a:cubicBezTo>
                  <a:cubicBezTo>
                    <a:pt x="168" y="247"/>
                    <a:pt x="168" y="247"/>
                    <a:pt x="168" y="247"/>
                  </a:cubicBezTo>
                  <a:cubicBezTo>
                    <a:pt x="168" y="273"/>
                    <a:pt x="168" y="273"/>
                    <a:pt x="168" y="273"/>
                  </a:cubicBezTo>
                  <a:cubicBezTo>
                    <a:pt x="255" y="273"/>
                    <a:pt x="255" y="273"/>
                    <a:pt x="255" y="273"/>
                  </a:cubicBezTo>
                  <a:cubicBezTo>
                    <a:pt x="255" y="247"/>
                    <a:pt x="255" y="247"/>
                    <a:pt x="255" y="247"/>
                  </a:cubicBezTo>
                  <a:cubicBezTo>
                    <a:pt x="227" y="247"/>
                    <a:pt x="227" y="247"/>
                    <a:pt x="227" y="247"/>
                  </a:cubicBezTo>
                  <a:cubicBezTo>
                    <a:pt x="227" y="25"/>
                    <a:pt x="227" y="25"/>
                    <a:pt x="227" y="25"/>
                  </a:cubicBezTo>
                  <a:cubicBezTo>
                    <a:pt x="255" y="25"/>
                    <a:pt x="255" y="25"/>
                    <a:pt x="255" y="25"/>
                  </a:cubicBezTo>
                  <a:cubicBezTo>
                    <a:pt x="255" y="0"/>
                    <a:pt x="255" y="0"/>
                    <a:pt x="255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25"/>
                    <a:pt x="168" y="25"/>
                    <a:pt x="168" y="25"/>
                  </a:cubicBezTo>
                  <a:cubicBezTo>
                    <a:pt x="196" y="25"/>
                    <a:pt x="196" y="25"/>
                    <a:pt x="196" y="25"/>
                  </a:cubicBezTo>
                  <a:cubicBezTo>
                    <a:pt x="196" y="114"/>
                    <a:pt x="196" y="114"/>
                    <a:pt x="196" y="114"/>
                  </a:cubicBezTo>
                  <a:lnTo>
                    <a:pt x="59" y="114"/>
                  </a:lnTo>
                  <a:close/>
                  <a:moveTo>
                    <a:pt x="996" y="248"/>
                  </a:moveTo>
                  <a:cubicBezTo>
                    <a:pt x="971" y="248"/>
                    <a:pt x="971" y="248"/>
                    <a:pt x="971" y="248"/>
                  </a:cubicBezTo>
                  <a:cubicBezTo>
                    <a:pt x="971" y="163"/>
                    <a:pt x="971" y="163"/>
                    <a:pt x="971" y="163"/>
                  </a:cubicBezTo>
                  <a:cubicBezTo>
                    <a:pt x="971" y="124"/>
                    <a:pt x="991" y="104"/>
                    <a:pt x="1026" y="104"/>
                  </a:cubicBezTo>
                  <a:cubicBezTo>
                    <a:pt x="1058" y="104"/>
                    <a:pt x="1078" y="124"/>
                    <a:pt x="1078" y="163"/>
                  </a:cubicBezTo>
                  <a:cubicBezTo>
                    <a:pt x="1078" y="248"/>
                    <a:pt x="1078" y="248"/>
                    <a:pt x="1078" y="248"/>
                  </a:cubicBezTo>
                  <a:cubicBezTo>
                    <a:pt x="1053" y="248"/>
                    <a:pt x="1053" y="248"/>
                    <a:pt x="1053" y="248"/>
                  </a:cubicBezTo>
                  <a:cubicBezTo>
                    <a:pt x="1053" y="273"/>
                    <a:pt x="1053" y="273"/>
                    <a:pt x="1053" y="273"/>
                  </a:cubicBezTo>
                  <a:cubicBezTo>
                    <a:pt x="1134" y="273"/>
                    <a:pt x="1134" y="273"/>
                    <a:pt x="1134" y="273"/>
                  </a:cubicBezTo>
                  <a:cubicBezTo>
                    <a:pt x="1134" y="248"/>
                    <a:pt x="1134" y="248"/>
                    <a:pt x="1134" y="248"/>
                  </a:cubicBezTo>
                  <a:cubicBezTo>
                    <a:pt x="1109" y="248"/>
                    <a:pt x="1109" y="248"/>
                    <a:pt x="1109" y="248"/>
                  </a:cubicBezTo>
                  <a:cubicBezTo>
                    <a:pt x="1109" y="163"/>
                    <a:pt x="1109" y="163"/>
                    <a:pt x="1109" y="163"/>
                  </a:cubicBezTo>
                  <a:cubicBezTo>
                    <a:pt x="1109" y="117"/>
                    <a:pt x="1081" y="79"/>
                    <a:pt x="1030" y="79"/>
                  </a:cubicBezTo>
                  <a:cubicBezTo>
                    <a:pt x="1003" y="79"/>
                    <a:pt x="983" y="89"/>
                    <a:pt x="971" y="105"/>
                  </a:cubicBezTo>
                  <a:cubicBezTo>
                    <a:pt x="971" y="0"/>
                    <a:pt x="971" y="0"/>
                    <a:pt x="971" y="0"/>
                  </a:cubicBezTo>
                  <a:cubicBezTo>
                    <a:pt x="915" y="0"/>
                    <a:pt x="915" y="0"/>
                    <a:pt x="915" y="0"/>
                  </a:cubicBezTo>
                  <a:cubicBezTo>
                    <a:pt x="915" y="24"/>
                    <a:pt x="915" y="24"/>
                    <a:pt x="915" y="24"/>
                  </a:cubicBezTo>
                  <a:cubicBezTo>
                    <a:pt x="940" y="24"/>
                    <a:pt x="940" y="24"/>
                    <a:pt x="940" y="24"/>
                  </a:cubicBezTo>
                  <a:cubicBezTo>
                    <a:pt x="940" y="248"/>
                    <a:pt x="940" y="248"/>
                    <a:pt x="940" y="248"/>
                  </a:cubicBezTo>
                  <a:cubicBezTo>
                    <a:pt x="915" y="248"/>
                    <a:pt x="915" y="248"/>
                    <a:pt x="915" y="248"/>
                  </a:cubicBezTo>
                  <a:cubicBezTo>
                    <a:pt x="915" y="273"/>
                    <a:pt x="915" y="273"/>
                    <a:pt x="915" y="273"/>
                  </a:cubicBezTo>
                  <a:cubicBezTo>
                    <a:pt x="996" y="273"/>
                    <a:pt x="996" y="273"/>
                    <a:pt x="996" y="273"/>
                  </a:cubicBezTo>
                  <a:lnTo>
                    <a:pt x="996" y="248"/>
                  </a:lnTo>
                  <a:close/>
                  <a:moveTo>
                    <a:pt x="514" y="178"/>
                  </a:moveTo>
                  <a:cubicBezTo>
                    <a:pt x="514" y="135"/>
                    <a:pt x="542" y="104"/>
                    <a:pt x="580" y="104"/>
                  </a:cubicBezTo>
                  <a:cubicBezTo>
                    <a:pt x="619" y="104"/>
                    <a:pt x="646" y="136"/>
                    <a:pt x="646" y="178"/>
                  </a:cubicBezTo>
                  <a:cubicBezTo>
                    <a:pt x="646" y="221"/>
                    <a:pt x="619" y="252"/>
                    <a:pt x="580" y="252"/>
                  </a:cubicBezTo>
                  <a:cubicBezTo>
                    <a:pt x="542" y="252"/>
                    <a:pt x="514" y="221"/>
                    <a:pt x="514" y="178"/>
                  </a:cubicBezTo>
                  <a:moveTo>
                    <a:pt x="366" y="104"/>
                  </a:moveTo>
                  <a:cubicBezTo>
                    <a:pt x="406" y="104"/>
                    <a:pt x="427" y="133"/>
                    <a:pt x="430" y="164"/>
                  </a:cubicBezTo>
                  <a:cubicBezTo>
                    <a:pt x="299" y="164"/>
                    <a:pt x="299" y="164"/>
                    <a:pt x="299" y="164"/>
                  </a:cubicBezTo>
                  <a:cubicBezTo>
                    <a:pt x="302" y="130"/>
                    <a:pt x="326" y="104"/>
                    <a:pt x="366" y="104"/>
                  </a:cubicBezTo>
                  <a:moveTo>
                    <a:pt x="859" y="224"/>
                  </a:moveTo>
                  <a:cubicBezTo>
                    <a:pt x="859" y="109"/>
                    <a:pt x="859" y="109"/>
                    <a:pt x="859" y="109"/>
                  </a:cubicBezTo>
                  <a:cubicBezTo>
                    <a:pt x="897" y="109"/>
                    <a:pt x="897" y="109"/>
                    <a:pt x="897" y="109"/>
                  </a:cubicBezTo>
                  <a:cubicBezTo>
                    <a:pt x="897" y="84"/>
                    <a:pt x="897" y="84"/>
                    <a:pt x="897" y="84"/>
                  </a:cubicBezTo>
                  <a:cubicBezTo>
                    <a:pt x="859" y="84"/>
                    <a:pt x="859" y="84"/>
                    <a:pt x="859" y="84"/>
                  </a:cubicBezTo>
                  <a:cubicBezTo>
                    <a:pt x="859" y="36"/>
                    <a:pt x="859" y="36"/>
                    <a:pt x="859" y="36"/>
                  </a:cubicBezTo>
                  <a:cubicBezTo>
                    <a:pt x="829" y="36"/>
                    <a:pt x="829" y="36"/>
                    <a:pt x="829" y="36"/>
                  </a:cubicBezTo>
                  <a:cubicBezTo>
                    <a:pt x="829" y="84"/>
                    <a:pt x="829" y="84"/>
                    <a:pt x="829" y="84"/>
                  </a:cubicBezTo>
                  <a:cubicBezTo>
                    <a:pt x="799" y="84"/>
                    <a:pt x="799" y="84"/>
                    <a:pt x="799" y="84"/>
                  </a:cubicBezTo>
                  <a:cubicBezTo>
                    <a:pt x="799" y="109"/>
                    <a:pt x="799" y="109"/>
                    <a:pt x="799" y="109"/>
                  </a:cubicBezTo>
                  <a:cubicBezTo>
                    <a:pt x="829" y="109"/>
                    <a:pt x="829" y="109"/>
                    <a:pt x="829" y="109"/>
                  </a:cubicBezTo>
                  <a:cubicBezTo>
                    <a:pt x="829" y="225"/>
                    <a:pt x="829" y="225"/>
                    <a:pt x="829" y="225"/>
                  </a:cubicBezTo>
                  <a:cubicBezTo>
                    <a:pt x="829" y="259"/>
                    <a:pt x="844" y="275"/>
                    <a:pt x="879" y="275"/>
                  </a:cubicBezTo>
                  <a:cubicBezTo>
                    <a:pt x="884" y="275"/>
                    <a:pt x="893" y="274"/>
                    <a:pt x="897" y="273"/>
                  </a:cubicBezTo>
                  <a:cubicBezTo>
                    <a:pt x="897" y="248"/>
                    <a:pt x="897" y="248"/>
                    <a:pt x="897" y="248"/>
                  </a:cubicBezTo>
                  <a:cubicBezTo>
                    <a:pt x="892" y="249"/>
                    <a:pt x="886" y="249"/>
                    <a:pt x="882" y="249"/>
                  </a:cubicBezTo>
                  <a:cubicBezTo>
                    <a:pt x="866" y="249"/>
                    <a:pt x="859" y="244"/>
                    <a:pt x="859" y="224"/>
                  </a:cubicBezTo>
                  <a:moveTo>
                    <a:pt x="783" y="275"/>
                  </a:moveTo>
                  <a:cubicBezTo>
                    <a:pt x="789" y="275"/>
                    <a:pt x="797" y="274"/>
                    <a:pt x="801" y="273"/>
                  </a:cubicBezTo>
                  <a:cubicBezTo>
                    <a:pt x="801" y="248"/>
                    <a:pt x="801" y="248"/>
                    <a:pt x="801" y="248"/>
                  </a:cubicBezTo>
                  <a:cubicBezTo>
                    <a:pt x="795" y="249"/>
                    <a:pt x="791" y="249"/>
                    <a:pt x="787" y="249"/>
                  </a:cubicBezTo>
                  <a:cubicBezTo>
                    <a:pt x="774" y="249"/>
                    <a:pt x="768" y="243"/>
                    <a:pt x="768" y="222"/>
                  </a:cubicBezTo>
                  <a:cubicBezTo>
                    <a:pt x="768" y="0"/>
                    <a:pt x="768" y="0"/>
                    <a:pt x="768" y="0"/>
                  </a:cubicBezTo>
                  <a:cubicBezTo>
                    <a:pt x="712" y="0"/>
                    <a:pt x="712" y="0"/>
                    <a:pt x="712" y="0"/>
                  </a:cubicBezTo>
                  <a:cubicBezTo>
                    <a:pt x="712" y="24"/>
                    <a:pt x="712" y="24"/>
                    <a:pt x="712" y="24"/>
                  </a:cubicBezTo>
                  <a:cubicBezTo>
                    <a:pt x="737" y="24"/>
                    <a:pt x="737" y="24"/>
                    <a:pt x="737" y="24"/>
                  </a:cubicBezTo>
                  <a:cubicBezTo>
                    <a:pt x="737" y="224"/>
                    <a:pt x="737" y="224"/>
                    <a:pt x="737" y="224"/>
                  </a:cubicBezTo>
                  <a:cubicBezTo>
                    <a:pt x="737" y="257"/>
                    <a:pt x="751" y="275"/>
                    <a:pt x="783" y="27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Freeform 16">
              <a:extLst>
                <a:ext uri="{FF2B5EF4-FFF2-40B4-BE49-F238E27FC236}">
                  <a16:creationId xmlns:a16="http://schemas.microsoft.com/office/drawing/2014/main" id="{355E9978-E17D-4A87-8CC7-68C6A991B0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7202" y="1504398"/>
              <a:ext cx="1030288" cy="1231900"/>
            </a:xfrm>
            <a:custGeom>
              <a:avLst/>
              <a:gdLst>
                <a:gd name="T0" fmla="*/ 85 w 243"/>
                <a:gd name="T1" fmla="*/ 195 h 288"/>
                <a:gd name="T2" fmla="*/ 125 w 243"/>
                <a:gd name="T3" fmla="*/ 223 h 288"/>
                <a:gd name="T4" fmla="*/ 158 w 243"/>
                <a:gd name="T5" fmla="*/ 203 h 288"/>
                <a:gd name="T6" fmla="*/ 110 w 243"/>
                <a:gd name="T7" fmla="*/ 176 h 288"/>
                <a:gd name="T8" fmla="*/ 36 w 243"/>
                <a:gd name="T9" fmla="*/ 150 h 288"/>
                <a:gd name="T10" fmla="*/ 5 w 243"/>
                <a:gd name="T11" fmla="*/ 87 h 288"/>
                <a:gd name="T12" fmla="*/ 119 w 243"/>
                <a:gd name="T13" fmla="*/ 0 h 288"/>
                <a:gd name="T14" fmla="*/ 236 w 243"/>
                <a:gd name="T15" fmla="*/ 86 h 288"/>
                <a:gd name="T16" fmla="*/ 153 w 243"/>
                <a:gd name="T17" fmla="*/ 86 h 288"/>
                <a:gd name="T18" fmla="*/ 118 w 243"/>
                <a:gd name="T19" fmla="*/ 62 h 288"/>
                <a:gd name="T20" fmla="*/ 90 w 243"/>
                <a:gd name="T21" fmla="*/ 80 h 288"/>
                <a:gd name="T22" fmla="*/ 130 w 243"/>
                <a:gd name="T23" fmla="*/ 104 h 288"/>
                <a:gd name="T24" fmla="*/ 208 w 243"/>
                <a:gd name="T25" fmla="*/ 130 h 288"/>
                <a:gd name="T26" fmla="*/ 243 w 243"/>
                <a:gd name="T27" fmla="*/ 194 h 288"/>
                <a:gd name="T28" fmla="*/ 122 w 243"/>
                <a:gd name="T29" fmla="*/ 288 h 288"/>
                <a:gd name="T30" fmla="*/ 0 w 243"/>
                <a:gd name="T31" fmla="*/ 195 h 288"/>
                <a:gd name="T32" fmla="*/ 85 w 243"/>
                <a:gd name="T33" fmla="*/ 195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3" h="288">
                  <a:moveTo>
                    <a:pt x="85" y="195"/>
                  </a:moveTo>
                  <a:cubicBezTo>
                    <a:pt x="90" y="216"/>
                    <a:pt x="101" y="223"/>
                    <a:pt x="125" y="223"/>
                  </a:cubicBezTo>
                  <a:cubicBezTo>
                    <a:pt x="146" y="223"/>
                    <a:pt x="158" y="215"/>
                    <a:pt x="158" y="203"/>
                  </a:cubicBezTo>
                  <a:cubicBezTo>
                    <a:pt x="158" y="186"/>
                    <a:pt x="142" y="185"/>
                    <a:pt x="110" y="176"/>
                  </a:cubicBezTo>
                  <a:cubicBezTo>
                    <a:pt x="72" y="166"/>
                    <a:pt x="48" y="158"/>
                    <a:pt x="36" y="150"/>
                  </a:cubicBezTo>
                  <a:cubicBezTo>
                    <a:pt x="15" y="135"/>
                    <a:pt x="5" y="114"/>
                    <a:pt x="5" y="87"/>
                  </a:cubicBezTo>
                  <a:cubicBezTo>
                    <a:pt x="5" y="34"/>
                    <a:pt x="47" y="0"/>
                    <a:pt x="119" y="0"/>
                  </a:cubicBezTo>
                  <a:cubicBezTo>
                    <a:pt x="189" y="0"/>
                    <a:pt x="231" y="31"/>
                    <a:pt x="236" y="86"/>
                  </a:cubicBezTo>
                  <a:cubicBezTo>
                    <a:pt x="153" y="86"/>
                    <a:pt x="153" y="86"/>
                    <a:pt x="153" y="86"/>
                  </a:cubicBezTo>
                  <a:cubicBezTo>
                    <a:pt x="150" y="70"/>
                    <a:pt x="139" y="62"/>
                    <a:pt x="118" y="62"/>
                  </a:cubicBezTo>
                  <a:cubicBezTo>
                    <a:pt x="99" y="62"/>
                    <a:pt x="90" y="68"/>
                    <a:pt x="90" y="80"/>
                  </a:cubicBezTo>
                  <a:cubicBezTo>
                    <a:pt x="90" y="95"/>
                    <a:pt x="104" y="98"/>
                    <a:pt x="130" y="104"/>
                  </a:cubicBezTo>
                  <a:cubicBezTo>
                    <a:pt x="164" y="113"/>
                    <a:pt x="191" y="119"/>
                    <a:pt x="208" y="130"/>
                  </a:cubicBezTo>
                  <a:cubicBezTo>
                    <a:pt x="232" y="146"/>
                    <a:pt x="243" y="166"/>
                    <a:pt x="243" y="194"/>
                  </a:cubicBezTo>
                  <a:cubicBezTo>
                    <a:pt x="243" y="253"/>
                    <a:pt x="201" y="288"/>
                    <a:pt x="122" y="288"/>
                  </a:cubicBezTo>
                  <a:cubicBezTo>
                    <a:pt x="48" y="288"/>
                    <a:pt x="6" y="253"/>
                    <a:pt x="0" y="195"/>
                  </a:cubicBezTo>
                  <a:lnTo>
                    <a:pt x="85" y="1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Freeform 17">
              <a:extLst>
                <a:ext uri="{FF2B5EF4-FFF2-40B4-BE49-F238E27FC236}">
                  <a16:creationId xmlns:a16="http://schemas.microsoft.com/office/drawing/2014/main" id="{7B8019EC-0F12-4DC2-98A9-3781E0DFDA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7727" y="1504398"/>
              <a:ext cx="1147763" cy="1231900"/>
            </a:xfrm>
            <a:custGeom>
              <a:avLst/>
              <a:gdLst>
                <a:gd name="T0" fmla="*/ 271 w 271"/>
                <a:gd name="T1" fmla="*/ 174 h 288"/>
                <a:gd name="T2" fmla="*/ 140 w 271"/>
                <a:gd name="T3" fmla="*/ 288 h 288"/>
                <a:gd name="T4" fmla="*/ 0 w 271"/>
                <a:gd name="T5" fmla="*/ 144 h 288"/>
                <a:gd name="T6" fmla="*/ 139 w 271"/>
                <a:gd name="T7" fmla="*/ 0 h 288"/>
                <a:gd name="T8" fmla="*/ 269 w 271"/>
                <a:gd name="T9" fmla="*/ 111 h 288"/>
                <a:gd name="T10" fmla="*/ 186 w 271"/>
                <a:gd name="T11" fmla="*/ 111 h 288"/>
                <a:gd name="T12" fmla="*/ 140 w 271"/>
                <a:gd name="T13" fmla="*/ 68 h 288"/>
                <a:gd name="T14" fmla="*/ 88 w 271"/>
                <a:gd name="T15" fmla="*/ 144 h 288"/>
                <a:gd name="T16" fmla="*/ 142 w 271"/>
                <a:gd name="T17" fmla="*/ 220 h 288"/>
                <a:gd name="T18" fmla="*/ 188 w 271"/>
                <a:gd name="T19" fmla="*/ 174 h 288"/>
                <a:gd name="T20" fmla="*/ 271 w 271"/>
                <a:gd name="T21" fmla="*/ 17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1" h="288">
                  <a:moveTo>
                    <a:pt x="271" y="174"/>
                  </a:moveTo>
                  <a:cubicBezTo>
                    <a:pt x="266" y="246"/>
                    <a:pt x="219" y="288"/>
                    <a:pt x="140" y="288"/>
                  </a:cubicBezTo>
                  <a:cubicBezTo>
                    <a:pt x="53" y="288"/>
                    <a:pt x="0" y="233"/>
                    <a:pt x="0" y="144"/>
                  </a:cubicBezTo>
                  <a:cubicBezTo>
                    <a:pt x="0" y="55"/>
                    <a:pt x="54" y="0"/>
                    <a:pt x="139" y="0"/>
                  </a:cubicBezTo>
                  <a:cubicBezTo>
                    <a:pt x="218" y="0"/>
                    <a:pt x="264" y="40"/>
                    <a:pt x="269" y="111"/>
                  </a:cubicBezTo>
                  <a:cubicBezTo>
                    <a:pt x="186" y="111"/>
                    <a:pt x="186" y="111"/>
                    <a:pt x="186" y="111"/>
                  </a:cubicBezTo>
                  <a:cubicBezTo>
                    <a:pt x="183" y="83"/>
                    <a:pt x="168" y="68"/>
                    <a:pt x="140" y="68"/>
                  </a:cubicBezTo>
                  <a:cubicBezTo>
                    <a:pt x="105" y="68"/>
                    <a:pt x="88" y="94"/>
                    <a:pt x="88" y="144"/>
                  </a:cubicBezTo>
                  <a:cubicBezTo>
                    <a:pt x="88" y="194"/>
                    <a:pt x="107" y="220"/>
                    <a:pt x="142" y="220"/>
                  </a:cubicBezTo>
                  <a:cubicBezTo>
                    <a:pt x="169" y="220"/>
                    <a:pt x="186" y="204"/>
                    <a:pt x="188" y="174"/>
                  </a:cubicBezTo>
                  <a:lnTo>
                    <a:pt x="271" y="1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Freeform 18">
              <a:extLst>
                <a:ext uri="{FF2B5EF4-FFF2-40B4-BE49-F238E27FC236}">
                  <a16:creationId xmlns:a16="http://schemas.microsoft.com/office/drawing/2014/main" id="{506FABD5-8CA8-4495-9FC9-2364B2B9507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6115" y="1539323"/>
              <a:ext cx="1144588" cy="1163638"/>
            </a:xfrm>
            <a:custGeom>
              <a:avLst/>
              <a:gdLst>
                <a:gd name="T0" fmla="*/ 0 w 721"/>
                <a:gd name="T1" fmla="*/ 0 h 733"/>
                <a:gd name="T2" fmla="*/ 237 w 721"/>
                <a:gd name="T3" fmla="*/ 0 h 733"/>
                <a:gd name="T4" fmla="*/ 360 w 721"/>
                <a:gd name="T5" fmla="*/ 474 h 733"/>
                <a:gd name="T6" fmla="*/ 491 w 721"/>
                <a:gd name="T7" fmla="*/ 0 h 733"/>
                <a:gd name="T8" fmla="*/ 721 w 721"/>
                <a:gd name="T9" fmla="*/ 0 h 733"/>
                <a:gd name="T10" fmla="*/ 478 w 721"/>
                <a:gd name="T11" fmla="*/ 733 h 733"/>
                <a:gd name="T12" fmla="*/ 245 w 721"/>
                <a:gd name="T13" fmla="*/ 733 h 733"/>
                <a:gd name="T14" fmla="*/ 0 w 721"/>
                <a:gd name="T15" fmla="*/ 0 h 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1" h="733">
                  <a:moveTo>
                    <a:pt x="0" y="0"/>
                  </a:moveTo>
                  <a:lnTo>
                    <a:pt x="237" y="0"/>
                  </a:lnTo>
                  <a:lnTo>
                    <a:pt x="360" y="474"/>
                  </a:lnTo>
                  <a:lnTo>
                    <a:pt x="491" y="0"/>
                  </a:lnTo>
                  <a:lnTo>
                    <a:pt x="721" y="0"/>
                  </a:lnTo>
                  <a:lnTo>
                    <a:pt x="478" y="733"/>
                  </a:lnTo>
                  <a:lnTo>
                    <a:pt x="245" y="73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Freeform 19">
              <a:extLst>
                <a:ext uri="{FF2B5EF4-FFF2-40B4-BE49-F238E27FC236}">
                  <a16:creationId xmlns:a16="http://schemas.microsoft.com/office/drawing/2014/main" id="{2E713DC5-F0B9-4117-B74B-05B58DF9FD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652" y="1504398"/>
              <a:ext cx="1500188" cy="1231900"/>
            </a:xfrm>
            <a:custGeom>
              <a:avLst/>
              <a:gdLst>
                <a:gd name="T0" fmla="*/ 101 w 354"/>
                <a:gd name="T1" fmla="*/ 0 h 288"/>
                <a:gd name="T2" fmla="*/ 73 w 354"/>
                <a:gd name="T3" fmla="*/ 12 h 288"/>
                <a:gd name="T4" fmla="*/ 15 w 354"/>
                <a:gd name="T5" fmla="*/ 69 h 288"/>
                <a:gd name="T6" fmla="*/ 15 w 354"/>
                <a:gd name="T7" fmla="*/ 127 h 288"/>
                <a:gd name="T8" fmla="*/ 177 w 354"/>
                <a:gd name="T9" fmla="*/ 288 h 288"/>
                <a:gd name="T10" fmla="*/ 338 w 354"/>
                <a:gd name="T11" fmla="*/ 127 h 288"/>
                <a:gd name="T12" fmla="*/ 338 w 354"/>
                <a:gd name="T13" fmla="*/ 69 h 288"/>
                <a:gd name="T14" fmla="*/ 281 w 354"/>
                <a:gd name="T15" fmla="*/ 12 h 288"/>
                <a:gd name="T16" fmla="*/ 252 w 354"/>
                <a:gd name="T17" fmla="*/ 0 h 288"/>
                <a:gd name="T18" fmla="*/ 224 w 354"/>
                <a:gd name="T19" fmla="*/ 12 h 288"/>
                <a:gd name="T20" fmla="*/ 177 w 354"/>
                <a:gd name="T21" fmla="*/ 59 h 288"/>
                <a:gd name="T22" fmla="*/ 130 w 354"/>
                <a:gd name="T23" fmla="*/ 12 h 288"/>
                <a:gd name="T24" fmla="*/ 101 w 354"/>
                <a:gd name="T25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4" h="288">
                  <a:moveTo>
                    <a:pt x="101" y="0"/>
                  </a:moveTo>
                  <a:cubicBezTo>
                    <a:pt x="91" y="0"/>
                    <a:pt x="80" y="4"/>
                    <a:pt x="73" y="12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0" y="85"/>
                    <a:pt x="0" y="111"/>
                    <a:pt x="15" y="127"/>
                  </a:cubicBezTo>
                  <a:cubicBezTo>
                    <a:pt x="177" y="288"/>
                    <a:pt x="177" y="288"/>
                    <a:pt x="177" y="288"/>
                  </a:cubicBezTo>
                  <a:cubicBezTo>
                    <a:pt x="338" y="127"/>
                    <a:pt x="338" y="127"/>
                    <a:pt x="338" y="127"/>
                  </a:cubicBezTo>
                  <a:cubicBezTo>
                    <a:pt x="354" y="111"/>
                    <a:pt x="354" y="85"/>
                    <a:pt x="338" y="69"/>
                  </a:cubicBezTo>
                  <a:cubicBezTo>
                    <a:pt x="281" y="12"/>
                    <a:pt x="281" y="12"/>
                    <a:pt x="281" y="12"/>
                  </a:cubicBezTo>
                  <a:cubicBezTo>
                    <a:pt x="273" y="4"/>
                    <a:pt x="263" y="0"/>
                    <a:pt x="252" y="0"/>
                  </a:cubicBezTo>
                  <a:cubicBezTo>
                    <a:pt x="242" y="0"/>
                    <a:pt x="232" y="4"/>
                    <a:pt x="224" y="12"/>
                  </a:cubicBezTo>
                  <a:cubicBezTo>
                    <a:pt x="177" y="59"/>
                    <a:pt x="177" y="59"/>
                    <a:pt x="177" y="59"/>
                  </a:cubicBezTo>
                  <a:cubicBezTo>
                    <a:pt x="130" y="12"/>
                    <a:pt x="130" y="12"/>
                    <a:pt x="130" y="12"/>
                  </a:cubicBezTo>
                  <a:cubicBezTo>
                    <a:pt x="122" y="4"/>
                    <a:pt x="111" y="0"/>
                    <a:pt x="10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85758825-D5B0-4F1A-AC88-A7ACB662B36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806527" y="2471186"/>
              <a:ext cx="233363" cy="239713"/>
            </a:xfrm>
            <a:custGeom>
              <a:avLst/>
              <a:gdLst>
                <a:gd name="T0" fmla="*/ 27 w 55"/>
                <a:gd name="T1" fmla="*/ 56 h 56"/>
                <a:gd name="T2" fmla="*/ 0 w 55"/>
                <a:gd name="T3" fmla="*/ 28 h 56"/>
                <a:gd name="T4" fmla="*/ 27 w 55"/>
                <a:gd name="T5" fmla="*/ 0 h 56"/>
                <a:gd name="T6" fmla="*/ 55 w 55"/>
                <a:gd name="T7" fmla="*/ 28 h 56"/>
                <a:gd name="T8" fmla="*/ 27 w 55"/>
                <a:gd name="T9" fmla="*/ 56 h 56"/>
                <a:gd name="T10" fmla="*/ 27 w 55"/>
                <a:gd name="T11" fmla="*/ 5 h 56"/>
                <a:gd name="T12" fmla="*/ 6 w 55"/>
                <a:gd name="T13" fmla="*/ 28 h 56"/>
                <a:gd name="T14" fmla="*/ 27 w 55"/>
                <a:gd name="T15" fmla="*/ 51 h 56"/>
                <a:gd name="T16" fmla="*/ 49 w 55"/>
                <a:gd name="T17" fmla="*/ 28 h 56"/>
                <a:gd name="T18" fmla="*/ 27 w 55"/>
                <a:gd name="T19" fmla="*/ 5 h 56"/>
                <a:gd name="T20" fmla="*/ 22 w 55"/>
                <a:gd name="T21" fmla="*/ 44 h 56"/>
                <a:gd name="T22" fmla="*/ 16 w 55"/>
                <a:gd name="T23" fmla="*/ 44 h 56"/>
                <a:gd name="T24" fmla="*/ 16 w 55"/>
                <a:gd name="T25" fmla="*/ 13 h 56"/>
                <a:gd name="T26" fmla="*/ 28 w 55"/>
                <a:gd name="T27" fmla="*/ 13 h 56"/>
                <a:gd name="T28" fmla="*/ 40 w 55"/>
                <a:gd name="T29" fmla="*/ 22 h 56"/>
                <a:gd name="T30" fmla="*/ 31 w 55"/>
                <a:gd name="T31" fmla="*/ 30 h 56"/>
                <a:gd name="T32" fmla="*/ 40 w 55"/>
                <a:gd name="T33" fmla="*/ 44 h 56"/>
                <a:gd name="T34" fmla="*/ 34 w 55"/>
                <a:gd name="T35" fmla="*/ 44 h 56"/>
                <a:gd name="T36" fmla="*/ 26 w 55"/>
                <a:gd name="T37" fmla="*/ 31 h 56"/>
                <a:gd name="T38" fmla="*/ 22 w 55"/>
                <a:gd name="T39" fmla="*/ 31 h 56"/>
                <a:gd name="T40" fmla="*/ 22 w 55"/>
                <a:gd name="T41" fmla="*/ 44 h 56"/>
                <a:gd name="T42" fmla="*/ 27 w 55"/>
                <a:gd name="T43" fmla="*/ 26 h 56"/>
                <a:gd name="T44" fmla="*/ 34 w 55"/>
                <a:gd name="T45" fmla="*/ 21 h 56"/>
                <a:gd name="T46" fmla="*/ 28 w 55"/>
                <a:gd name="T47" fmla="*/ 17 h 56"/>
                <a:gd name="T48" fmla="*/ 22 w 55"/>
                <a:gd name="T49" fmla="*/ 17 h 56"/>
                <a:gd name="T50" fmla="*/ 22 w 55"/>
                <a:gd name="T51" fmla="*/ 26 h 56"/>
                <a:gd name="T52" fmla="*/ 27 w 55"/>
                <a:gd name="T53" fmla="*/ 2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5" h="56">
                  <a:moveTo>
                    <a:pt x="27" y="56"/>
                  </a:moveTo>
                  <a:cubicBezTo>
                    <a:pt x="11" y="56"/>
                    <a:pt x="0" y="44"/>
                    <a:pt x="0" y="28"/>
                  </a:cubicBezTo>
                  <a:cubicBezTo>
                    <a:pt x="0" y="11"/>
                    <a:pt x="12" y="0"/>
                    <a:pt x="27" y="0"/>
                  </a:cubicBezTo>
                  <a:cubicBezTo>
                    <a:pt x="42" y="0"/>
                    <a:pt x="55" y="11"/>
                    <a:pt x="55" y="28"/>
                  </a:cubicBezTo>
                  <a:cubicBezTo>
                    <a:pt x="55" y="45"/>
                    <a:pt x="42" y="56"/>
                    <a:pt x="27" y="56"/>
                  </a:cubicBezTo>
                  <a:close/>
                  <a:moveTo>
                    <a:pt x="27" y="5"/>
                  </a:moveTo>
                  <a:cubicBezTo>
                    <a:pt x="15" y="5"/>
                    <a:pt x="6" y="14"/>
                    <a:pt x="6" y="28"/>
                  </a:cubicBezTo>
                  <a:cubicBezTo>
                    <a:pt x="6" y="41"/>
                    <a:pt x="14" y="51"/>
                    <a:pt x="27" y="51"/>
                  </a:cubicBezTo>
                  <a:cubicBezTo>
                    <a:pt x="39" y="51"/>
                    <a:pt x="49" y="42"/>
                    <a:pt x="49" y="28"/>
                  </a:cubicBezTo>
                  <a:cubicBezTo>
                    <a:pt x="49" y="14"/>
                    <a:pt x="39" y="5"/>
                    <a:pt x="27" y="5"/>
                  </a:cubicBezTo>
                  <a:close/>
                  <a:moveTo>
                    <a:pt x="22" y="44"/>
                  </a:moveTo>
                  <a:cubicBezTo>
                    <a:pt x="16" y="44"/>
                    <a:pt x="16" y="44"/>
                    <a:pt x="16" y="44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36" y="13"/>
                    <a:pt x="40" y="16"/>
                    <a:pt x="40" y="22"/>
                  </a:cubicBezTo>
                  <a:cubicBezTo>
                    <a:pt x="40" y="27"/>
                    <a:pt x="36" y="30"/>
                    <a:pt x="31" y="30"/>
                  </a:cubicBezTo>
                  <a:cubicBezTo>
                    <a:pt x="40" y="44"/>
                    <a:pt x="40" y="44"/>
                    <a:pt x="40" y="44"/>
                  </a:cubicBezTo>
                  <a:cubicBezTo>
                    <a:pt x="34" y="44"/>
                    <a:pt x="34" y="44"/>
                    <a:pt x="34" y="44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2" y="31"/>
                    <a:pt x="22" y="31"/>
                    <a:pt x="22" y="31"/>
                  </a:cubicBezTo>
                  <a:lnTo>
                    <a:pt x="22" y="44"/>
                  </a:lnTo>
                  <a:close/>
                  <a:moveTo>
                    <a:pt x="27" y="26"/>
                  </a:moveTo>
                  <a:cubicBezTo>
                    <a:pt x="31" y="26"/>
                    <a:pt x="34" y="26"/>
                    <a:pt x="34" y="21"/>
                  </a:cubicBezTo>
                  <a:cubicBezTo>
                    <a:pt x="34" y="18"/>
                    <a:pt x="31" y="17"/>
                    <a:pt x="28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2" y="26"/>
                    <a:pt x="22" y="26"/>
                    <a:pt x="22" y="26"/>
                  </a:cubicBezTo>
                  <a:lnTo>
                    <a:pt x="27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5922077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VS logo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0949C91-C34A-48C0-97AF-F55ED1D82DFF}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2826318" y="3027447"/>
            <a:ext cx="6539366" cy="803106"/>
            <a:chOff x="1011652" y="1504398"/>
            <a:chExt cx="10028238" cy="1231900"/>
          </a:xfrm>
          <a:solidFill>
            <a:srgbClr val="000000"/>
          </a:solidFill>
        </p:grpSpPr>
        <p:sp>
          <p:nvSpPr>
            <p:cNvPr id="5" name="Freeform 2">
              <a:extLst>
                <a:ext uri="{FF2B5EF4-FFF2-40B4-BE49-F238E27FC236}">
                  <a16:creationId xmlns:a16="http://schemas.microsoft.com/office/drawing/2014/main" id="{B2BDFE3B-4557-45B7-B3FF-10C47DDF32FE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5917027" y="1539323"/>
              <a:ext cx="4808538" cy="1189038"/>
            </a:xfrm>
            <a:custGeom>
              <a:avLst/>
              <a:gdLst>
                <a:gd name="T0" fmla="*/ 701 w 1134"/>
                <a:gd name="T1" fmla="*/ 273 h 278"/>
                <a:gd name="T2" fmla="*/ 675 w 1134"/>
                <a:gd name="T3" fmla="*/ 248 h 278"/>
                <a:gd name="T4" fmla="*/ 701 w 1134"/>
                <a:gd name="T5" fmla="*/ 109 h 278"/>
                <a:gd name="T6" fmla="*/ 645 w 1134"/>
                <a:gd name="T7" fmla="*/ 84 h 278"/>
                <a:gd name="T8" fmla="*/ 576 w 1134"/>
                <a:gd name="T9" fmla="*/ 79 h 278"/>
                <a:gd name="T10" fmla="*/ 576 w 1134"/>
                <a:gd name="T11" fmla="*/ 278 h 278"/>
                <a:gd name="T12" fmla="*/ 645 w 1134"/>
                <a:gd name="T13" fmla="*/ 273 h 278"/>
                <a:gd name="T14" fmla="*/ 426 w 1134"/>
                <a:gd name="T15" fmla="*/ 222 h 278"/>
                <a:gd name="T16" fmla="*/ 299 w 1134"/>
                <a:gd name="T17" fmla="*/ 189 h 278"/>
                <a:gd name="T18" fmla="*/ 461 w 1134"/>
                <a:gd name="T19" fmla="*/ 175 h 278"/>
                <a:gd name="T20" fmla="*/ 267 w 1134"/>
                <a:gd name="T21" fmla="*/ 178 h 278"/>
                <a:gd name="T22" fmla="*/ 456 w 1134"/>
                <a:gd name="T23" fmla="*/ 222 h 278"/>
                <a:gd name="T24" fmla="*/ 59 w 1134"/>
                <a:gd name="T25" fmla="*/ 25 h 278"/>
                <a:gd name="T26" fmla="*/ 86 w 1134"/>
                <a:gd name="T27" fmla="*/ 0 h 278"/>
                <a:gd name="T28" fmla="*/ 0 w 1134"/>
                <a:gd name="T29" fmla="*/ 25 h 278"/>
                <a:gd name="T30" fmla="*/ 27 w 1134"/>
                <a:gd name="T31" fmla="*/ 247 h 278"/>
                <a:gd name="T32" fmla="*/ 0 w 1134"/>
                <a:gd name="T33" fmla="*/ 273 h 278"/>
                <a:gd name="T34" fmla="*/ 86 w 1134"/>
                <a:gd name="T35" fmla="*/ 247 h 278"/>
                <a:gd name="T36" fmla="*/ 59 w 1134"/>
                <a:gd name="T37" fmla="*/ 138 h 278"/>
                <a:gd name="T38" fmla="*/ 196 w 1134"/>
                <a:gd name="T39" fmla="*/ 247 h 278"/>
                <a:gd name="T40" fmla="*/ 168 w 1134"/>
                <a:gd name="T41" fmla="*/ 273 h 278"/>
                <a:gd name="T42" fmla="*/ 255 w 1134"/>
                <a:gd name="T43" fmla="*/ 247 h 278"/>
                <a:gd name="T44" fmla="*/ 227 w 1134"/>
                <a:gd name="T45" fmla="*/ 25 h 278"/>
                <a:gd name="T46" fmla="*/ 255 w 1134"/>
                <a:gd name="T47" fmla="*/ 0 h 278"/>
                <a:gd name="T48" fmla="*/ 168 w 1134"/>
                <a:gd name="T49" fmla="*/ 25 h 278"/>
                <a:gd name="T50" fmla="*/ 196 w 1134"/>
                <a:gd name="T51" fmla="*/ 114 h 278"/>
                <a:gd name="T52" fmla="*/ 996 w 1134"/>
                <a:gd name="T53" fmla="*/ 248 h 278"/>
                <a:gd name="T54" fmla="*/ 971 w 1134"/>
                <a:gd name="T55" fmla="*/ 163 h 278"/>
                <a:gd name="T56" fmla="*/ 1078 w 1134"/>
                <a:gd name="T57" fmla="*/ 163 h 278"/>
                <a:gd name="T58" fmla="*/ 1053 w 1134"/>
                <a:gd name="T59" fmla="*/ 248 h 278"/>
                <a:gd name="T60" fmla="*/ 1134 w 1134"/>
                <a:gd name="T61" fmla="*/ 273 h 278"/>
                <a:gd name="T62" fmla="*/ 1109 w 1134"/>
                <a:gd name="T63" fmla="*/ 248 h 278"/>
                <a:gd name="T64" fmla="*/ 1030 w 1134"/>
                <a:gd name="T65" fmla="*/ 79 h 278"/>
                <a:gd name="T66" fmla="*/ 971 w 1134"/>
                <a:gd name="T67" fmla="*/ 0 h 278"/>
                <a:gd name="T68" fmla="*/ 915 w 1134"/>
                <a:gd name="T69" fmla="*/ 24 h 278"/>
                <a:gd name="T70" fmla="*/ 940 w 1134"/>
                <a:gd name="T71" fmla="*/ 248 h 278"/>
                <a:gd name="T72" fmla="*/ 915 w 1134"/>
                <a:gd name="T73" fmla="*/ 273 h 278"/>
                <a:gd name="T74" fmla="*/ 996 w 1134"/>
                <a:gd name="T75" fmla="*/ 248 h 278"/>
                <a:gd name="T76" fmla="*/ 580 w 1134"/>
                <a:gd name="T77" fmla="*/ 104 h 278"/>
                <a:gd name="T78" fmla="*/ 580 w 1134"/>
                <a:gd name="T79" fmla="*/ 252 h 278"/>
                <a:gd name="T80" fmla="*/ 366 w 1134"/>
                <a:gd name="T81" fmla="*/ 104 h 278"/>
                <a:gd name="T82" fmla="*/ 299 w 1134"/>
                <a:gd name="T83" fmla="*/ 164 h 278"/>
                <a:gd name="T84" fmla="*/ 859 w 1134"/>
                <a:gd name="T85" fmla="*/ 224 h 278"/>
                <a:gd name="T86" fmla="*/ 897 w 1134"/>
                <a:gd name="T87" fmla="*/ 109 h 278"/>
                <a:gd name="T88" fmla="*/ 859 w 1134"/>
                <a:gd name="T89" fmla="*/ 84 h 278"/>
                <a:gd name="T90" fmla="*/ 829 w 1134"/>
                <a:gd name="T91" fmla="*/ 36 h 278"/>
                <a:gd name="T92" fmla="*/ 799 w 1134"/>
                <a:gd name="T93" fmla="*/ 84 h 278"/>
                <a:gd name="T94" fmla="*/ 829 w 1134"/>
                <a:gd name="T95" fmla="*/ 109 h 278"/>
                <a:gd name="T96" fmla="*/ 879 w 1134"/>
                <a:gd name="T97" fmla="*/ 275 h 278"/>
                <a:gd name="T98" fmla="*/ 897 w 1134"/>
                <a:gd name="T99" fmla="*/ 248 h 278"/>
                <a:gd name="T100" fmla="*/ 859 w 1134"/>
                <a:gd name="T101" fmla="*/ 224 h 278"/>
                <a:gd name="T102" fmla="*/ 801 w 1134"/>
                <a:gd name="T103" fmla="*/ 273 h 278"/>
                <a:gd name="T104" fmla="*/ 787 w 1134"/>
                <a:gd name="T105" fmla="*/ 249 h 278"/>
                <a:gd name="T106" fmla="*/ 768 w 1134"/>
                <a:gd name="T107" fmla="*/ 0 h 278"/>
                <a:gd name="T108" fmla="*/ 712 w 1134"/>
                <a:gd name="T109" fmla="*/ 24 h 278"/>
                <a:gd name="T110" fmla="*/ 737 w 1134"/>
                <a:gd name="T111" fmla="*/ 224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34" h="278">
                  <a:moveTo>
                    <a:pt x="645" y="273"/>
                  </a:moveTo>
                  <a:cubicBezTo>
                    <a:pt x="701" y="273"/>
                    <a:pt x="701" y="273"/>
                    <a:pt x="701" y="273"/>
                  </a:cubicBezTo>
                  <a:cubicBezTo>
                    <a:pt x="701" y="248"/>
                    <a:pt x="701" y="248"/>
                    <a:pt x="701" y="248"/>
                  </a:cubicBezTo>
                  <a:cubicBezTo>
                    <a:pt x="675" y="248"/>
                    <a:pt x="675" y="248"/>
                    <a:pt x="675" y="248"/>
                  </a:cubicBezTo>
                  <a:cubicBezTo>
                    <a:pt x="675" y="109"/>
                    <a:pt x="675" y="109"/>
                    <a:pt x="675" y="109"/>
                  </a:cubicBezTo>
                  <a:cubicBezTo>
                    <a:pt x="701" y="109"/>
                    <a:pt x="701" y="109"/>
                    <a:pt x="701" y="109"/>
                  </a:cubicBezTo>
                  <a:cubicBezTo>
                    <a:pt x="701" y="84"/>
                    <a:pt x="701" y="84"/>
                    <a:pt x="701" y="84"/>
                  </a:cubicBezTo>
                  <a:cubicBezTo>
                    <a:pt x="645" y="84"/>
                    <a:pt x="645" y="84"/>
                    <a:pt x="645" y="84"/>
                  </a:cubicBezTo>
                  <a:cubicBezTo>
                    <a:pt x="645" y="112"/>
                    <a:pt x="645" y="112"/>
                    <a:pt x="645" y="112"/>
                  </a:cubicBezTo>
                  <a:cubicBezTo>
                    <a:pt x="629" y="91"/>
                    <a:pt x="605" y="79"/>
                    <a:pt x="576" y="79"/>
                  </a:cubicBezTo>
                  <a:cubicBezTo>
                    <a:pt x="523" y="79"/>
                    <a:pt x="483" y="122"/>
                    <a:pt x="483" y="178"/>
                  </a:cubicBezTo>
                  <a:cubicBezTo>
                    <a:pt x="483" y="235"/>
                    <a:pt x="523" y="278"/>
                    <a:pt x="576" y="278"/>
                  </a:cubicBezTo>
                  <a:cubicBezTo>
                    <a:pt x="605" y="278"/>
                    <a:pt x="629" y="265"/>
                    <a:pt x="645" y="245"/>
                  </a:cubicBezTo>
                  <a:lnTo>
                    <a:pt x="645" y="273"/>
                  </a:lnTo>
                  <a:close/>
                  <a:moveTo>
                    <a:pt x="456" y="222"/>
                  </a:moveTo>
                  <a:cubicBezTo>
                    <a:pt x="426" y="222"/>
                    <a:pt x="426" y="222"/>
                    <a:pt x="426" y="222"/>
                  </a:cubicBezTo>
                  <a:cubicBezTo>
                    <a:pt x="415" y="241"/>
                    <a:pt x="395" y="253"/>
                    <a:pt x="367" y="253"/>
                  </a:cubicBezTo>
                  <a:cubicBezTo>
                    <a:pt x="325" y="253"/>
                    <a:pt x="302" y="227"/>
                    <a:pt x="299" y="189"/>
                  </a:cubicBezTo>
                  <a:cubicBezTo>
                    <a:pt x="461" y="189"/>
                    <a:pt x="461" y="189"/>
                    <a:pt x="461" y="189"/>
                  </a:cubicBezTo>
                  <a:cubicBezTo>
                    <a:pt x="461" y="175"/>
                    <a:pt x="461" y="175"/>
                    <a:pt x="461" y="175"/>
                  </a:cubicBezTo>
                  <a:cubicBezTo>
                    <a:pt x="461" y="118"/>
                    <a:pt x="424" y="79"/>
                    <a:pt x="366" y="79"/>
                  </a:cubicBezTo>
                  <a:cubicBezTo>
                    <a:pt x="308" y="79"/>
                    <a:pt x="267" y="120"/>
                    <a:pt x="267" y="178"/>
                  </a:cubicBezTo>
                  <a:cubicBezTo>
                    <a:pt x="267" y="237"/>
                    <a:pt x="308" y="278"/>
                    <a:pt x="366" y="278"/>
                  </a:cubicBezTo>
                  <a:cubicBezTo>
                    <a:pt x="409" y="278"/>
                    <a:pt x="442" y="257"/>
                    <a:pt x="456" y="222"/>
                  </a:cubicBezTo>
                  <a:moveTo>
                    <a:pt x="59" y="114"/>
                  </a:moveTo>
                  <a:cubicBezTo>
                    <a:pt x="59" y="25"/>
                    <a:pt x="59" y="25"/>
                    <a:pt x="59" y="25"/>
                  </a:cubicBezTo>
                  <a:cubicBezTo>
                    <a:pt x="86" y="25"/>
                    <a:pt x="86" y="25"/>
                    <a:pt x="86" y="25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7" y="247"/>
                    <a:pt x="27" y="247"/>
                    <a:pt x="27" y="247"/>
                  </a:cubicBezTo>
                  <a:cubicBezTo>
                    <a:pt x="0" y="247"/>
                    <a:pt x="0" y="247"/>
                    <a:pt x="0" y="24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6" y="273"/>
                    <a:pt x="86" y="273"/>
                    <a:pt x="86" y="273"/>
                  </a:cubicBezTo>
                  <a:cubicBezTo>
                    <a:pt x="86" y="247"/>
                    <a:pt x="86" y="247"/>
                    <a:pt x="86" y="247"/>
                  </a:cubicBezTo>
                  <a:cubicBezTo>
                    <a:pt x="59" y="247"/>
                    <a:pt x="59" y="247"/>
                    <a:pt x="59" y="247"/>
                  </a:cubicBezTo>
                  <a:cubicBezTo>
                    <a:pt x="59" y="138"/>
                    <a:pt x="59" y="138"/>
                    <a:pt x="59" y="138"/>
                  </a:cubicBezTo>
                  <a:cubicBezTo>
                    <a:pt x="196" y="138"/>
                    <a:pt x="196" y="138"/>
                    <a:pt x="196" y="138"/>
                  </a:cubicBezTo>
                  <a:cubicBezTo>
                    <a:pt x="196" y="247"/>
                    <a:pt x="196" y="247"/>
                    <a:pt x="196" y="247"/>
                  </a:cubicBezTo>
                  <a:cubicBezTo>
                    <a:pt x="168" y="247"/>
                    <a:pt x="168" y="247"/>
                    <a:pt x="168" y="247"/>
                  </a:cubicBezTo>
                  <a:cubicBezTo>
                    <a:pt x="168" y="273"/>
                    <a:pt x="168" y="273"/>
                    <a:pt x="168" y="273"/>
                  </a:cubicBezTo>
                  <a:cubicBezTo>
                    <a:pt x="255" y="273"/>
                    <a:pt x="255" y="273"/>
                    <a:pt x="255" y="273"/>
                  </a:cubicBezTo>
                  <a:cubicBezTo>
                    <a:pt x="255" y="247"/>
                    <a:pt x="255" y="247"/>
                    <a:pt x="255" y="247"/>
                  </a:cubicBezTo>
                  <a:cubicBezTo>
                    <a:pt x="227" y="247"/>
                    <a:pt x="227" y="247"/>
                    <a:pt x="227" y="247"/>
                  </a:cubicBezTo>
                  <a:cubicBezTo>
                    <a:pt x="227" y="25"/>
                    <a:pt x="227" y="25"/>
                    <a:pt x="227" y="25"/>
                  </a:cubicBezTo>
                  <a:cubicBezTo>
                    <a:pt x="255" y="25"/>
                    <a:pt x="255" y="25"/>
                    <a:pt x="255" y="25"/>
                  </a:cubicBezTo>
                  <a:cubicBezTo>
                    <a:pt x="255" y="0"/>
                    <a:pt x="255" y="0"/>
                    <a:pt x="255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25"/>
                    <a:pt x="168" y="25"/>
                    <a:pt x="168" y="25"/>
                  </a:cubicBezTo>
                  <a:cubicBezTo>
                    <a:pt x="196" y="25"/>
                    <a:pt x="196" y="25"/>
                    <a:pt x="196" y="25"/>
                  </a:cubicBezTo>
                  <a:cubicBezTo>
                    <a:pt x="196" y="114"/>
                    <a:pt x="196" y="114"/>
                    <a:pt x="196" y="114"/>
                  </a:cubicBezTo>
                  <a:lnTo>
                    <a:pt x="59" y="114"/>
                  </a:lnTo>
                  <a:close/>
                  <a:moveTo>
                    <a:pt x="996" y="248"/>
                  </a:moveTo>
                  <a:cubicBezTo>
                    <a:pt x="971" y="248"/>
                    <a:pt x="971" y="248"/>
                    <a:pt x="971" y="248"/>
                  </a:cubicBezTo>
                  <a:cubicBezTo>
                    <a:pt x="971" y="163"/>
                    <a:pt x="971" y="163"/>
                    <a:pt x="971" y="163"/>
                  </a:cubicBezTo>
                  <a:cubicBezTo>
                    <a:pt x="971" y="124"/>
                    <a:pt x="991" y="104"/>
                    <a:pt x="1026" y="104"/>
                  </a:cubicBezTo>
                  <a:cubicBezTo>
                    <a:pt x="1058" y="104"/>
                    <a:pt x="1078" y="124"/>
                    <a:pt x="1078" y="163"/>
                  </a:cubicBezTo>
                  <a:cubicBezTo>
                    <a:pt x="1078" y="248"/>
                    <a:pt x="1078" y="248"/>
                    <a:pt x="1078" y="248"/>
                  </a:cubicBezTo>
                  <a:cubicBezTo>
                    <a:pt x="1053" y="248"/>
                    <a:pt x="1053" y="248"/>
                    <a:pt x="1053" y="248"/>
                  </a:cubicBezTo>
                  <a:cubicBezTo>
                    <a:pt x="1053" y="273"/>
                    <a:pt x="1053" y="273"/>
                    <a:pt x="1053" y="273"/>
                  </a:cubicBezTo>
                  <a:cubicBezTo>
                    <a:pt x="1134" y="273"/>
                    <a:pt x="1134" y="273"/>
                    <a:pt x="1134" y="273"/>
                  </a:cubicBezTo>
                  <a:cubicBezTo>
                    <a:pt x="1134" y="248"/>
                    <a:pt x="1134" y="248"/>
                    <a:pt x="1134" y="248"/>
                  </a:cubicBezTo>
                  <a:cubicBezTo>
                    <a:pt x="1109" y="248"/>
                    <a:pt x="1109" y="248"/>
                    <a:pt x="1109" y="248"/>
                  </a:cubicBezTo>
                  <a:cubicBezTo>
                    <a:pt x="1109" y="163"/>
                    <a:pt x="1109" y="163"/>
                    <a:pt x="1109" y="163"/>
                  </a:cubicBezTo>
                  <a:cubicBezTo>
                    <a:pt x="1109" y="117"/>
                    <a:pt x="1081" y="79"/>
                    <a:pt x="1030" y="79"/>
                  </a:cubicBezTo>
                  <a:cubicBezTo>
                    <a:pt x="1003" y="79"/>
                    <a:pt x="983" y="89"/>
                    <a:pt x="971" y="105"/>
                  </a:cubicBezTo>
                  <a:cubicBezTo>
                    <a:pt x="971" y="0"/>
                    <a:pt x="971" y="0"/>
                    <a:pt x="971" y="0"/>
                  </a:cubicBezTo>
                  <a:cubicBezTo>
                    <a:pt x="915" y="0"/>
                    <a:pt x="915" y="0"/>
                    <a:pt x="915" y="0"/>
                  </a:cubicBezTo>
                  <a:cubicBezTo>
                    <a:pt x="915" y="24"/>
                    <a:pt x="915" y="24"/>
                    <a:pt x="915" y="24"/>
                  </a:cubicBezTo>
                  <a:cubicBezTo>
                    <a:pt x="940" y="24"/>
                    <a:pt x="940" y="24"/>
                    <a:pt x="940" y="24"/>
                  </a:cubicBezTo>
                  <a:cubicBezTo>
                    <a:pt x="940" y="248"/>
                    <a:pt x="940" y="248"/>
                    <a:pt x="940" y="248"/>
                  </a:cubicBezTo>
                  <a:cubicBezTo>
                    <a:pt x="915" y="248"/>
                    <a:pt x="915" y="248"/>
                    <a:pt x="915" y="248"/>
                  </a:cubicBezTo>
                  <a:cubicBezTo>
                    <a:pt x="915" y="273"/>
                    <a:pt x="915" y="273"/>
                    <a:pt x="915" y="273"/>
                  </a:cubicBezTo>
                  <a:cubicBezTo>
                    <a:pt x="996" y="273"/>
                    <a:pt x="996" y="273"/>
                    <a:pt x="996" y="273"/>
                  </a:cubicBezTo>
                  <a:lnTo>
                    <a:pt x="996" y="248"/>
                  </a:lnTo>
                  <a:close/>
                  <a:moveTo>
                    <a:pt x="514" y="178"/>
                  </a:moveTo>
                  <a:cubicBezTo>
                    <a:pt x="514" y="135"/>
                    <a:pt x="542" y="104"/>
                    <a:pt x="580" y="104"/>
                  </a:cubicBezTo>
                  <a:cubicBezTo>
                    <a:pt x="619" y="104"/>
                    <a:pt x="646" y="136"/>
                    <a:pt x="646" y="178"/>
                  </a:cubicBezTo>
                  <a:cubicBezTo>
                    <a:pt x="646" y="221"/>
                    <a:pt x="619" y="252"/>
                    <a:pt x="580" y="252"/>
                  </a:cubicBezTo>
                  <a:cubicBezTo>
                    <a:pt x="542" y="252"/>
                    <a:pt x="514" y="221"/>
                    <a:pt x="514" y="178"/>
                  </a:cubicBezTo>
                  <a:moveTo>
                    <a:pt x="366" y="104"/>
                  </a:moveTo>
                  <a:cubicBezTo>
                    <a:pt x="406" y="104"/>
                    <a:pt x="427" y="133"/>
                    <a:pt x="430" y="164"/>
                  </a:cubicBezTo>
                  <a:cubicBezTo>
                    <a:pt x="299" y="164"/>
                    <a:pt x="299" y="164"/>
                    <a:pt x="299" y="164"/>
                  </a:cubicBezTo>
                  <a:cubicBezTo>
                    <a:pt x="302" y="130"/>
                    <a:pt x="326" y="104"/>
                    <a:pt x="366" y="104"/>
                  </a:cubicBezTo>
                  <a:moveTo>
                    <a:pt x="859" y="224"/>
                  </a:moveTo>
                  <a:cubicBezTo>
                    <a:pt x="859" y="109"/>
                    <a:pt x="859" y="109"/>
                    <a:pt x="859" y="109"/>
                  </a:cubicBezTo>
                  <a:cubicBezTo>
                    <a:pt x="897" y="109"/>
                    <a:pt x="897" y="109"/>
                    <a:pt x="897" y="109"/>
                  </a:cubicBezTo>
                  <a:cubicBezTo>
                    <a:pt x="897" y="84"/>
                    <a:pt x="897" y="84"/>
                    <a:pt x="897" y="84"/>
                  </a:cubicBezTo>
                  <a:cubicBezTo>
                    <a:pt x="859" y="84"/>
                    <a:pt x="859" y="84"/>
                    <a:pt x="859" y="84"/>
                  </a:cubicBezTo>
                  <a:cubicBezTo>
                    <a:pt x="859" y="36"/>
                    <a:pt x="859" y="36"/>
                    <a:pt x="859" y="36"/>
                  </a:cubicBezTo>
                  <a:cubicBezTo>
                    <a:pt x="829" y="36"/>
                    <a:pt x="829" y="36"/>
                    <a:pt x="829" y="36"/>
                  </a:cubicBezTo>
                  <a:cubicBezTo>
                    <a:pt x="829" y="84"/>
                    <a:pt x="829" y="84"/>
                    <a:pt x="829" y="84"/>
                  </a:cubicBezTo>
                  <a:cubicBezTo>
                    <a:pt x="799" y="84"/>
                    <a:pt x="799" y="84"/>
                    <a:pt x="799" y="84"/>
                  </a:cubicBezTo>
                  <a:cubicBezTo>
                    <a:pt x="799" y="109"/>
                    <a:pt x="799" y="109"/>
                    <a:pt x="799" y="109"/>
                  </a:cubicBezTo>
                  <a:cubicBezTo>
                    <a:pt x="829" y="109"/>
                    <a:pt x="829" y="109"/>
                    <a:pt x="829" y="109"/>
                  </a:cubicBezTo>
                  <a:cubicBezTo>
                    <a:pt x="829" y="225"/>
                    <a:pt x="829" y="225"/>
                    <a:pt x="829" y="225"/>
                  </a:cubicBezTo>
                  <a:cubicBezTo>
                    <a:pt x="829" y="259"/>
                    <a:pt x="844" y="275"/>
                    <a:pt x="879" y="275"/>
                  </a:cubicBezTo>
                  <a:cubicBezTo>
                    <a:pt x="884" y="275"/>
                    <a:pt x="893" y="274"/>
                    <a:pt x="897" y="273"/>
                  </a:cubicBezTo>
                  <a:cubicBezTo>
                    <a:pt x="897" y="248"/>
                    <a:pt x="897" y="248"/>
                    <a:pt x="897" y="248"/>
                  </a:cubicBezTo>
                  <a:cubicBezTo>
                    <a:pt x="892" y="249"/>
                    <a:pt x="886" y="249"/>
                    <a:pt x="882" y="249"/>
                  </a:cubicBezTo>
                  <a:cubicBezTo>
                    <a:pt x="866" y="249"/>
                    <a:pt x="859" y="244"/>
                    <a:pt x="859" y="224"/>
                  </a:cubicBezTo>
                  <a:moveTo>
                    <a:pt x="783" y="275"/>
                  </a:moveTo>
                  <a:cubicBezTo>
                    <a:pt x="789" y="275"/>
                    <a:pt x="797" y="274"/>
                    <a:pt x="801" y="273"/>
                  </a:cubicBezTo>
                  <a:cubicBezTo>
                    <a:pt x="801" y="248"/>
                    <a:pt x="801" y="248"/>
                    <a:pt x="801" y="248"/>
                  </a:cubicBezTo>
                  <a:cubicBezTo>
                    <a:pt x="795" y="249"/>
                    <a:pt x="791" y="249"/>
                    <a:pt x="787" y="249"/>
                  </a:cubicBezTo>
                  <a:cubicBezTo>
                    <a:pt x="774" y="249"/>
                    <a:pt x="768" y="243"/>
                    <a:pt x="768" y="222"/>
                  </a:cubicBezTo>
                  <a:cubicBezTo>
                    <a:pt x="768" y="0"/>
                    <a:pt x="768" y="0"/>
                    <a:pt x="768" y="0"/>
                  </a:cubicBezTo>
                  <a:cubicBezTo>
                    <a:pt x="712" y="0"/>
                    <a:pt x="712" y="0"/>
                    <a:pt x="712" y="0"/>
                  </a:cubicBezTo>
                  <a:cubicBezTo>
                    <a:pt x="712" y="24"/>
                    <a:pt x="712" y="24"/>
                    <a:pt x="712" y="24"/>
                  </a:cubicBezTo>
                  <a:cubicBezTo>
                    <a:pt x="737" y="24"/>
                    <a:pt x="737" y="24"/>
                    <a:pt x="737" y="24"/>
                  </a:cubicBezTo>
                  <a:cubicBezTo>
                    <a:pt x="737" y="224"/>
                    <a:pt x="737" y="224"/>
                    <a:pt x="737" y="224"/>
                  </a:cubicBezTo>
                  <a:cubicBezTo>
                    <a:pt x="737" y="257"/>
                    <a:pt x="751" y="275"/>
                    <a:pt x="783" y="27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6" name="Freeform 3">
              <a:extLst>
                <a:ext uri="{FF2B5EF4-FFF2-40B4-BE49-F238E27FC236}">
                  <a16:creationId xmlns:a16="http://schemas.microsoft.com/office/drawing/2014/main" id="{4DFEB978-9998-4C51-B950-8201DC4896BF}"/>
                </a:ext>
              </a:extLst>
            </p:cNvPr>
            <p:cNvSpPr>
              <a:spLocks/>
            </p:cNvSpPr>
            <p:nvPr/>
          </p:nvSpPr>
          <p:spPr bwMode="gray">
            <a:xfrm>
              <a:off x="4777202" y="1504398"/>
              <a:ext cx="1030288" cy="1231900"/>
            </a:xfrm>
            <a:custGeom>
              <a:avLst/>
              <a:gdLst>
                <a:gd name="T0" fmla="*/ 85 w 243"/>
                <a:gd name="T1" fmla="*/ 195 h 288"/>
                <a:gd name="T2" fmla="*/ 125 w 243"/>
                <a:gd name="T3" fmla="*/ 223 h 288"/>
                <a:gd name="T4" fmla="*/ 158 w 243"/>
                <a:gd name="T5" fmla="*/ 203 h 288"/>
                <a:gd name="T6" fmla="*/ 110 w 243"/>
                <a:gd name="T7" fmla="*/ 176 h 288"/>
                <a:gd name="T8" fmla="*/ 36 w 243"/>
                <a:gd name="T9" fmla="*/ 150 h 288"/>
                <a:gd name="T10" fmla="*/ 5 w 243"/>
                <a:gd name="T11" fmla="*/ 87 h 288"/>
                <a:gd name="T12" fmla="*/ 119 w 243"/>
                <a:gd name="T13" fmla="*/ 0 h 288"/>
                <a:gd name="T14" fmla="*/ 236 w 243"/>
                <a:gd name="T15" fmla="*/ 86 h 288"/>
                <a:gd name="T16" fmla="*/ 153 w 243"/>
                <a:gd name="T17" fmla="*/ 86 h 288"/>
                <a:gd name="T18" fmla="*/ 118 w 243"/>
                <a:gd name="T19" fmla="*/ 62 h 288"/>
                <a:gd name="T20" fmla="*/ 90 w 243"/>
                <a:gd name="T21" fmla="*/ 80 h 288"/>
                <a:gd name="T22" fmla="*/ 130 w 243"/>
                <a:gd name="T23" fmla="*/ 104 h 288"/>
                <a:gd name="T24" fmla="*/ 208 w 243"/>
                <a:gd name="T25" fmla="*/ 130 h 288"/>
                <a:gd name="T26" fmla="*/ 243 w 243"/>
                <a:gd name="T27" fmla="*/ 194 h 288"/>
                <a:gd name="T28" fmla="*/ 122 w 243"/>
                <a:gd name="T29" fmla="*/ 288 h 288"/>
                <a:gd name="T30" fmla="*/ 0 w 243"/>
                <a:gd name="T31" fmla="*/ 195 h 288"/>
                <a:gd name="T32" fmla="*/ 85 w 243"/>
                <a:gd name="T33" fmla="*/ 195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3" h="288">
                  <a:moveTo>
                    <a:pt x="85" y="195"/>
                  </a:moveTo>
                  <a:cubicBezTo>
                    <a:pt x="90" y="216"/>
                    <a:pt x="101" y="223"/>
                    <a:pt x="125" y="223"/>
                  </a:cubicBezTo>
                  <a:cubicBezTo>
                    <a:pt x="146" y="223"/>
                    <a:pt x="158" y="215"/>
                    <a:pt x="158" y="203"/>
                  </a:cubicBezTo>
                  <a:cubicBezTo>
                    <a:pt x="158" y="186"/>
                    <a:pt x="142" y="185"/>
                    <a:pt x="110" y="176"/>
                  </a:cubicBezTo>
                  <a:cubicBezTo>
                    <a:pt x="72" y="166"/>
                    <a:pt x="48" y="158"/>
                    <a:pt x="36" y="150"/>
                  </a:cubicBezTo>
                  <a:cubicBezTo>
                    <a:pt x="15" y="135"/>
                    <a:pt x="5" y="114"/>
                    <a:pt x="5" y="87"/>
                  </a:cubicBezTo>
                  <a:cubicBezTo>
                    <a:pt x="5" y="34"/>
                    <a:pt x="47" y="0"/>
                    <a:pt x="119" y="0"/>
                  </a:cubicBezTo>
                  <a:cubicBezTo>
                    <a:pt x="189" y="0"/>
                    <a:pt x="231" y="31"/>
                    <a:pt x="236" y="86"/>
                  </a:cubicBezTo>
                  <a:cubicBezTo>
                    <a:pt x="153" y="86"/>
                    <a:pt x="153" y="86"/>
                    <a:pt x="153" y="86"/>
                  </a:cubicBezTo>
                  <a:cubicBezTo>
                    <a:pt x="150" y="70"/>
                    <a:pt x="139" y="62"/>
                    <a:pt x="118" y="62"/>
                  </a:cubicBezTo>
                  <a:cubicBezTo>
                    <a:pt x="99" y="62"/>
                    <a:pt x="90" y="68"/>
                    <a:pt x="90" y="80"/>
                  </a:cubicBezTo>
                  <a:cubicBezTo>
                    <a:pt x="90" y="95"/>
                    <a:pt x="104" y="98"/>
                    <a:pt x="130" y="104"/>
                  </a:cubicBezTo>
                  <a:cubicBezTo>
                    <a:pt x="164" y="113"/>
                    <a:pt x="191" y="119"/>
                    <a:pt x="208" y="130"/>
                  </a:cubicBezTo>
                  <a:cubicBezTo>
                    <a:pt x="232" y="146"/>
                    <a:pt x="243" y="166"/>
                    <a:pt x="243" y="194"/>
                  </a:cubicBezTo>
                  <a:cubicBezTo>
                    <a:pt x="243" y="253"/>
                    <a:pt x="201" y="288"/>
                    <a:pt x="122" y="288"/>
                  </a:cubicBezTo>
                  <a:cubicBezTo>
                    <a:pt x="48" y="288"/>
                    <a:pt x="6" y="253"/>
                    <a:pt x="0" y="195"/>
                  </a:cubicBezTo>
                  <a:lnTo>
                    <a:pt x="85" y="195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7" name="Freeform 4">
              <a:extLst>
                <a:ext uri="{FF2B5EF4-FFF2-40B4-BE49-F238E27FC236}">
                  <a16:creationId xmlns:a16="http://schemas.microsoft.com/office/drawing/2014/main" id="{5AA45A1A-56E8-4687-A1C0-2DE872F66AAA}"/>
                </a:ext>
              </a:extLst>
            </p:cNvPr>
            <p:cNvSpPr>
              <a:spLocks/>
            </p:cNvSpPr>
            <p:nvPr/>
          </p:nvSpPr>
          <p:spPr bwMode="gray">
            <a:xfrm>
              <a:off x="2627727" y="1504398"/>
              <a:ext cx="1147763" cy="1231900"/>
            </a:xfrm>
            <a:custGeom>
              <a:avLst/>
              <a:gdLst>
                <a:gd name="T0" fmla="*/ 271 w 271"/>
                <a:gd name="T1" fmla="*/ 174 h 288"/>
                <a:gd name="T2" fmla="*/ 140 w 271"/>
                <a:gd name="T3" fmla="*/ 288 h 288"/>
                <a:gd name="T4" fmla="*/ 0 w 271"/>
                <a:gd name="T5" fmla="*/ 144 h 288"/>
                <a:gd name="T6" fmla="*/ 139 w 271"/>
                <a:gd name="T7" fmla="*/ 0 h 288"/>
                <a:gd name="T8" fmla="*/ 269 w 271"/>
                <a:gd name="T9" fmla="*/ 111 h 288"/>
                <a:gd name="T10" fmla="*/ 186 w 271"/>
                <a:gd name="T11" fmla="*/ 111 h 288"/>
                <a:gd name="T12" fmla="*/ 140 w 271"/>
                <a:gd name="T13" fmla="*/ 68 h 288"/>
                <a:gd name="T14" fmla="*/ 88 w 271"/>
                <a:gd name="T15" fmla="*/ 144 h 288"/>
                <a:gd name="T16" fmla="*/ 142 w 271"/>
                <a:gd name="T17" fmla="*/ 220 h 288"/>
                <a:gd name="T18" fmla="*/ 188 w 271"/>
                <a:gd name="T19" fmla="*/ 174 h 288"/>
                <a:gd name="T20" fmla="*/ 271 w 271"/>
                <a:gd name="T21" fmla="*/ 17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1" h="288">
                  <a:moveTo>
                    <a:pt x="271" y="174"/>
                  </a:moveTo>
                  <a:cubicBezTo>
                    <a:pt x="266" y="246"/>
                    <a:pt x="219" y="288"/>
                    <a:pt x="140" y="288"/>
                  </a:cubicBezTo>
                  <a:cubicBezTo>
                    <a:pt x="53" y="288"/>
                    <a:pt x="0" y="233"/>
                    <a:pt x="0" y="144"/>
                  </a:cubicBezTo>
                  <a:cubicBezTo>
                    <a:pt x="0" y="55"/>
                    <a:pt x="54" y="0"/>
                    <a:pt x="139" y="0"/>
                  </a:cubicBezTo>
                  <a:cubicBezTo>
                    <a:pt x="218" y="0"/>
                    <a:pt x="264" y="40"/>
                    <a:pt x="269" y="111"/>
                  </a:cubicBezTo>
                  <a:cubicBezTo>
                    <a:pt x="186" y="111"/>
                    <a:pt x="186" y="111"/>
                    <a:pt x="186" y="111"/>
                  </a:cubicBezTo>
                  <a:cubicBezTo>
                    <a:pt x="183" y="83"/>
                    <a:pt x="168" y="68"/>
                    <a:pt x="140" y="68"/>
                  </a:cubicBezTo>
                  <a:cubicBezTo>
                    <a:pt x="105" y="68"/>
                    <a:pt x="88" y="94"/>
                    <a:pt x="88" y="144"/>
                  </a:cubicBezTo>
                  <a:cubicBezTo>
                    <a:pt x="88" y="194"/>
                    <a:pt x="107" y="220"/>
                    <a:pt x="142" y="220"/>
                  </a:cubicBezTo>
                  <a:cubicBezTo>
                    <a:pt x="169" y="220"/>
                    <a:pt x="186" y="204"/>
                    <a:pt x="188" y="174"/>
                  </a:cubicBezTo>
                  <a:lnTo>
                    <a:pt x="271" y="174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8F5885F4-B442-4DC7-A6C5-9C77C9A18B16}"/>
                </a:ext>
              </a:extLst>
            </p:cNvPr>
            <p:cNvSpPr>
              <a:spLocks/>
            </p:cNvSpPr>
            <p:nvPr/>
          </p:nvSpPr>
          <p:spPr bwMode="gray">
            <a:xfrm>
              <a:off x="3696115" y="1539323"/>
              <a:ext cx="1144588" cy="1163638"/>
            </a:xfrm>
            <a:custGeom>
              <a:avLst/>
              <a:gdLst>
                <a:gd name="T0" fmla="*/ 0 w 721"/>
                <a:gd name="T1" fmla="*/ 0 h 733"/>
                <a:gd name="T2" fmla="*/ 237 w 721"/>
                <a:gd name="T3" fmla="*/ 0 h 733"/>
                <a:gd name="T4" fmla="*/ 360 w 721"/>
                <a:gd name="T5" fmla="*/ 474 h 733"/>
                <a:gd name="T6" fmla="*/ 491 w 721"/>
                <a:gd name="T7" fmla="*/ 0 h 733"/>
                <a:gd name="T8" fmla="*/ 721 w 721"/>
                <a:gd name="T9" fmla="*/ 0 h 733"/>
                <a:gd name="T10" fmla="*/ 478 w 721"/>
                <a:gd name="T11" fmla="*/ 733 h 733"/>
                <a:gd name="T12" fmla="*/ 245 w 721"/>
                <a:gd name="T13" fmla="*/ 733 h 733"/>
                <a:gd name="T14" fmla="*/ 0 w 721"/>
                <a:gd name="T15" fmla="*/ 0 h 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1" h="733">
                  <a:moveTo>
                    <a:pt x="0" y="0"/>
                  </a:moveTo>
                  <a:lnTo>
                    <a:pt x="237" y="0"/>
                  </a:lnTo>
                  <a:lnTo>
                    <a:pt x="360" y="474"/>
                  </a:lnTo>
                  <a:lnTo>
                    <a:pt x="491" y="0"/>
                  </a:lnTo>
                  <a:lnTo>
                    <a:pt x="721" y="0"/>
                  </a:lnTo>
                  <a:lnTo>
                    <a:pt x="478" y="733"/>
                  </a:lnTo>
                  <a:lnTo>
                    <a:pt x="245" y="7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430A74DF-73A3-4CDD-A36E-988C8B0C9875}"/>
                </a:ext>
              </a:extLst>
            </p:cNvPr>
            <p:cNvSpPr>
              <a:spLocks/>
            </p:cNvSpPr>
            <p:nvPr/>
          </p:nvSpPr>
          <p:spPr bwMode="gray">
            <a:xfrm>
              <a:off x="1011652" y="1504398"/>
              <a:ext cx="1500188" cy="1231900"/>
            </a:xfrm>
            <a:custGeom>
              <a:avLst/>
              <a:gdLst>
                <a:gd name="T0" fmla="*/ 101 w 354"/>
                <a:gd name="T1" fmla="*/ 0 h 288"/>
                <a:gd name="T2" fmla="*/ 73 w 354"/>
                <a:gd name="T3" fmla="*/ 12 h 288"/>
                <a:gd name="T4" fmla="*/ 15 w 354"/>
                <a:gd name="T5" fmla="*/ 69 h 288"/>
                <a:gd name="T6" fmla="*/ 15 w 354"/>
                <a:gd name="T7" fmla="*/ 127 h 288"/>
                <a:gd name="T8" fmla="*/ 177 w 354"/>
                <a:gd name="T9" fmla="*/ 288 h 288"/>
                <a:gd name="T10" fmla="*/ 338 w 354"/>
                <a:gd name="T11" fmla="*/ 127 h 288"/>
                <a:gd name="T12" fmla="*/ 338 w 354"/>
                <a:gd name="T13" fmla="*/ 69 h 288"/>
                <a:gd name="T14" fmla="*/ 281 w 354"/>
                <a:gd name="T15" fmla="*/ 12 h 288"/>
                <a:gd name="T16" fmla="*/ 252 w 354"/>
                <a:gd name="T17" fmla="*/ 0 h 288"/>
                <a:gd name="T18" fmla="*/ 224 w 354"/>
                <a:gd name="T19" fmla="*/ 12 h 288"/>
                <a:gd name="T20" fmla="*/ 177 w 354"/>
                <a:gd name="T21" fmla="*/ 59 h 288"/>
                <a:gd name="T22" fmla="*/ 130 w 354"/>
                <a:gd name="T23" fmla="*/ 12 h 288"/>
                <a:gd name="T24" fmla="*/ 101 w 354"/>
                <a:gd name="T25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4" h="288">
                  <a:moveTo>
                    <a:pt x="101" y="0"/>
                  </a:moveTo>
                  <a:cubicBezTo>
                    <a:pt x="91" y="0"/>
                    <a:pt x="80" y="4"/>
                    <a:pt x="73" y="12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0" y="85"/>
                    <a:pt x="0" y="111"/>
                    <a:pt x="15" y="127"/>
                  </a:cubicBezTo>
                  <a:cubicBezTo>
                    <a:pt x="177" y="288"/>
                    <a:pt x="177" y="288"/>
                    <a:pt x="177" y="288"/>
                  </a:cubicBezTo>
                  <a:cubicBezTo>
                    <a:pt x="338" y="127"/>
                    <a:pt x="338" y="127"/>
                    <a:pt x="338" y="127"/>
                  </a:cubicBezTo>
                  <a:cubicBezTo>
                    <a:pt x="354" y="111"/>
                    <a:pt x="354" y="85"/>
                    <a:pt x="338" y="69"/>
                  </a:cubicBezTo>
                  <a:cubicBezTo>
                    <a:pt x="281" y="12"/>
                    <a:pt x="281" y="12"/>
                    <a:pt x="281" y="12"/>
                  </a:cubicBezTo>
                  <a:cubicBezTo>
                    <a:pt x="273" y="4"/>
                    <a:pt x="263" y="0"/>
                    <a:pt x="252" y="0"/>
                  </a:cubicBezTo>
                  <a:cubicBezTo>
                    <a:pt x="242" y="0"/>
                    <a:pt x="232" y="4"/>
                    <a:pt x="224" y="12"/>
                  </a:cubicBezTo>
                  <a:cubicBezTo>
                    <a:pt x="177" y="59"/>
                    <a:pt x="177" y="59"/>
                    <a:pt x="177" y="59"/>
                  </a:cubicBezTo>
                  <a:cubicBezTo>
                    <a:pt x="130" y="12"/>
                    <a:pt x="130" y="12"/>
                    <a:pt x="130" y="12"/>
                  </a:cubicBezTo>
                  <a:cubicBezTo>
                    <a:pt x="122" y="4"/>
                    <a:pt x="111" y="0"/>
                    <a:pt x="101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326DD814-0149-498C-A954-885C837F6B8B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0806527" y="2471186"/>
              <a:ext cx="233363" cy="239713"/>
            </a:xfrm>
            <a:custGeom>
              <a:avLst/>
              <a:gdLst>
                <a:gd name="T0" fmla="*/ 27 w 55"/>
                <a:gd name="T1" fmla="*/ 56 h 56"/>
                <a:gd name="T2" fmla="*/ 0 w 55"/>
                <a:gd name="T3" fmla="*/ 28 h 56"/>
                <a:gd name="T4" fmla="*/ 27 w 55"/>
                <a:gd name="T5" fmla="*/ 0 h 56"/>
                <a:gd name="T6" fmla="*/ 55 w 55"/>
                <a:gd name="T7" fmla="*/ 28 h 56"/>
                <a:gd name="T8" fmla="*/ 27 w 55"/>
                <a:gd name="T9" fmla="*/ 56 h 56"/>
                <a:gd name="T10" fmla="*/ 27 w 55"/>
                <a:gd name="T11" fmla="*/ 5 h 56"/>
                <a:gd name="T12" fmla="*/ 6 w 55"/>
                <a:gd name="T13" fmla="*/ 28 h 56"/>
                <a:gd name="T14" fmla="*/ 27 w 55"/>
                <a:gd name="T15" fmla="*/ 51 h 56"/>
                <a:gd name="T16" fmla="*/ 49 w 55"/>
                <a:gd name="T17" fmla="*/ 28 h 56"/>
                <a:gd name="T18" fmla="*/ 27 w 55"/>
                <a:gd name="T19" fmla="*/ 5 h 56"/>
                <a:gd name="T20" fmla="*/ 22 w 55"/>
                <a:gd name="T21" fmla="*/ 44 h 56"/>
                <a:gd name="T22" fmla="*/ 16 w 55"/>
                <a:gd name="T23" fmla="*/ 44 h 56"/>
                <a:gd name="T24" fmla="*/ 16 w 55"/>
                <a:gd name="T25" fmla="*/ 13 h 56"/>
                <a:gd name="T26" fmla="*/ 28 w 55"/>
                <a:gd name="T27" fmla="*/ 13 h 56"/>
                <a:gd name="T28" fmla="*/ 40 w 55"/>
                <a:gd name="T29" fmla="*/ 22 h 56"/>
                <a:gd name="T30" fmla="*/ 31 w 55"/>
                <a:gd name="T31" fmla="*/ 30 h 56"/>
                <a:gd name="T32" fmla="*/ 40 w 55"/>
                <a:gd name="T33" fmla="*/ 44 h 56"/>
                <a:gd name="T34" fmla="*/ 34 w 55"/>
                <a:gd name="T35" fmla="*/ 44 h 56"/>
                <a:gd name="T36" fmla="*/ 26 w 55"/>
                <a:gd name="T37" fmla="*/ 31 h 56"/>
                <a:gd name="T38" fmla="*/ 22 w 55"/>
                <a:gd name="T39" fmla="*/ 31 h 56"/>
                <a:gd name="T40" fmla="*/ 22 w 55"/>
                <a:gd name="T41" fmla="*/ 44 h 56"/>
                <a:gd name="T42" fmla="*/ 27 w 55"/>
                <a:gd name="T43" fmla="*/ 26 h 56"/>
                <a:gd name="T44" fmla="*/ 34 w 55"/>
                <a:gd name="T45" fmla="*/ 21 h 56"/>
                <a:gd name="T46" fmla="*/ 28 w 55"/>
                <a:gd name="T47" fmla="*/ 17 h 56"/>
                <a:gd name="T48" fmla="*/ 22 w 55"/>
                <a:gd name="T49" fmla="*/ 17 h 56"/>
                <a:gd name="T50" fmla="*/ 22 w 55"/>
                <a:gd name="T51" fmla="*/ 26 h 56"/>
                <a:gd name="T52" fmla="*/ 27 w 55"/>
                <a:gd name="T53" fmla="*/ 2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5" h="56">
                  <a:moveTo>
                    <a:pt x="27" y="56"/>
                  </a:moveTo>
                  <a:cubicBezTo>
                    <a:pt x="11" y="56"/>
                    <a:pt x="0" y="44"/>
                    <a:pt x="0" y="28"/>
                  </a:cubicBezTo>
                  <a:cubicBezTo>
                    <a:pt x="0" y="11"/>
                    <a:pt x="12" y="0"/>
                    <a:pt x="27" y="0"/>
                  </a:cubicBezTo>
                  <a:cubicBezTo>
                    <a:pt x="42" y="0"/>
                    <a:pt x="55" y="11"/>
                    <a:pt x="55" y="28"/>
                  </a:cubicBezTo>
                  <a:cubicBezTo>
                    <a:pt x="55" y="45"/>
                    <a:pt x="42" y="56"/>
                    <a:pt x="27" y="56"/>
                  </a:cubicBezTo>
                  <a:close/>
                  <a:moveTo>
                    <a:pt x="27" y="5"/>
                  </a:moveTo>
                  <a:cubicBezTo>
                    <a:pt x="15" y="5"/>
                    <a:pt x="6" y="14"/>
                    <a:pt x="6" y="28"/>
                  </a:cubicBezTo>
                  <a:cubicBezTo>
                    <a:pt x="6" y="41"/>
                    <a:pt x="14" y="51"/>
                    <a:pt x="27" y="51"/>
                  </a:cubicBezTo>
                  <a:cubicBezTo>
                    <a:pt x="39" y="51"/>
                    <a:pt x="49" y="42"/>
                    <a:pt x="49" y="28"/>
                  </a:cubicBezTo>
                  <a:cubicBezTo>
                    <a:pt x="49" y="14"/>
                    <a:pt x="39" y="5"/>
                    <a:pt x="27" y="5"/>
                  </a:cubicBezTo>
                  <a:close/>
                  <a:moveTo>
                    <a:pt x="22" y="44"/>
                  </a:moveTo>
                  <a:cubicBezTo>
                    <a:pt x="16" y="44"/>
                    <a:pt x="16" y="44"/>
                    <a:pt x="16" y="44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36" y="13"/>
                    <a:pt x="40" y="16"/>
                    <a:pt x="40" y="22"/>
                  </a:cubicBezTo>
                  <a:cubicBezTo>
                    <a:pt x="40" y="27"/>
                    <a:pt x="36" y="30"/>
                    <a:pt x="31" y="30"/>
                  </a:cubicBezTo>
                  <a:cubicBezTo>
                    <a:pt x="40" y="44"/>
                    <a:pt x="40" y="44"/>
                    <a:pt x="40" y="44"/>
                  </a:cubicBezTo>
                  <a:cubicBezTo>
                    <a:pt x="34" y="44"/>
                    <a:pt x="34" y="44"/>
                    <a:pt x="34" y="44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2" y="31"/>
                    <a:pt x="22" y="31"/>
                    <a:pt x="22" y="31"/>
                  </a:cubicBezTo>
                  <a:lnTo>
                    <a:pt x="22" y="44"/>
                  </a:lnTo>
                  <a:close/>
                  <a:moveTo>
                    <a:pt x="27" y="26"/>
                  </a:moveTo>
                  <a:cubicBezTo>
                    <a:pt x="31" y="26"/>
                    <a:pt x="34" y="26"/>
                    <a:pt x="34" y="21"/>
                  </a:cubicBezTo>
                  <a:cubicBezTo>
                    <a:pt x="34" y="18"/>
                    <a:pt x="31" y="17"/>
                    <a:pt x="28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2" y="26"/>
                    <a:pt x="22" y="26"/>
                    <a:pt x="22" y="26"/>
                  </a:cubicBezTo>
                  <a:lnTo>
                    <a:pt x="27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8405464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VS logo on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1268719-E45D-4DB9-A5CE-3920E9240B44}"/>
              </a:ext>
            </a:extLst>
          </p:cNvPr>
          <p:cNvSpPr/>
          <p:nvPr userDrawn="1"/>
        </p:nvSpPr>
        <p:spPr bwMode="invGray">
          <a:xfrm>
            <a:off x="1" y="0"/>
            <a:ext cx="12192000" cy="68580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dirty="0">
              <a:latin typeface="+mn-lt"/>
              <a:cs typeface="Arial" panose="020B06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0949C91-C34A-48C0-97AF-F55ED1D82DFF}"/>
              </a:ext>
            </a:extLst>
          </p:cNvPr>
          <p:cNvGrpSpPr>
            <a:grpSpLocks noChangeAspect="1"/>
          </p:cNvGrpSpPr>
          <p:nvPr userDrawn="1"/>
        </p:nvGrpSpPr>
        <p:grpSpPr bwMode="white">
          <a:xfrm>
            <a:off x="2826318" y="3027447"/>
            <a:ext cx="6539366" cy="803106"/>
            <a:chOff x="1011652" y="1504398"/>
            <a:chExt cx="10028238" cy="1231900"/>
          </a:xfrm>
          <a:solidFill>
            <a:schemeClr val="bg1"/>
          </a:solidFill>
        </p:grpSpPr>
        <p:sp>
          <p:nvSpPr>
            <p:cNvPr id="5" name="Freeform 2">
              <a:extLst>
                <a:ext uri="{FF2B5EF4-FFF2-40B4-BE49-F238E27FC236}">
                  <a16:creationId xmlns:a16="http://schemas.microsoft.com/office/drawing/2014/main" id="{B2BDFE3B-4557-45B7-B3FF-10C47DDF32FE}"/>
                </a:ext>
              </a:extLst>
            </p:cNvPr>
            <p:cNvSpPr>
              <a:spLocks noEditPoints="1"/>
            </p:cNvSpPr>
            <p:nvPr/>
          </p:nvSpPr>
          <p:spPr bwMode="white">
            <a:xfrm>
              <a:off x="5917027" y="1539323"/>
              <a:ext cx="4808538" cy="1189038"/>
            </a:xfrm>
            <a:custGeom>
              <a:avLst/>
              <a:gdLst>
                <a:gd name="T0" fmla="*/ 701 w 1134"/>
                <a:gd name="T1" fmla="*/ 273 h 278"/>
                <a:gd name="T2" fmla="*/ 675 w 1134"/>
                <a:gd name="T3" fmla="*/ 248 h 278"/>
                <a:gd name="T4" fmla="*/ 701 w 1134"/>
                <a:gd name="T5" fmla="*/ 109 h 278"/>
                <a:gd name="T6" fmla="*/ 645 w 1134"/>
                <a:gd name="T7" fmla="*/ 84 h 278"/>
                <a:gd name="T8" fmla="*/ 576 w 1134"/>
                <a:gd name="T9" fmla="*/ 79 h 278"/>
                <a:gd name="T10" fmla="*/ 576 w 1134"/>
                <a:gd name="T11" fmla="*/ 278 h 278"/>
                <a:gd name="T12" fmla="*/ 645 w 1134"/>
                <a:gd name="T13" fmla="*/ 273 h 278"/>
                <a:gd name="T14" fmla="*/ 426 w 1134"/>
                <a:gd name="T15" fmla="*/ 222 h 278"/>
                <a:gd name="T16" fmla="*/ 299 w 1134"/>
                <a:gd name="T17" fmla="*/ 189 h 278"/>
                <a:gd name="T18" fmla="*/ 461 w 1134"/>
                <a:gd name="T19" fmla="*/ 175 h 278"/>
                <a:gd name="T20" fmla="*/ 267 w 1134"/>
                <a:gd name="T21" fmla="*/ 178 h 278"/>
                <a:gd name="T22" fmla="*/ 456 w 1134"/>
                <a:gd name="T23" fmla="*/ 222 h 278"/>
                <a:gd name="T24" fmla="*/ 59 w 1134"/>
                <a:gd name="T25" fmla="*/ 25 h 278"/>
                <a:gd name="T26" fmla="*/ 86 w 1134"/>
                <a:gd name="T27" fmla="*/ 0 h 278"/>
                <a:gd name="T28" fmla="*/ 0 w 1134"/>
                <a:gd name="T29" fmla="*/ 25 h 278"/>
                <a:gd name="T30" fmla="*/ 27 w 1134"/>
                <a:gd name="T31" fmla="*/ 247 h 278"/>
                <a:gd name="T32" fmla="*/ 0 w 1134"/>
                <a:gd name="T33" fmla="*/ 273 h 278"/>
                <a:gd name="T34" fmla="*/ 86 w 1134"/>
                <a:gd name="T35" fmla="*/ 247 h 278"/>
                <a:gd name="T36" fmla="*/ 59 w 1134"/>
                <a:gd name="T37" fmla="*/ 138 h 278"/>
                <a:gd name="T38" fmla="*/ 196 w 1134"/>
                <a:gd name="T39" fmla="*/ 247 h 278"/>
                <a:gd name="T40" fmla="*/ 168 w 1134"/>
                <a:gd name="T41" fmla="*/ 273 h 278"/>
                <a:gd name="T42" fmla="*/ 255 w 1134"/>
                <a:gd name="T43" fmla="*/ 247 h 278"/>
                <a:gd name="T44" fmla="*/ 227 w 1134"/>
                <a:gd name="T45" fmla="*/ 25 h 278"/>
                <a:gd name="T46" fmla="*/ 255 w 1134"/>
                <a:gd name="T47" fmla="*/ 0 h 278"/>
                <a:gd name="T48" fmla="*/ 168 w 1134"/>
                <a:gd name="T49" fmla="*/ 25 h 278"/>
                <a:gd name="T50" fmla="*/ 196 w 1134"/>
                <a:gd name="T51" fmla="*/ 114 h 278"/>
                <a:gd name="T52" fmla="*/ 996 w 1134"/>
                <a:gd name="T53" fmla="*/ 248 h 278"/>
                <a:gd name="T54" fmla="*/ 971 w 1134"/>
                <a:gd name="T55" fmla="*/ 163 h 278"/>
                <a:gd name="T56" fmla="*/ 1078 w 1134"/>
                <a:gd name="T57" fmla="*/ 163 h 278"/>
                <a:gd name="T58" fmla="*/ 1053 w 1134"/>
                <a:gd name="T59" fmla="*/ 248 h 278"/>
                <a:gd name="T60" fmla="*/ 1134 w 1134"/>
                <a:gd name="T61" fmla="*/ 273 h 278"/>
                <a:gd name="T62" fmla="*/ 1109 w 1134"/>
                <a:gd name="T63" fmla="*/ 248 h 278"/>
                <a:gd name="T64" fmla="*/ 1030 w 1134"/>
                <a:gd name="T65" fmla="*/ 79 h 278"/>
                <a:gd name="T66" fmla="*/ 971 w 1134"/>
                <a:gd name="T67" fmla="*/ 0 h 278"/>
                <a:gd name="T68" fmla="*/ 915 w 1134"/>
                <a:gd name="T69" fmla="*/ 24 h 278"/>
                <a:gd name="T70" fmla="*/ 940 w 1134"/>
                <a:gd name="T71" fmla="*/ 248 h 278"/>
                <a:gd name="T72" fmla="*/ 915 w 1134"/>
                <a:gd name="T73" fmla="*/ 273 h 278"/>
                <a:gd name="T74" fmla="*/ 996 w 1134"/>
                <a:gd name="T75" fmla="*/ 248 h 278"/>
                <a:gd name="T76" fmla="*/ 580 w 1134"/>
                <a:gd name="T77" fmla="*/ 104 h 278"/>
                <a:gd name="T78" fmla="*/ 580 w 1134"/>
                <a:gd name="T79" fmla="*/ 252 h 278"/>
                <a:gd name="T80" fmla="*/ 366 w 1134"/>
                <a:gd name="T81" fmla="*/ 104 h 278"/>
                <a:gd name="T82" fmla="*/ 299 w 1134"/>
                <a:gd name="T83" fmla="*/ 164 h 278"/>
                <a:gd name="T84" fmla="*/ 859 w 1134"/>
                <a:gd name="T85" fmla="*/ 224 h 278"/>
                <a:gd name="T86" fmla="*/ 897 w 1134"/>
                <a:gd name="T87" fmla="*/ 109 h 278"/>
                <a:gd name="T88" fmla="*/ 859 w 1134"/>
                <a:gd name="T89" fmla="*/ 84 h 278"/>
                <a:gd name="T90" fmla="*/ 829 w 1134"/>
                <a:gd name="T91" fmla="*/ 36 h 278"/>
                <a:gd name="T92" fmla="*/ 799 w 1134"/>
                <a:gd name="T93" fmla="*/ 84 h 278"/>
                <a:gd name="T94" fmla="*/ 829 w 1134"/>
                <a:gd name="T95" fmla="*/ 109 h 278"/>
                <a:gd name="T96" fmla="*/ 879 w 1134"/>
                <a:gd name="T97" fmla="*/ 275 h 278"/>
                <a:gd name="T98" fmla="*/ 897 w 1134"/>
                <a:gd name="T99" fmla="*/ 248 h 278"/>
                <a:gd name="T100" fmla="*/ 859 w 1134"/>
                <a:gd name="T101" fmla="*/ 224 h 278"/>
                <a:gd name="T102" fmla="*/ 801 w 1134"/>
                <a:gd name="T103" fmla="*/ 273 h 278"/>
                <a:gd name="T104" fmla="*/ 787 w 1134"/>
                <a:gd name="T105" fmla="*/ 249 h 278"/>
                <a:gd name="T106" fmla="*/ 768 w 1134"/>
                <a:gd name="T107" fmla="*/ 0 h 278"/>
                <a:gd name="T108" fmla="*/ 712 w 1134"/>
                <a:gd name="T109" fmla="*/ 24 h 278"/>
                <a:gd name="T110" fmla="*/ 737 w 1134"/>
                <a:gd name="T111" fmla="*/ 224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34" h="278">
                  <a:moveTo>
                    <a:pt x="645" y="273"/>
                  </a:moveTo>
                  <a:cubicBezTo>
                    <a:pt x="701" y="273"/>
                    <a:pt x="701" y="273"/>
                    <a:pt x="701" y="273"/>
                  </a:cubicBezTo>
                  <a:cubicBezTo>
                    <a:pt x="701" y="248"/>
                    <a:pt x="701" y="248"/>
                    <a:pt x="701" y="248"/>
                  </a:cubicBezTo>
                  <a:cubicBezTo>
                    <a:pt x="675" y="248"/>
                    <a:pt x="675" y="248"/>
                    <a:pt x="675" y="248"/>
                  </a:cubicBezTo>
                  <a:cubicBezTo>
                    <a:pt x="675" y="109"/>
                    <a:pt x="675" y="109"/>
                    <a:pt x="675" y="109"/>
                  </a:cubicBezTo>
                  <a:cubicBezTo>
                    <a:pt x="701" y="109"/>
                    <a:pt x="701" y="109"/>
                    <a:pt x="701" y="109"/>
                  </a:cubicBezTo>
                  <a:cubicBezTo>
                    <a:pt x="701" y="84"/>
                    <a:pt x="701" y="84"/>
                    <a:pt x="701" y="84"/>
                  </a:cubicBezTo>
                  <a:cubicBezTo>
                    <a:pt x="645" y="84"/>
                    <a:pt x="645" y="84"/>
                    <a:pt x="645" y="84"/>
                  </a:cubicBezTo>
                  <a:cubicBezTo>
                    <a:pt x="645" y="112"/>
                    <a:pt x="645" y="112"/>
                    <a:pt x="645" y="112"/>
                  </a:cubicBezTo>
                  <a:cubicBezTo>
                    <a:pt x="629" y="91"/>
                    <a:pt x="605" y="79"/>
                    <a:pt x="576" y="79"/>
                  </a:cubicBezTo>
                  <a:cubicBezTo>
                    <a:pt x="523" y="79"/>
                    <a:pt x="483" y="122"/>
                    <a:pt x="483" y="178"/>
                  </a:cubicBezTo>
                  <a:cubicBezTo>
                    <a:pt x="483" y="235"/>
                    <a:pt x="523" y="278"/>
                    <a:pt x="576" y="278"/>
                  </a:cubicBezTo>
                  <a:cubicBezTo>
                    <a:pt x="605" y="278"/>
                    <a:pt x="629" y="265"/>
                    <a:pt x="645" y="245"/>
                  </a:cubicBezTo>
                  <a:lnTo>
                    <a:pt x="645" y="273"/>
                  </a:lnTo>
                  <a:close/>
                  <a:moveTo>
                    <a:pt x="456" y="222"/>
                  </a:moveTo>
                  <a:cubicBezTo>
                    <a:pt x="426" y="222"/>
                    <a:pt x="426" y="222"/>
                    <a:pt x="426" y="222"/>
                  </a:cubicBezTo>
                  <a:cubicBezTo>
                    <a:pt x="415" y="241"/>
                    <a:pt x="395" y="253"/>
                    <a:pt x="367" y="253"/>
                  </a:cubicBezTo>
                  <a:cubicBezTo>
                    <a:pt x="325" y="253"/>
                    <a:pt x="302" y="227"/>
                    <a:pt x="299" y="189"/>
                  </a:cubicBezTo>
                  <a:cubicBezTo>
                    <a:pt x="461" y="189"/>
                    <a:pt x="461" y="189"/>
                    <a:pt x="461" y="189"/>
                  </a:cubicBezTo>
                  <a:cubicBezTo>
                    <a:pt x="461" y="175"/>
                    <a:pt x="461" y="175"/>
                    <a:pt x="461" y="175"/>
                  </a:cubicBezTo>
                  <a:cubicBezTo>
                    <a:pt x="461" y="118"/>
                    <a:pt x="424" y="79"/>
                    <a:pt x="366" y="79"/>
                  </a:cubicBezTo>
                  <a:cubicBezTo>
                    <a:pt x="308" y="79"/>
                    <a:pt x="267" y="120"/>
                    <a:pt x="267" y="178"/>
                  </a:cubicBezTo>
                  <a:cubicBezTo>
                    <a:pt x="267" y="237"/>
                    <a:pt x="308" y="278"/>
                    <a:pt x="366" y="278"/>
                  </a:cubicBezTo>
                  <a:cubicBezTo>
                    <a:pt x="409" y="278"/>
                    <a:pt x="442" y="257"/>
                    <a:pt x="456" y="222"/>
                  </a:cubicBezTo>
                  <a:moveTo>
                    <a:pt x="59" y="114"/>
                  </a:moveTo>
                  <a:cubicBezTo>
                    <a:pt x="59" y="25"/>
                    <a:pt x="59" y="25"/>
                    <a:pt x="59" y="25"/>
                  </a:cubicBezTo>
                  <a:cubicBezTo>
                    <a:pt x="86" y="25"/>
                    <a:pt x="86" y="25"/>
                    <a:pt x="86" y="25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7" y="247"/>
                    <a:pt x="27" y="247"/>
                    <a:pt x="27" y="247"/>
                  </a:cubicBezTo>
                  <a:cubicBezTo>
                    <a:pt x="0" y="247"/>
                    <a:pt x="0" y="247"/>
                    <a:pt x="0" y="24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6" y="273"/>
                    <a:pt x="86" y="273"/>
                    <a:pt x="86" y="273"/>
                  </a:cubicBezTo>
                  <a:cubicBezTo>
                    <a:pt x="86" y="247"/>
                    <a:pt x="86" y="247"/>
                    <a:pt x="86" y="247"/>
                  </a:cubicBezTo>
                  <a:cubicBezTo>
                    <a:pt x="59" y="247"/>
                    <a:pt x="59" y="247"/>
                    <a:pt x="59" y="247"/>
                  </a:cubicBezTo>
                  <a:cubicBezTo>
                    <a:pt x="59" y="138"/>
                    <a:pt x="59" y="138"/>
                    <a:pt x="59" y="138"/>
                  </a:cubicBezTo>
                  <a:cubicBezTo>
                    <a:pt x="196" y="138"/>
                    <a:pt x="196" y="138"/>
                    <a:pt x="196" y="138"/>
                  </a:cubicBezTo>
                  <a:cubicBezTo>
                    <a:pt x="196" y="247"/>
                    <a:pt x="196" y="247"/>
                    <a:pt x="196" y="247"/>
                  </a:cubicBezTo>
                  <a:cubicBezTo>
                    <a:pt x="168" y="247"/>
                    <a:pt x="168" y="247"/>
                    <a:pt x="168" y="247"/>
                  </a:cubicBezTo>
                  <a:cubicBezTo>
                    <a:pt x="168" y="273"/>
                    <a:pt x="168" y="273"/>
                    <a:pt x="168" y="273"/>
                  </a:cubicBezTo>
                  <a:cubicBezTo>
                    <a:pt x="255" y="273"/>
                    <a:pt x="255" y="273"/>
                    <a:pt x="255" y="273"/>
                  </a:cubicBezTo>
                  <a:cubicBezTo>
                    <a:pt x="255" y="247"/>
                    <a:pt x="255" y="247"/>
                    <a:pt x="255" y="247"/>
                  </a:cubicBezTo>
                  <a:cubicBezTo>
                    <a:pt x="227" y="247"/>
                    <a:pt x="227" y="247"/>
                    <a:pt x="227" y="247"/>
                  </a:cubicBezTo>
                  <a:cubicBezTo>
                    <a:pt x="227" y="25"/>
                    <a:pt x="227" y="25"/>
                    <a:pt x="227" y="25"/>
                  </a:cubicBezTo>
                  <a:cubicBezTo>
                    <a:pt x="255" y="25"/>
                    <a:pt x="255" y="25"/>
                    <a:pt x="255" y="25"/>
                  </a:cubicBezTo>
                  <a:cubicBezTo>
                    <a:pt x="255" y="0"/>
                    <a:pt x="255" y="0"/>
                    <a:pt x="255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25"/>
                    <a:pt x="168" y="25"/>
                    <a:pt x="168" y="25"/>
                  </a:cubicBezTo>
                  <a:cubicBezTo>
                    <a:pt x="196" y="25"/>
                    <a:pt x="196" y="25"/>
                    <a:pt x="196" y="25"/>
                  </a:cubicBezTo>
                  <a:cubicBezTo>
                    <a:pt x="196" y="114"/>
                    <a:pt x="196" y="114"/>
                    <a:pt x="196" y="114"/>
                  </a:cubicBezTo>
                  <a:lnTo>
                    <a:pt x="59" y="114"/>
                  </a:lnTo>
                  <a:close/>
                  <a:moveTo>
                    <a:pt x="996" y="248"/>
                  </a:moveTo>
                  <a:cubicBezTo>
                    <a:pt x="971" y="248"/>
                    <a:pt x="971" y="248"/>
                    <a:pt x="971" y="248"/>
                  </a:cubicBezTo>
                  <a:cubicBezTo>
                    <a:pt x="971" y="163"/>
                    <a:pt x="971" y="163"/>
                    <a:pt x="971" y="163"/>
                  </a:cubicBezTo>
                  <a:cubicBezTo>
                    <a:pt x="971" y="124"/>
                    <a:pt x="991" y="104"/>
                    <a:pt x="1026" y="104"/>
                  </a:cubicBezTo>
                  <a:cubicBezTo>
                    <a:pt x="1058" y="104"/>
                    <a:pt x="1078" y="124"/>
                    <a:pt x="1078" y="163"/>
                  </a:cubicBezTo>
                  <a:cubicBezTo>
                    <a:pt x="1078" y="248"/>
                    <a:pt x="1078" y="248"/>
                    <a:pt x="1078" y="248"/>
                  </a:cubicBezTo>
                  <a:cubicBezTo>
                    <a:pt x="1053" y="248"/>
                    <a:pt x="1053" y="248"/>
                    <a:pt x="1053" y="248"/>
                  </a:cubicBezTo>
                  <a:cubicBezTo>
                    <a:pt x="1053" y="273"/>
                    <a:pt x="1053" y="273"/>
                    <a:pt x="1053" y="273"/>
                  </a:cubicBezTo>
                  <a:cubicBezTo>
                    <a:pt x="1134" y="273"/>
                    <a:pt x="1134" y="273"/>
                    <a:pt x="1134" y="273"/>
                  </a:cubicBezTo>
                  <a:cubicBezTo>
                    <a:pt x="1134" y="248"/>
                    <a:pt x="1134" y="248"/>
                    <a:pt x="1134" y="248"/>
                  </a:cubicBezTo>
                  <a:cubicBezTo>
                    <a:pt x="1109" y="248"/>
                    <a:pt x="1109" y="248"/>
                    <a:pt x="1109" y="248"/>
                  </a:cubicBezTo>
                  <a:cubicBezTo>
                    <a:pt x="1109" y="163"/>
                    <a:pt x="1109" y="163"/>
                    <a:pt x="1109" y="163"/>
                  </a:cubicBezTo>
                  <a:cubicBezTo>
                    <a:pt x="1109" y="117"/>
                    <a:pt x="1081" y="79"/>
                    <a:pt x="1030" y="79"/>
                  </a:cubicBezTo>
                  <a:cubicBezTo>
                    <a:pt x="1003" y="79"/>
                    <a:pt x="983" y="89"/>
                    <a:pt x="971" y="105"/>
                  </a:cubicBezTo>
                  <a:cubicBezTo>
                    <a:pt x="971" y="0"/>
                    <a:pt x="971" y="0"/>
                    <a:pt x="971" y="0"/>
                  </a:cubicBezTo>
                  <a:cubicBezTo>
                    <a:pt x="915" y="0"/>
                    <a:pt x="915" y="0"/>
                    <a:pt x="915" y="0"/>
                  </a:cubicBezTo>
                  <a:cubicBezTo>
                    <a:pt x="915" y="24"/>
                    <a:pt x="915" y="24"/>
                    <a:pt x="915" y="24"/>
                  </a:cubicBezTo>
                  <a:cubicBezTo>
                    <a:pt x="940" y="24"/>
                    <a:pt x="940" y="24"/>
                    <a:pt x="940" y="24"/>
                  </a:cubicBezTo>
                  <a:cubicBezTo>
                    <a:pt x="940" y="248"/>
                    <a:pt x="940" y="248"/>
                    <a:pt x="940" y="248"/>
                  </a:cubicBezTo>
                  <a:cubicBezTo>
                    <a:pt x="915" y="248"/>
                    <a:pt x="915" y="248"/>
                    <a:pt x="915" y="248"/>
                  </a:cubicBezTo>
                  <a:cubicBezTo>
                    <a:pt x="915" y="273"/>
                    <a:pt x="915" y="273"/>
                    <a:pt x="915" y="273"/>
                  </a:cubicBezTo>
                  <a:cubicBezTo>
                    <a:pt x="996" y="273"/>
                    <a:pt x="996" y="273"/>
                    <a:pt x="996" y="273"/>
                  </a:cubicBezTo>
                  <a:lnTo>
                    <a:pt x="996" y="248"/>
                  </a:lnTo>
                  <a:close/>
                  <a:moveTo>
                    <a:pt x="514" y="178"/>
                  </a:moveTo>
                  <a:cubicBezTo>
                    <a:pt x="514" y="135"/>
                    <a:pt x="542" y="104"/>
                    <a:pt x="580" y="104"/>
                  </a:cubicBezTo>
                  <a:cubicBezTo>
                    <a:pt x="619" y="104"/>
                    <a:pt x="646" y="136"/>
                    <a:pt x="646" y="178"/>
                  </a:cubicBezTo>
                  <a:cubicBezTo>
                    <a:pt x="646" y="221"/>
                    <a:pt x="619" y="252"/>
                    <a:pt x="580" y="252"/>
                  </a:cubicBezTo>
                  <a:cubicBezTo>
                    <a:pt x="542" y="252"/>
                    <a:pt x="514" y="221"/>
                    <a:pt x="514" y="178"/>
                  </a:cubicBezTo>
                  <a:moveTo>
                    <a:pt x="366" y="104"/>
                  </a:moveTo>
                  <a:cubicBezTo>
                    <a:pt x="406" y="104"/>
                    <a:pt x="427" y="133"/>
                    <a:pt x="430" y="164"/>
                  </a:cubicBezTo>
                  <a:cubicBezTo>
                    <a:pt x="299" y="164"/>
                    <a:pt x="299" y="164"/>
                    <a:pt x="299" y="164"/>
                  </a:cubicBezTo>
                  <a:cubicBezTo>
                    <a:pt x="302" y="130"/>
                    <a:pt x="326" y="104"/>
                    <a:pt x="366" y="104"/>
                  </a:cubicBezTo>
                  <a:moveTo>
                    <a:pt x="859" y="224"/>
                  </a:moveTo>
                  <a:cubicBezTo>
                    <a:pt x="859" y="109"/>
                    <a:pt x="859" y="109"/>
                    <a:pt x="859" y="109"/>
                  </a:cubicBezTo>
                  <a:cubicBezTo>
                    <a:pt x="897" y="109"/>
                    <a:pt x="897" y="109"/>
                    <a:pt x="897" y="109"/>
                  </a:cubicBezTo>
                  <a:cubicBezTo>
                    <a:pt x="897" y="84"/>
                    <a:pt x="897" y="84"/>
                    <a:pt x="897" y="84"/>
                  </a:cubicBezTo>
                  <a:cubicBezTo>
                    <a:pt x="859" y="84"/>
                    <a:pt x="859" y="84"/>
                    <a:pt x="859" y="84"/>
                  </a:cubicBezTo>
                  <a:cubicBezTo>
                    <a:pt x="859" y="36"/>
                    <a:pt x="859" y="36"/>
                    <a:pt x="859" y="36"/>
                  </a:cubicBezTo>
                  <a:cubicBezTo>
                    <a:pt x="829" y="36"/>
                    <a:pt x="829" y="36"/>
                    <a:pt x="829" y="36"/>
                  </a:cubicBezTo>
                  <a:cubicBezTo>
                    <a:pt x="829" y="84"/>
                    <a:pt x="829" y="84"/>
                    <a:pt x="829" y="84"/>
                  </a:cubicBezTo>
                  <a:cubicBezTo>
                    <a:pt x="799" y="84"/>
                    <a:pt x="799" y="84"/>
                    <a:pt x="799" y="84"/>
                  </a:cubicBezTo>
                  <a:cubicBezTo>
                    <a:pt x="799" y="109"/>
                    <a:pt x="799" y="109"/>
                    <a:pt x="799" y="109"/>
                  </a:cubicBezTo>
                  <a:cubicBezTo>
                    <a:pt x="829" y="109"/>
                    <a:pt x="829" y="109"/>
                    <a:pt x="829" y="109"/>
                  </a:cubicBezTo>
                  <a:cubicBezTo>
                    <a:pt x="829" y="225"/>
                    <a:pt x="829" y="225"/>
                    <a:pt x="829" y="225"/>
                  </a:cubicBezTo>
                  <a:cubicBezTo>
                    <a:pt x="829" y="259"/>
                    <a:pt x="844" y="275"/>
                    <a:pt x="879" y="275"/>
                  </a:cubicBezTo>
                  <a:cubicBezTo>
                    <a:pt x="884" y="275"/>
                    <a:pt x="893" y="274"/>
                    <a:pt x="897" y="273"/>
                  </a:cubicBezTo>
                  <a:cubicBezTo>
                    <a:pt x="897" y="248"/>
                    <a:pt x="897" y="248"/>
                    <a:pt x="897" y="248"/>
                  </a:cubicBezTo>
                  <a:cubicBezTo>
                    <a:pt x="892" y="249"/>
                    <a:pt x="886" y="249"/>
                    <a:pt x="882" y="249"/>
                  </a:cubicBezTo>
                  <a:cubicBezTo>
                    <a:pt x="866" y="249"/>
                    <a:pt x="859" y="244"/>
                    <a:pt x="859" y="224"/>
                  </a:cubicBezTo>
                  <a:moveTo>
                    <a:pt x="783" y="275"/>
                  </a:moveTo>
                  <a:cubicBezTo>
                    <a:pt x="789" y="275"/>
                    <a:pt x="797" y="274"/>
                    <a:pt x="801" y="273"/>
                  </a:cubicBezTo>
                  <a:cubicBezTo>
                    <a:pt x="801" y="248"/>
                    <a:pt x="801" y="248"/>
                    <a:pt x="801" y="248"/>
                  </a:cubicBezTo>
                  <a:cubicBezTo>
                    <a:pt x="795" y="249"/>
                    <a:pt x="791" y="249"/>
                    <a:pt x="787" y="249"/>
                  </a:cubicBezTo>
                  <a:cubicBezTo>
                    <a:pt x="774" y="249"/>
                    <a:pt x="768" y="243"/>
                    <a:pt x="768" y="222"/>
                  </a:cubicBezTo>
                  <a:cubicBezTo>
                    <a:pt x="768" y="0"/>
                    <a:pt x="768" y="0"/>
                    <a:pt x="768" y="0"/>
                  </a:cubicBezTo>
                  <a:cubicBezTo>
                    <a:pt x="712" y="0"/>
                    <a:pt x="712" y="0"/>
                    <a:pt x="712" y="0"/>
                  </a:cubicBezTo>
                  <a:cubicBezTo>
                    <a:pt x="712" y="24"/>
                    <a:pt x="712" y="24"/>
                    <a:pt x="712" y="24"/>
                  </a:cubicBezTo>
                  <a:cubicBezTo>
                    <a:pt x="737" y="24"/>
                    <a:pt x="737" y="24"/>
                    <a:pt x="737" y="24"/>
                  </a:cubicBezTo>
                  <a:cubicBezTo>
                    <a:pt x="737" y="224"/>
                    <a:pt x="737" y="224"/>
                    <a:pt x="737" y="224"/>
                  </a:cubicBezTo>
                  <a:cubicBezTo>
                    <a:pt x="737" y="257"/>
                    <a:pt x="751" y="275"/>
                    <a:pt x="783" y="27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6" name="Freeform 3">
              <a:extLst>
                <a:ext uri="{FF2B5EF4-FFF2-40B4-BE49-F238E27FC236}">
                  <a16:creationId xmlns:a16="http://schemas.microsoft.com/office/drawing/2014/main" id="{4DFEB978-9998-4C51-B950-8201DC4896BF}"/>
                </a:ext>
              </a:extLst>
            </p:cNvPr>
            <p:cNvSpPr>
              <a:spLocks/>
            </p:cNvSpPr>
            <p:nvPr/>
          </p:nvSpPr>
          <p:spPr bwMode="white">
            <a:xfrm>
              <a:off x="4777202" y="1504398"/>
              <a:ext cx="1030288" cy="1231900"/>
            </a:xfrm>
            <a:custGeom>
              <a:avLst/>
              <a:gdLst>
                <a:gd name="T0" fmla="*/ 85 w 243"/>
                <a:gd name="T1" fmla="*/ 195 h 288"/>
                <a:gd name="T2" fmla="*/ 125 w 243"/>
                <a:gd name="T3" fmla="*/ 223 h 288"/>
                <a:gd name="T4" fmla="*/ 158 w 243"/>
                <a:gd name="T5" fmla="*/ 203 h 288"/>
                <a:gd name="T6" fmla="*/ 110 w 243"/>
                <a:gd name="T7" fmla="*/ 176 h 288"/>
                <a:gd name="T8" fmla="*/ 36 w 243"/>
                <a:gd name="T9" fmla="*/ 150 h 288"/>
                <a:gd name="T10" fmla="*/ 5 w 243"/>
                <a:gd name="T11" fmla="*/ 87 h 288"/>
                <a:gd name="T12" fmla="*/ 119 w 243"/>
                <a:gd name="T13" fmla="*/ 0 h 288"/>
                <a:gd name="T14" fmla="*/ 236 w 243"/>
                <a:gd name="T15" fmla="*/ 86 h 288"/>
                <a:gd name="T16" fmla="*/ 153 w 243"/>
                <a:gd name="T17" fmla="*/ 86 h 288"/>
                <a:gd name="T18" fmla="*/ 118 w 243"/>
                <a:gd name="T19" fmla="*/ 62 h 288"/>
                <a:gd name="T20" fmla="*/ 90 w 243"/>
                <a:gd name="T21" fmla="*/ 80 h 288"/>
                <a:gd name="T22" fmla="*/ 130 w 243"/>
                <a:gd name="T23" fmla="*/ 104 h 288"/>
                <a:gd name="T24" fmla="*/ 208 w 243"/>
                <a:gd name="T25" fmla="*/ 130 h 288"/>
                <a:gd name="T26" fmla="*/ 243 w 243"/>
                <a:gd name="T27" fmla="*/ 194 h 288"/>
                <a:gd name="T28" fmla="*/ 122 w 243"/>
                <a:gd name="T29" fmla="*/ 288 h 288"/>
                <a:gd name="T30" fmla="*/ 0 w 243"/>
                <a:gd name="T31" fmla="*/ 195 h 288"/>
                <a:gd name="T32" fmla="*/ 85 w 243"/>
                <a:gd name="T33" fmla="*/ 195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3" h="288">
                  <a:moveTo>
                    <a:pt x="85" y="195"/>
                  </a:moveTo>
                  <a:cubicBezTo>
                    <a:pt x="90" y="216"/>
                    <a:pt x="101" y="223"/>
                    <a:pt x="125" y="223"/>
                  </a:cubicBezTo>
                  <a:cubicBezTo>
                    <a:pt x="146" y="223"/>
                    <a:pt x="158" y="215"/>
                    <a:pt x="158" y="203"/>
                  </a:cubicBezTo>
                  <a:cubicBezTo>
                    <a:pt x="158" y="186"/>
                    <a:pt x="142" y="185"/>
                    <a:pt x="110" y="176"/>
                  </a:cubicBezTo>
                  <a:cubicBezTo>
                    <a:pt x="72" y="166"/>
                    <a:pt x="48" y="158"/>
                    <a:pt x="36" y="150"/>
                  </a:cubicBezTo>
                  <a:cubicBezTo>
                    <a:pt x="15" y="135"/>
                    <a:pt x="5" y="114"/>
                    <a:pt x="5" y="87"/>
                  </a:cubicBezTo>
                  <a:cubicBezTo>
                    <a:pt x="5" y="34"/>
                    <a:pt x="47" y="0"/>
                    <a:pt x="119" y="0"/>
                  </a:cubicBezTo>
                  <a:cubicBezTo>
                    <a:pt x="189" y="0"/>
                    <a:pt x="231" y="31"/>
                    <a:pt x="236" y="86"/>
                  </a:cubicBezTo>
                  <a:cubicBezTo>
                    <a:pt x="153" y="86"/>
                    <a:pt x="153" y="86"/>
                    <a:pt x="153" y="86"/>
                  </a:cubicBezTo>
                  <a:cubicBezTo>
                    <a:pt x="150" y="70"/>
                    <a:pt x="139" y="62"/>
                    <a:pt x="118" y="62"/>
                  </a:cubicBezTo>
                  <a:cubicBezTo>
                    <a:pt x="99" y="62"/>
                    <a:pt x="90" y="68"/>
                    <a:pt x="90" y="80"/>
                  </a:cubicBezTo>
                  <a:cubicBezTo>
                    <a:pt x="90" y="95"/>
                    <a:pt x="104" y="98"/>
                    <a:pt x="130" y="104"/>
                  </a:cubicBezTo>
                  <a:cubicBezTo>
                    <a:pt x="164" y="113"/>
                    <a:pt x="191" y="119"/>
                    <a:pt x="208" y="130"/>
                  </a:cubicBezTo>
                  <a:cubicBezTo>
                    <a:pt x="232" y="146"/>
                    <a:pt x="243" y="166"/>
                    <a:pt x="243" y="194"/>
                  </a:cubicBezTo>
                  <a:cubicBezTo>
                    <a:pt x="243" y="253"/>
                    <a:pt x="201" y="288"/>
                    <a:pt x="122" y="288"/>
                  </a:cubicBezTo>
                  <a:cubicBezTo>
                    <a:pt x="48" y="288"/>
                    <a:pt x="6" y="253"/>
                    <a:pt x="0" y="195"/>
                  </a:cubicBezTo>
                  <a:lnTo>
                    <a:pt x="85" y="1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7" name="Freeform 4">
              <a:extLst>
                <a:ext uri="{FF2B5EF4-FFF2-40B4-BE49-F238E27FC236}">
                  <a16:creationId xmlns:a16="http://schemas.microsoft.com/office/drawing/2014/main" id="{5AA45A1A-56E8-4687-A1C0-2DE872F66AAA}"/>
                </a:ext>
              </a:extLst>
            </p:cNvPr>
            <p:cNvSpPr>
              <a:spLocks/>
            </p:cNvSpPr>
            <p:nvPr/>
          </p:nvSpPr>
          <p:spPr bwMode="white">
            <a:xfrm>
              <a:off x="2627727" y="1504398"/>
              <a:ext cx="1147763" cy="1231900"/>
            </a:xfrm>
            <a:custGeom>
              <a:avLst/>
              <a:gdLst>
                <a:gd name="T0" fmla="*/ 271 w 271"/>
                <a:gd name="T1" fmla="*/ 174 h 288"/>
                <a:gd name="T2" fmla="*/ 140 w 271"/>
                <a:gd name="T3" fmla="*/ 288 h 288"/>
                <a:gd name="T4" fmla="*/ 0 w 271"/>
                <a:gd name="T5" fmla="*/ 144 h 288"/>
                <a:gd name="T6" fmla="*/ 139 w 271"/>
                <a:gd name="T7" fmla="*/ 0 h 288"/>
                <a:gd name="T8" fmla="*/ 269 w 271"/>
                <a:gd name="T9" fmla="*/ 111 h 288"/>
                <a:gd name="T10" fmla="*/ 186 w 271"/>
                <a:gd name="T11" fmla="*/ 111 h 288"/>
                <a:gd name="T12" fmla="*/ 140 w 271"/>
                <a:gd name="T13" fmla="*/ 68 h 288"/>
                <a:gd name="T14" fmla="*/ 88 w 271"/>
                <a:gd name="T15" fmla="*/ 144 h 288"/>
                <a:gd name="T16" fmla="*/ 142 w 271"/>
                <a:gd name="T17" fmla="*/ 220 h 288"/>
                <a:gd name="T18" fmla="*/ 188 w 271"/>
                <a:gd name="T19" fmla="*/ 174 h 288"/>
                <a:gd name="T20" fmla="*/ 271 w 271"/>
                <a:gd name="T21" fmla="*/ 17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1" h="288">
                  <a:moveTo>
                    <a:pt x="271" y="174"/>
                  </a:moveTo>
                  <a:cubicBezTo>
                    <a:pt x="266" y="246"/>
                    <a:pt x="219" y="288"/>
                    <a:pt x="140" y="288"/>
                  </a:cubicBezTo>
                  <a:cubicBezTo>
                    <a:pt x="53" y="288"/>
                    <a:pt x="0" y="233"/>
                    <a:pt x="0" y="144"/>
                  </a:cubicBezTo>
                  <a:cubicBezTo>
                    <a:pt x="0" y="55"/>
                    <a:pt x="54" y="0"/>
                    <a:pt x="139" y="0"/>
                  </a:cubicBezTo>
                  <a:cubicBezTo>
                    <a:pt x="218" y="0"/>
                    <a:pt x="264" y="40"/>
                    <a:pt x="269" y="111"/>
                  </a:cubicBezTo>
                  <a:cubicBezTo>
                    <a:pt x="186" y="111"/>
                    <a:pt x="186" y="111"/>
                    <a:pt x="186" y="111"/>
                  </a:cubicBezTo>
                  <a:cubicBezTo>
                    <a:pt x="183" y="83"/>
                    <a:pt x="168" y="68"/>
                    <a:pt x="140" y="68"/>
                  </a:cubicBezTo>
                  <a:cubicBezTo>
                    <a:pt x="105" y="68"/>
                    <a:pt x="88" y="94"/>
                    <a:pt x="88" y="144"/>
                  </a:cubicBezTo>
                  <a:cubicBezTo>
                    <a:pt x="88" y="194"/>
                    <a:pt x="107" y="220"/>
                    <a:pt x="142" y="220"/>
                  </a:cubicBezTo>
                  <a:cubicBezTo>
                    <a:pt x="169" y="220"/>
                    <a:pt x="186" y="204"/>
                    <a:pt x="188" y="174"/>
                  </a:cubicBezTo>
                  <a:lnTo>
                    <a:pt x="271" y="1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8F5885F4-B442-4DC7-A6C5-9C77C9A18B16}"/>
                </a:ext>
              </a:extLst>
            </p:cNvPr>
            <p:cNvSpPr>
              <a:spLocks/>
            </p:cNvSpPr>
            <p:nvPr/>
          </p:nvSpPr>
          <p:spPr bwMode="white">
            <a:xfrm>
              <a:off x="3696115" y="1539323"/>
              <a:ext cx="1144588" cy="1163638"/>
            </a:xfrm>
            <a:custGeom>
              <a:avLst/>
              <a:gdLst>
                <a:gd name="T0" fmla="*/ 0 w 721"/>
                <a:gd name="T1" fmla="*/ 0 h 733"/>
                <a:gd name="T2" fmla="*/ 237 w 721"/>
                <a:gd name="T3" fmla="*/ 0 h 733"/>
                <a:gd name="T4" fmla="*/ 360 w 721"/>
                <a:gd name="T5" fmla="*/ 474 h 733"/>
                <a:gd name="T6" fmla="*/ 491 w 721"/>
                <a:gd name="T7" fmla="*/ 0 h 733"/>
                <a:gd name="T8" fmla="*/ 721 w 721"/>
                <a:gd name="T9" fmla="*/ 0 h 733"/>
                <a:gd name="T10" fmla="*/ 478 w 721"/>
                <a:gd name="T11" fmla="*/ 733 h 733"/>
                <a:gd name="T12" fmla="*/ 245 w 721"/>
                <a:gd name="T13" fmla="*/ 733 h 733"/>
                <a:gd name="T14" fmla="*/ 0 w 721"/>
                <a:gd name="T15" fmla="*/ 0 h 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1" h="733">
                  <a:moveTo>
                    <a:pt x="0" y="0"/>
                  </a:moveTo>
                  <a:lnTo>
                    <a:pt x="237" y="0"/>
                  </a:lnTo>
                  <a:lnTo>
                    <a:pt x="360" y="474"/>
                  </a:lnTo>
                  <a:lnTo>
                    <a:pt x="491" y="0"/>
                  </a:lnTo>
                  <a:lnTo>
                    <a:pt x="721" y="0"/>
                  </a:lnTo>
                  <a:lnTo>
                    <a:pt x="478" y="733"/>
                  </a:lnTo>
                  <a:lnTo>
                    <a:pt x="245" y="73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430A74DF-73A3-4CDD-A36E-988C8B0C9875}"/>
                </a:ext>
              </a:extLst>
            </p:cNvPr>
            <p:cNvSpPr>
              <a:spLocks/>
            </p:cNvSpPr>
            <p:nvPr/>
          </p:nvSpPr>
          <p:spPr bwMode="white">
            <a:xfrm>
              <a:off x="1011652" y="1504398"/>
              <a:ext cx="1500188" cy="1231900"/>
            </a:xfrm>
            <a:custGeom>
              <a:avLst/>
              <a:gdLst>
                <a:gd name="T0" fmla="*/ 101 w 354"/>
                <a:gd name="T1" fmla="*/ 0 h 288"/>
                <a:gd name="T2" fmla="*/ 73 w 354"/>
                <a:gd name="T3" fmla="*/ 12 h 288"/>
                <a:gd name="T4" fmla="*/ 15 w 354"/>
                <a:gd name="T5" fmla="*/ 69 h 288"/>
                <a:gd name="T6" fmla="*/ 15 w 354"/>
                <a:gd name="T7" fmla="*/ 127 h 288"/>
                <a:gd name="T8" fmla="*/ 177 w 354"/>
                <a:gd name="T9" fmla="*/ 288 h 288"/>
                <a:gd name="T10" fmla="*/ 338 w 354"/>
                <a:gd name="T11" fmla="*/ 127 h 288"/>
                <a:gd name="T12" fmla="*/ 338 w 354"/>
                <a:gd name="T13" fmla="*/ 69 h 288"/>
                <a:gd name="T14" fmla="*/ 281 w 354"/>
                <a:gd name="T15" fmla="*/ 12 h 288"/>
                <a:gd name="T16" fmla="*/ 252 w 354"/>
                <a:gd name="T17" fmla="*/ 0 h 288"/>
                <a:gd name="T18" fmla="*/ 224 w 354"/>
                <a:gd name="T19" fmla="*/ 12 h 288"/>
                <a:gd name="T20" fmla="*/ 177 w 354"/>
                <a:gd name="T21" fmla="*/ 59 h 288"/>
                <a:gd name="T22" fmla="*/ 130 w 354"/>
                <a:gd name="T23" fmla="*/ 12 h 288"/>
                <a:gd name="T24" fmla="*/ 101 w 354"/>
                <a:gd name="T25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4" h="288">
                  <a:moveTo>
                    <a:pt x="101" y="0"/>
                  </a:moveTo>
                  <a:cubicBezTo>
                    <a:pt x="91" y="0"/>
                    <a:pt x="80" y="4"/>
                    <a:pt x="73" y="12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0" y="85"/>
                    <a:pt x="0" y="111"/>
                    <a:pt x="15" y="127"/>
                  </a:cubicBezTo>
                  <a:cubicBezTo>
                    <a:pt x="177" y="288"/>
                    <a:pt x="177" y="288"/>
                    <a:pt x="177" y="288"/>
                  </a:cubicBezTo>
                  <a:cubicBezTo>
                    <a:pt x="338" y="127"/>
                    <a:pt x="338" y="127"/>
                    <a:pt x="338" y="127"/>
                  </a:cubicBezTo>
                  <a:cubicBezTo>
                    <a:pt x="354" y="111"/>
                    <a:pt x="354" y="85"/>
                    <a:pt x="338" y="69"/>
                  </a:cubicBezTo>
                  <a:cubicBezTo>
                    <a:pt x="281" y="12"/>
                    <a:pt x="281" y="12"/>
                    <a:pt x="281" y="12"/>
                  </a:cubicBezTo>
                  <a:cubicBezTo>
                    <a:pt x="273" y="4"/>
                    <a:pt x="263" y="0"/>
                    <a:pt x="252" y="0"/>
                  </a:cubicBezTo>
                  <a:cubicBezTo>
                    <a:pt x="242" y="0"/>
                    <a:pt x="232" y="4"/>
                    <a:pt x="224" y="12"/>
                  </a:cubicBezTo>
                  <a:cubicBezTo>
                    <a:pt x="177" y="59"/>
                    <a:pt x="177" y="59"/>
                    <a:pt x="177" y="59"/>
                  </a:cubicBezTo>
                  <a:cubicBezTo>
                    <a:pt x="130" y="12"/>
                    <a:pt x="130" y="12"/>
                    <a:pt x="130" y="12"/>
                  </a:cubicBezTo>
                  <a:cubicBezTo>
                    <a:pt x="122" y="4"/>
                    <a:pt x="111" y="0"/>
                    <a:pt x="10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326DD814-0149-498C-A954-885C837F6B8B}"/>
                </a:ext>
              </a:extLst>
            </p:cNvPr>
            <p:cNvSpPr>
              <a:spLocks noEditPoints="1"/>
            </p:cNvSpPr>
            <p:nvPr/>
          </p:nvSpPr>
          <p:spPr bwMode="white">
            <a:xfrm>
              <a:off x="10806527" y="2471186"/>
              <a:ext cx="233363" cy="239713"/>
            </a:xfrm>
            <a:custGeom>
              <a:avLst/>
              <a:gdLst>
                <a:gd name="T0" fmla="*/ 27 w 55"/>
                <a:gd name="T1" fmla="*/ 56 h 56"/>
                <a:gd name="T2" fmla="*/ 0 w 55"/>
                <a:gd name="T3" fmla="*/ 28 h 56"/>
                <a:gd name="T4" fmla="*/ 27 w 55"/>
                <a:gd name="T5" fmla="*/ 0 h 56"/>
                <a:gd name="T6" fmla="*/ 55 w 55"/>
                <a:gd name="T7" fmla="*/ 28 h 56"/>
                <a:gd name="T8" fmla="*/ 27 w 55"/>
                <a:gd name="T9" fmla="*/ 56 h 56"/>
                <a:gd name="T10" fmla="*/ 27 w 55"/>
                <a:gd name="T11" fmla="*/ 5 h 56"/>
                <a:gd name="T12" fmla="*/ 6 w 55"/>
                <a:gd name="T13" fmla="*/ 28 h 56"/>
                <a:gd name="T14" fmla="*/ 27 w 55"/>
                <a:gd name="T15" fmla="*/ 51 h 56"/>
                <a:gd name="T16" fmla="*/ 49 w 55"/>
                <a:gd name="T17" fmla="*/ 28 h 56"/>
                <a:gd name="T18" fmla="*/ 27 w 55"/>
                <a:gd name="T19" fmla="*/ 5 h 56"/>
                <a:gd name="T20" fmla="*/ 22 w 55"/>
                <a:gd name="T21" fmla="*/ 44 h 56"/>
                <a:gd name="T22" fmla="*/ 16 w 55"/>
                <a:gd name="T23" fmla="*/ 44 h 56"/>
                <a:gd name="T24" fmla="*/ 16 w 55"/>
                <a:gd name="T25" fmla="*/ 13 h 56"/>
                <a:gd name="T26" fmla="*/ 28 w 55"/>
                <a:gd name="T27" fmla="*/ 13 h 56"/>
                <a:gd name="T28" fmla="*/ 40 w 55"/>
                <a:gd name="T29" fmla="*/ 22 h 56"/>
                <a:gd name="T30" fmla="*/ 31 w 55"/>
                <a:gd name="T31" fmla="*/ 30 h 56"/>
                <a:gd name="T32" fmla="*/ 40 w 55"/>
                <a:gd name="T33" fmla="*/ 44 h 56"/>
                <a:gd name="T34" fmla="*/ 34 w 55"/>
                <a:gd name="T35" fmla="*/ 44 h 56"/>
                <a:gd name="T36" fmla="*/ 26 w 55"/>
                <a:gd name="T37" fmla="*/ 31 h 56"/>
                <a:gd name="T38" fmla="*/ 22 w 55"/>
                <a:gd name="T39" fmla="*/ 31 h 56"/>
                <a:gd name="T40" fmla="*/ 22 w 55"/>
                <a:gd name="T41" fmla="*/ 44 h 56"/>
                <a:gd name="T42" fmla="*/ 27 w 55"/>
                <a:gd name="T43" fmla="*/ 26 h 56"/>
                <a:gd name="T44" fmla="*/ 34 w 55"/>
                <a:gd name="T45" fmla="*/ 21 h 56"/>
                <a:gd name="T46" fmla="*/ 28 w 55"/>
                <a:gd name="T47" fmla="*/ 17 h 56"/>
                <a:gd name="T48" fmla="*/ 22 w 55"/>
                <a:gd name="T49" fmla="*/ 17 h 56"/>
                <a:gd name="T50" fmla="*/ 22 w 55"/>
                <a:gd name="T51" fmla="*/ 26 h 56"/>
                <a:gd name="T52" fmla="*/ 27 w 55"/>
                <a:gd name="T53" fmla="*/ 2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5" h="56">
                  <a:moveTo>
                    <a:pt x="27" y="56"/>
                  </a:moveTo>
                  <a:cubicBezTo>
                    <a:pt x="11" y="56"/>
                    <a:pt x="0" y="44"/>
                    <a:pt x="0" y="28"/>
                  </a:cubicBezTo>
                  <a:cubicBezTo>
                    <a:pt x="0" y="11"/>
                    <a:pt x="12" y="0"/>
                    <a:pt x="27" y="0"/>
                  </a:cubicBezTo>
                  <a:cubicBezTo>
                    <a:pt x="42" y="0"/>
                    <a:pt x="55" y="11"/>
                    <a:pt x="55" y="28"/>
                  </a:cubicBezTo>
                  <a:cubicBezTo>
                    <a:pt x="55" y="45"/>
                    <a:pt x="42" y="56"/>
                    <a:pt x="27" y="56"/>
                  </a:cubicBezTo>
                  <a:close/>
                  <a:moveTo>
                    <a:pt x="27" y="5"/>
                  </a:moveTo>
                  <a:cubicBezTo>
                    <a:pt x="15" y="5"/>
                    <a:pt x="6" y="14"/>
                    <a:pt x="6" y="28"/>
                  </a:cubicBezTo>
                  <a:cubicBezTo>
                    <a:pt x="6" y="41"/>
                    <a:pt x="14" y="51"/>
                    <a:pt x="27" y="51"/>
                  </a:cubicBezTo>
                  <a:cubicBezTo>
                    <a:pt x="39" y="51"/>
                    <a:pt x="49" y="42"/>
                    <a:pt x="49" y="28"/>
                  </a:cubicBezTo>
                  <a:cubicBezTo>
                    <a:pt x="49" y="14"/>
                    <a:pt x="39" y="5"/>
                    <a:pt x="27" y="5"/>
                  </a:cubicBezTo>
                  <a:close/>
                  <a:moveTo>
                    <a:pt x="22" y="44"/>
                  </a:moveTo>
                  <a:cubicBezTo>
                    <a:pt x="16" y="44"/>
                    <a:pt x="16" y="44"/>
                    <a:pt x="16" y="44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36" y="13"/>
                    <a:pt x="40" y="16"/>
                    <a:pt x="40" y="22"/>
                  </a:cubicBezTo>
                  <a:cubicBezTo>
                    <a:pt x="40" y="27"/>
                    <a:pt x="36" y="30"/>
                    <a:pt x="31" y="30"/>
                  </a:cubicBezTo>
                  <a:cubicBezTo>
                    <a:pt x="40" y="44"/>
                    <a:pt x="40" y="44"/>
                    <a:pt x="40" y="44"/>
                  </a:cubicBezTo>
                  <a:cubicBezTo>
                    <a:pt x="34" y="44"/>
                    <a:pt x="34" y="44"/>
                    <a:pt x="34" y="44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2" y="31"/>
                    <a:pt x="22" y="31"/>
                    <a:pt x="22" y="31"/>
                  </a:cubicBezTo>
                  <a:lnTo>
                    <a:pt x="22" y="44"/>
                  </a:lnTo>
                  <a:close/>
                  <a:moveTo>
                    <a:pt x="27" y="26"/>
                  </a:moveTo>
                  <a:cubicBezTo>
                    <a:pt x="31" y="26"/>
                    <a:pt x="34" y="26"/>
                    <a:pt x="34" y="21"/>
                  </a:cubicBezTo>
                  <a:cubicBezTo>
                    <a:pt x="34" y="18"/>
                    <a:pt x="31" y="17"/>
                    <a:pt x="28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2" y="26"/>
                    <a:pt x="22" y="26"/>
                    <a:pt x="22" y="26"/>
                  </a:cubicBezTo>
                  <a:lnTo>
                    <a:pt x="27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5190634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57931" y="2130386"/>
            <a:ext cx="4682948" cy="2011680"/>
          </a:xfrm>
        </p:spPr>
        <p:txBody>
          <a:bodyPr rIns="0" anchor="b" anchorCtr="0"/>
          <a:lstStyle>
            <a:lvl1pPr>
              <a:lnSpc>
                <a:spcPct val="90000"/>
              </a:lnSpc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557929" y="429542"/>
            <a:ext cx="2872536" cy="352779"/>
            <a:chOff x="557784" y="429541"/>
            <a:chExt cx="2871788" cy="352779"/>
          </a:xfrm>
        </p:grpSpPr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F017E871-18C4-45C8-9198-BF682349044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62537" y="439542"/>
              <a:ext cx="1377022" cy="340505"/>
            </a:xfrm>
            <a:custGeom>
              <a:avLst/>
              <a:gdLst>
                <a:gd name="T0" fmla="*/ 701 w 1134"/>
                <a:gd name="T1" fmla="*/ 273 h 278"/>
                <a:gd name="T2" fmla="*/ 675 w 1134"/>
                <a:gd name="T3" fmla="*/ 248 h 278"/>
                <a:gd name="T4" fmla="*/ 701 w 1134"/>
                <a:gd name="T5" fmla="*/ 109 h 278"/>
                <a:gd name="T6" fmla="*/ 645 w 1134"/>
                <a:gd name="T7" fmla="*/ 84 h 278"/>
                <a:gd name="T8" fmla="*/ 576 w 1134"/>
                <a:gd name="T9" fmla="*/ 79 h 278"/>
                <a:gd name="T10" fmla="*/ 576 w 1134"/>
                <a:gd name="T11" fmla="*/ 278 h 278"/>
                <a:gd name="T12" fmla="*/ 645 w 1134"/>
                <a:gd name="T13" fmla="*/ 273 h 278"/>
                <a:gd name="T14" fmla="*/ 426 w 1134"/>
                <a:gd name="T15" fmla="*/ 222 h 278"/>
                <a:gd name="T16" fmla="*/ 299 w 1134"/>
                <a:gd name="T17" fmla="*/ 189 h 278"/>
                <a:gd name="T18" fmla="*/ 461 w 1134"/>
                <a:gd name="T19" fmla="*/ 175 h 278"/>
                <a:gd name="T20" fmla="*/ 267 w 1134"/>
                <a:gd name="T21" fmla="*/ 178 h 278"/>
                <a:gd name="T22" fmla="*/ 456 w 1134"/>
                <a:gd name="T23" fmla="*/ 222 h 278"/>
                <a:gd name="T24" fmla="*/ 59 w 1134"/>
                <a:gd name="T25" fmla="*/ 25 h 278"/>
                <a:gd name="T26" fmla="*/ 86 w 1134"/>
                <a:gd name="T27" fmla="*/ 0 h 278"/>
                <a:gd name="T28" fmla="*/ 0 w 1134"/>
                <a:gd name="T29" fmla="*/ 25 h 278"/>
                <a:gd name="T30" fmla="*/ 27 w 1134"/>
                <a:gd name="T31" fmla="*/ 247 h 278"/>
                <a:gd name="T32" fmla="*/ 0 w 1134"/>
                <a:gd name="T33" fmla="*/ 273 h 278"/>
                <a:gd name="T34" fmla="*/ 86 w 1134"/>
                <a:gd name="T35" fmla="*/ 247 h 278"/>
                <a:gd name="T36" fmla="*/ 59 w 1134"/>
                <a:gd name="T37" fmla="*/ 138 h 278"/>
                <a:gd name="T38" fmla="*/ 196 w 1134"/>
                <a:gd name="T39" fmla="*/ 247 h 278"/>
                <a:gd name="T40" fmla="*/ 168 w 1134"/>
                <a:gd name="T41" fmla="*/ 273 h 278"/>
                <a:gd name="T42" fmla="*/ 255 w 1134"/>
                <a:gd name="T43" fmla="*/ 247 h 278"/>
                <a:gd name="T44" fmla="*/ 227 w 1134"/>
                <a:gd name="T45" fmla="*/ 25 h 278"/>
                <a:gd name="T46" fmla="*/ 255 w 1134"/>
                <a:gd name="T47" fmla="*/ 0 h 278"/>
                <a:gd name="T48" fmla="*/ 168 w 1134"/>
                <a:gd name="T49" fmla="*/ 25 h 278"/>
                <a:gd name="T50" fmla="*/ 196 w 1134"/>
                <a:gd name="T51" fmla="*/ 114 h 278"/>
                <a:gd name="T52" fmla="*/ 996 w 1134"/>
                <a:gd name="T53" fmla="*/ 248 h 278"/>
                <a:gd name="T54" fmla="*/ 971 w 1134"/>
                <a:gd name="T55" fmla="*/ 163 h 278"/>
                <a:gd name="T56" fmla="*/ 1078 w 1134"/>
                <a:gd name="T57" fmla="*/ 163 h 278"/>
                <a:gd name="T58" fmla="*/ 1053 w 1134"/>
                <a:gd name="T59" fmla="*/ 248 h 278"/>
                <a:gd name="T60" fmla="*/ 1134 w 1134"/>
                <a:gd name="T61" fmla="*/ 273 h 278"/>
                <a:gd name="T62" fmla="*/ 1109 w 1134"/>
                <a:gd name="T63" fmla="*/ 248 h 278"/>
                <a:gd name="T64" fmla="*/ 1030 w 1134"/>
                <a:gd name="T65" fmla="*/ 79 h 278"/>
                <a:gd name="T66" fmla="*/ 971 w 1134"/>
                <a:gd name="T67" fmla="*/ 0 h 278"/>
                <a:gd name="T68" fmla="*/ 915 w 1134"/>
                <a:gd name="T69" fmla="*/ 24 h 278"/>
                <a:gd name="T70" fmla="*/ 940 w 1134"/>
                <a:gd name="T71" fmla="*/ 248 h 278"/>
                <a:gd name="T72" fmla="*/ 915 w 1134"/>
                <a:gd name="T73" fmla="*/ 273 h 278"/>
                <a:gd name="T74" fmla="*/ 996 w 1134"/>
                <a:gd name="T75" fmla="*/ 248 h 278"/>
                <a:gd name="T76" fmla="*/ 580 w 1134"/>
                <a:gd name="T77" fmla="*/ 104 h 278"/>
                <a:gd name="T78" fmla="*/ 580 w 1134"/>
                <a:gd name="T79" fmla="*/ 252 h 278"/>
                <a:gd name="T80" fmla="*/ 366 w 1134"/>
                <a:gd name="T81" fmla="*/ 104 h 278"/>
                <a:gd name="T82" fmla="*/ 299 w 1134"/>
                <a:gd name="T83" fmla="*/ 164 h 278"/>
                <a:gd name="T84" fmla="*/ 859 w 1134"/>
                <a:gd name="T85" fmla="*/ 224 h 278"/>
                <a:gd name="T86" fmla="*/ 897 w 1134"/>
                <a:gd name="T87" fmla="*/ 109 h 278"/>
                <a:gd name="T88" fmla="*/ 859 w 1134"/>
                <a:gd name="T89" fmla="*/ 84 h 278"/>
                <a:gd name="T90" fmla="*/ 829 w 1134"/>
                <a:gd name="T91" fmla="*/ 36 h 278"/>
                <a:gd name="T92" fmla="*/ 799 w 1134"/>
                <a:gd name="T93" fmla="*/ 84 h 278"/>
                <a:gd name="T94" fmla="*/ 829 w 1134"/>
                <a:gd name="T95" fmla="*/ 109 h 278"/>
                <a:gd name="T96" fmla="*/ 879 w 1134"/>
                <a:gd name="T97" fmla="*/ 275 h 278"/>
                <a:gd name="T98" fmla="*/ 897 w 1134"/>
                <a:gd name="T99" fmla="*/ 248 h 278"/>
                <a:gd name="T100" fmla="*/ 859 w 1134"/>
                <a:gd name="T101" fmla="*/ 224 h 278"/>
                <a:gd name="T102" fmla="*/ 801 w 1134"/>
                <a:gd name="T103" fmla="*/ 273 h 278"/>
                <a:gd name="T104" fmla="*/ 787 w 1134"/>
                <a:gd name="T105" fmla="*/ 249 h 278"/>
                <a:gd name="T106" fmla="*/ 768 w 1134"/>
                <a:gd name="T107" fmla="*/ 0 h 278"/>
                <a:gd name="T108" fmla="*/ 712 w 1134"/>
                <a:gd name="T109" fmla="*/ 24 h 278"/>
                <a:gd name="T110" fmla="*/ 737 w 1134"/>
                <a:gd name="T111" fmla="*/ 224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34" h="278">
                  <a:moveTo>
                    <a:pt x="645" y="273"/>
                  </a:moveTo>
                  <a:cubicBezTo>
                    <a:pt x="701" y="273"/>
                    <a:pt x="701" y="273"/>
                    <a:pt x="701" y="273"/>
                  </a:cubicBezTo>
                  <a:cubicBezTo>
                    <a:pt x="701" y="248"/>
                    <a:pt x="701" y="248"/>
                    <a:pt x="701" y="248"/>
                  </a:cubicBezTo>
                  <a:cubicBezTo>
                    <a:pt x="675" y="248"/>
                    <a:pt x="675" y="248"/>
                    <a:pt x="675" y="248"/>
                  </a:cubicBezTo>
                  <a:cubicBezTo>
                    <a:pt x="675" y="109"/>
                    <a:pt x="675" y="109"/>
                    <a:pt x="675" y="109"/>
                  </a:cubicBezTo>
                  <a:cubicBezTo>
                    <a:pt x="701" y="109"/>
                    <a:pt x="701" y="109"/>
                    <a:pt x="701" y="109"/>
                  </a:cubicBezTo>
                  <a:cubicBezTo>
                    <a:pt x="701" y="84"/>
                    <a:pt x="701" y="84"/>
                    <a:pt x="701" y="84"/>
                  </a:cubicBezTo>
                  <a:cubicBezTo>
                    <a:pt x="645" y="84"/>
                    <a:pt x="645" y="84"/>
                    <a:pt x="645" y="84"/>
                  </a:cubicBezTo>
                  <a:cubicBezTo>
                    <a:pt x="645" y="112"/>
                    <a:pt x="645" y="112"/>
                    <a:pt x="645" y="112"/>
                  </a:cubicBezTo>
                  <a:cubicBezTo>
                    <a:pt x="629" y="91"/>
                    <a:pt x="605" y="79"/>
                    <a:pt x="576" y="79"/>
                  </a:cubicBezTo>
                  <a:cubicBezTo>
                    <a:pt x="523" y="79"/>
                    <a:pt x="483" y="122"/>
                    <a:pt x="483" y="178"/>
                  </a:cubicBezTo>
                  <a:cubicBezTo>
                    <a:pt x="483" y="235"/>
                    <a:pt x="523" y="278"/>
                    <a:pt x="576" y="278"/>
                  </a:cubicBezTo>
                  <a:cubicBezTo>
                    <a:pt x="605" y="278"/>
                    <a:pt x="629" y="265"/>
                    <a:pt x="645" y="245"/>
                  </a:cubicBezTo>
                  <a:lnTo>
                    <a:pt x="645" y="273"/>
                  </a:lnTo>
                  <a:close/>
                  <a:moveTo>
                    <a:pt x="456" y="222"/>
                  </a:moveTo>
                  <a:cubicBezTo>
                    <a:pt x="426" y="222"/>
                    <a:pt x="426" y="222"/>
                    <a:pt x="426" y="222"/>
                  </a:cubicBezTo>
                  <a:cubicBezTo>
                    <a:pt x="415" y="241"/>
                    <a:pt x="395" y="253"/>
                    <a:pt x="367" y="253"/>
                  </a:cubicBezTo>
                  <a:cubicBezTo>
                    <a:pt x="325" y="253"/>
                    <a:pt x="302" y="227"/>
                    <a:pt x="299" y="189"/>
                  </a:cubicBezTo>
                  <a:cubicBezTo>
                    <a:pt x="461" y="189"/>
                    <a:pt x="461" y="189"/>
                    <a:pt x="461" y="189"/>
                  </a:cubicBezTo>
                  <a:cubicBezTo>
                    <a:pt x="461" y="175"/>
                    <a:pt x="461" y="175"/>
                    <a:pt x="461" y="175"/>
                  </a:cubicBezTo>
                  <a:cubicBezTo>
                    <a:pt x="461" y="118"/>
                    <a:pt x="424" y="79"/>
                    <a:pt x="366" y="79"/>
                  </a:cubicBezTo>
                  <a:cubicBezTo>
                    <a:pt x="308" y="79"/>
                    <a:pt x="267" y="120"/>
                    <a:pt x="267" y="178"/>
                  </a:cubicBezTo>
                  <a:cubicBezTo>
                    <a:pt x="267" y="237"/>
                    <a:pt x="308" y="278"/>
                    <a:pt x="366" y="278"/>
                  </a:cubicBezTo>
                  <a:cubicBezTo>
                    <a:pt x="409" y="278"/>
                    <a:pt x="442" y="257"/>
                    <a:pt x="456" y="222"/>
                  </a:cubicBezTo>
                  <a:moveTo>
                    <a:pt x="59" y="114"/>
                  </a:moveTo>
                  <a:cubicBezTo>
                    <a:pt x="59" y="25"/>
                    <a:pt x="59" y="25"/>
                    <a:pt x="59" y="25"/>
                  </a:cubicBezTo>
                  <a:cubicBezTo>
                    <a:pt x="86" y="25"/>
                    <a:pt x="86" y="25"/>
                    <a:pt x="86" y="25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7" y="247"/>
                    <a:pt x="27" y="247"/>
                    <a:pt x="27" y="247"/>
                  </a:cubicBezTo>
                  <a:cubicBezTo>
                    <a:pt x="0" y="247"/>
                    <a:pt x="0" y="247"/>
                    <a:pt x="0" y="24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6" y="273"/>
                    <a:pt x="86" y="273"/>
                    <a:pt x="86" y="273"/>
                  </a:cubicBezTo>
                  <a:cubicBezTo>
                    <a:pt x="86" y="247"/>
                    <a:pt x="86" y="247"/>
                    <a:pt x="86" y="247"/>
                  </a:cubicBezTo>
                  <a:cubicBezTo>
                    <a:pt x="59" y="247"/>
                    <a:pt x="59" y="247"/>
                    <a:pt x="59" y="247"/>
                  </a:cubicBezTo>
                  <a:cubicBezTo>
                    <a:pt x="59" y="138"/>
                    <a:pt x="59" y="138"/>
                    <a:pt x="59" y="138"/>
                  </a:cubicBezTo>
                  <a:cubicBezTo>
                    <a:pt x="196" y="138"/>
                    <a:pt x="196" y="138"/>
                    <a:pt x="196" y="138"/>
                  </a:cubicBezTo>
                  <a:cubicBezTo>
                    <a:pt x="196" y="247"/>
                    <a:pt x="196" y="247"/>
                    <a:pt x="196" y="247"/>
                  </a:cubicBezTo>
                  <a:cubicBezTo>
                    <a:pt x="168" y="247"/>
                    <a:pt x="168" y="247"/>
                    <a:pt x="168" y="247"/>
                  </a:cubicBezTo>
                  <a:cubicBezTo>
                    <a:pt x="168" y="273"/>
                    <a:pt x="168" y="273"/>
                    <a:pt x="168" y="273"/>
                  </a:cubicBezTo>
                  <a:cubicBezTo>
                    <a:pt x="255" y="273"/>
                    <a:pt x="255" y="273"/>
                    <a:pt x="255" y="273"/>
                  </a:cubicBezTo>
                  <a:cubicBezTo>
                    <a:pt x="255" y="247"/>
                    <a:pt x="255" y="247"/>
                    <a:pt x="255" y="247"/>
                  </a:cubicBezTo>
                  <a:cubicBezTo>
                    <a:pt x="227" y="247"/>
                    <a:pt x="227" y="247"/>
                    <a:pt x="227" y="247"/>
                  </a:cubicBezTo>
                  <a:cubicBezTo>
                    <a:pt x="227" y="25"/>
                    <a:pt x="227" y="25"/>
                    <a:pt x="227" y="25"/>
                  </a:cubicBezTo>
                  <a:cubicBezTo>
                    <a:pt x="255" y="25"/>
                    <a:pt x="255" y="25"/>
                    <a:pt x="255" y="25"/>
                  </a:cubicBezTo>
                  <a:cubicBezTo>
                    <a:pt x="255" y="0"/>
                    <a:pt x="255" y="0"/>
                    <a:pt x="255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25"/>
                    <a:pt x="168" y="25"/>
                    <a:pt x="168" y="25"/>
                  </a:cubicBezTo>
                  <a:cubicBezTo>
                    <a:pt x="196" y="25"/>
                    <a:pt x="196" y="25"/>
                    <a:pt x="196" y="25"/>
                  </a:cubicBezTo>
                  <a:cubicBezTo>
                    <a:pt x="196" y="114"/>
                    <a:pt x="196" y="114"/>
                    <a:pt x="196" y="114"/>
                  </a:cubicBezTo>
                  <a:lnTo>
                    <a:pt x="59" y="114"/>
                  </a:lnTo>
                  <a:close/>
                  <a:moveTo>
                    <a:pt x="996" y="248"/>
                  </a:moveTo>
                  <a:cubicBezTo>
                    <a:pt x="971" y="248"/>
                    <a:pt x="971" y="248"/>
                    <a:pt x="971" y="248"/>
                  </a:cubicBezTo>
                  <a:cubicBezTo>
                    <a:pt x="971" y="163"/>
                    <a:pt x="971" y="163"/>
                    <a:pt x="971" y="163"/>
                  </a:cubicBezTo>
                  <a:cubicBezTo>
                    <a:pt x="971" y="124"/>
                    <a:pt x="991" y="104"/>
                    <a:pt x="1026" y="104"/>
                  </a:cubicBezTo>
                  <a:cubicBezTo>
                    <a:pt x="1058" y="104"/>
                    <a:pt x="1078" y="124"/>
                    <a:pt x="1078" y="163"/>
                  </a:cubicBezTo>
                  <a:cubicBezTo>
                    <a:pt x="1078" y="248"/>
                    <a:pt x="1078" y="248"/>
                    <a:pt x="1078" y="248"/>
                  </a:cubicBezTo>
                  <a:cubicBezTo>
                    <a:pt x="1053" y="248"/>
                    <a:pt x="1053" y="248"/>
                    <a:pt x="1053" y="248"/>
                  </a:cubicBezTo>
                  <a:cubicBezTo>
                    <a:pt x="1053" y="273"/>
                    <a:pt x="1053" y="273"/>
                    <a:pt x="1053" y="273"/>
                  </a:cubicBezTo>
                  <a:cubicBezTo>
                    <a:pt x="1134" y="273"/>
                    <a:pt x="1134" y="273"/>
                    <a:pt x="1134" y="273"/>
                  </a:cubicBezTo>
                  <a:cubicBezTo>
                    <a:pt x="1134" y="248"/>
                    <a:pt x="1134" y="248"/>
                    <a:pt x="1134" y="248"/>
                  </a:cubicBezTo>
                  <a:cubicBezTo>
                    <a:pt x="1109" y="248"/>
                    <a:pt x="1109" y="248"/>
                    <a:pt x="1109" y="248"/>
                  </a:cubicBezTo>
                  <a:cubicBezTo>
                    <a:pt x="1109" y="163"/>
                    <a:pt x="1109" y="163"/>
                    <a:pt x="1109" y="163"/>
                  </a:cubicBezTo>
                  <a:cubicBezTo>
                    <a:pt x="1109" y="117"/>
                    <a:pt x="1081" y="79"/>
                    <a:pt x="1030" y="79"/>
                  </a:cubicBezTo>
                  <a:cubicBezTo>
                    <a:pt x="1003" y="79"/>
                    <a:pt x="983" y="89"/>
                    <a:pt x="971" y="105"/>
                  </a:cubicBezTo>
                  <a:cubicBezTo>
                    <a:pt x="971" y="0"/>
                    <a:pt x="971" y="0"/>
                    <a:pt x="971" y="0"/>
                  </a:cubicBezTo>
                  <a:cubicBezTo>
                    <a:pt x="915" y="0"/>
                    <a:pt x="915" y="0"/>
                    <a:pt x="915" y="0"/>
                  </a:cubicBezTo>
                  <a:cubicBezTo>
                    <a:pt x="915" y="24"/>
                    <a:pt x="915" y="24"/>
                    <a:pt x="915" y="24"/>
                  </a:cubicBezTo>
                  <a:cubicBezTo>
                    <a:pt x="940" y="24"/>
                    <a:pt x="940" y="24"/>
                    <a:pt x="940" y="24"/>
                  </a:cubicBezTo>
                  <a:cubicBezTo>
                    <a:pt x="940" y="248"/>
                    <a:pt x="940" y="248"/>
                    <a:pt x="940" y="248"/>
                  </a:cubicBezTo>
                  <a:cubicBezTo>
                    <a:pt x="915" y="248"/>
                    <a:pt x="915" y="248"/>
                    <a:pt x="915" y="248"/>
                  </a:cubicBezTo>
                  <a:cubicBezTo>
                    <a:pt x="915" y="273"/>
                    <a:pt x="915" y="273"/>
                    <a:pt x="915" y="273"/>
                  </a:cubicBezTo>
                  <a:cubicBezTo>
                    <a:pt x="996" y="273"/>
                    <a:pt x="996" y="273"/>
                    <a:pt x="996" y="273"/>
                  </a:cubicBezTo>
                  <a:lnTo>
                    <a:pt x="996" y="248"/>
                  </a:lnTo>
                  <a:close/>
                  <a:moveTo>
                    <a:pt x="514" y="178"/>
                  </a:moveTo>
                  <a:cubicBezTo>
                    <a:pt x="514" y="135"/>
                    <a:pt x="542" y="104"/>
                    <a:pt x="580" y="104"/>
                  </a:cubicBezTo>
                  <a:cubicBezTo>
                    <a:pt x="619" y="104"/>
                    <a:pt x="646" y="136"/>
                    <a:pt x="646" y="178"/>
                  </a:cubicBezTo>
                  <a:cubicBezTo>
                    <a:pt x="646" y="221"/>
                    <a:pt x="619" y="252"/>
                    <a:pt x="580" y="252"/>
                  </a:cubicBezTo>
                  <a:cubicBezTo>
                    <a:pt x="542" y="252"/>
                    <a:pt x="514" y="221"/>
                    <a:pt x="514" y="178"/>
                  </a:cubicBezTo>
                  <a:moveTo>
                    <a:pt x="366" y="104"/>
                  </a:moveTo>
                  <a:cubicBezTo>
                    <a:pt x="406" y="104"/>
                    <a:pt x="427" y="133"/>
                    <a:pt x="430" y="164"/>
                  </a:cubicBezTo>
                  <a:cubicBezTo>
                    <a:pt x="299" y="164"/>
                    <a:pt x="299" y="164"/>
                    <a:pt x="299" y="164"/>
                  </a:cubicBezTo>
                  <a:cubicBezTo>
                    <a:pt x="302" y="130"/>
                    <a:pt x="326" y="104"/>
                    <a:pt x="366" y="104"/>
                  </a:cubicBezTo>
                  <a:moveTo>
                    <a:pt x="859" y="224"/>
                  </a:moveTo>
                  <a:cubicBezTo>
                    <a:pt x="859" y="109"/>
                    <a:pt x="859" y="109"/>
                    <a:pt x="859" y="109"/>
                  </a:cubicBezTo>
                  <a:cubicBezTo>
                    <a:pt x="897" y="109"/>
                    <a:pt x="897" y="109"/>
                    <a:pt x="897" y="109"/>
                  </a:cubicBezTo>
                  <a:cubicBezTo>
                    <a:pt x="897" y="84"/>
                    <a:pt x="897" y="84"/>
                    <a:pt x="897" y="84"/>
                  </a:cubicBezTo>
                  <a:cubicBezTo>
                    <a:pt x="859" y="84"/>
                    <a:pt x="859" y="84"/>
                    <a:pt x="859" y="84"/>
                  </a:cubicBezTo>
                  <a:cubicBezTo>
                    <a:pt x="859" y="36"/>
                    <a:pt x="859" y="36"/>
                    <a:pt x="859" y="36"/>
                  </a:cubicBezTo>
                  <a:cubicBezTo>
                    <a:pt x="829" y="36"/>
                    <a:pt x="829" y="36"/>
                    <a:pt x="829" y="36"/>
                  </a:cubicBezTo>
                  <a:cubicBezTo>
                    <a:pt x="829" y="84"/>
                    <a:pt x="829" y="84"/>
                    <a:pt x="829" y="84"/>
                  </a:cubicBezTo>
                  <a:cubicBezTo>
                    <a:pt x="799" y="84"/>
                    <a:pt x="799" y="84"/>
                    <a:pt x="799" y="84"/>
                  </a:cubicBezTo>
                  <a:cubicBezTo>
                    <a:pt x="799" y="109"/>
                    <a:pt x="799" y="109"/>
                    <a:pt x="799" y="109"/>
                  </a:cubicBezTo>
                  <a:cubicBezTo>
                    <a:pt x="829" y="109"/>
                    <a:pt x="829" y="109"/>
                    <a:pt x="829" y="109"/>
                  </a:cubicBezTo>
                  <a:cubicBezTo>
                    <a:pt x="829" y="225"/>
                    <a:pt x="829" y="225"/>
                    <a:pt x="829" y="225"/>
                  </a:cubicBezTo>
                  <a:cubicBezTo>
                    <a:pt x="829" y="259"/>
                    <a:pt x="844" y="275"/>
                    <a:pt x="879" y="275"/>
                  </a:cubicBezTo>
                  <a:cubicBezTo>
                    <a:pt x="884" y="275"/>
                    <a:pt x="893" y="274"/>
                    <a:pt x="897" y="273"/>
                  </a:cubicBezTo>
                  <a:cubicBezTo>
                    <a:pt x="897" y="248"/>
                    <a:pt x="897" y="248"/>
                    <a:pt x="897" y="248"/>
                  </a:cubicBezTo>
                  <a:cubicBezTo>
                    <a:pt x="892" y="249"/>
                    <a:pt x="886" y="249"/>
                    <a:pt x="882" y="249"/>
                  </a:cubicBezTo>
                  <a:cubicBezTo>
                    <a:pt x="866" y="249"/>
                    <a:pt x="859" y="244"/>
                    <a:pt x="859" y="224"/>
                  </a:cubicBezTo>
                  <a:moveTo>
                    <a:pt x="783" y="275"/>
                  </a:moveTo>
                  <a:cubicBezTo>
                    <a:pt x="789" y="275"/>
                    <a:pt x="797" y="274"/>
                    <a:pt x="801" y="273"/>
                  </a:cubicBezTo>
                  <a:cubicBezTo>
                    <a:pt x="801" y="248"/>
                    <a:pt x="801" y="248"/>
                    <a:pt x="801" y="248"/>
                  </a:cubicBezTo>
                  <a:cubicBezTo>
                    <a:pt x="795" y="249"/>
                    <a:pt x="791" y="249"/>
                    <a:pt x="787" y="249"/>
                  </a:cubicBezTo>
                  <a:cubicBezTo>
                    <a:pt x="774" y="249"/>
                    <a:pt x="768" y="243"/>
                    <a:pt x="768" y="222"/>
                  </a:cubicBezTo>
                  <a:cubicBezTo>
                    <a:pt x="768" y="0"/>
                    <a:pt x="768" y="0"/>
                    <a:pt x="768" y="0"/>
                  </a:cubicBezTo>
                  <a:cubicBezTo>
                    <a:pt x="712" y="0"/>
                    <a:pt x="712" y="0"/>
                    <a:pt x="712" y="0"/>
                  </a:cubicBezTo>
                  <a:cubicBezTo>
                    <a:pt x="712" y="24"/>
                    <a:pt x="712" y="24"/>
                    <a:pt x="712" y="24"/>
                  </a:cubicBezTo>
                  <a:cubicBezTo>
                    <a:pt x="737" y="24"/>
                    <a:pt x="737" y="24"/>
                    <a:pt x="737" y="24"/>
                  </a:cubicBezTo>
                  <a:cubicBezTo>
                    <a:pt x="737" y="224"/>
                    <a:pt x="737" y="224"/>
                    <a:pt x="737" y="224"/>
                  </a:cubicBezTo>
                  <a:cubicBezTo>
                    <a:pt x="737" y="257"/>
                    <a:pt x="751" y="275"/>
                    <a:pt x="783" y="275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64721E85-2239-483B-879C-87964E713A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6125" y="429541"/>
              <a:ext cx="295044" cy="352779"/>
            </a:xfrm>
            <a:custGeom>
              <a:avLst/>
              <a:gdLst>
                <a:gd name="T0" fmla="*/ 85 w 243"/>
                <a:gd name="T1" fmla="*/ 195 h 288"/>
                <a:gd name="T2" fmla="*/ 125 w 243"/>
                <a:gd name="T3" fmla="*/ 223 h 288"/>
                <a:gd name="T4" fmla="*/ 158 w 243"/>
                <a:gd name="T5" fmla="*/ 203 h 288"/>
                <a:gd name="T6" fmla="*/ 110 w 243"/>
                <a:gd name="T7" fmla="*/ 176 h 288"/>
                <a:gd name="T8" fmla="*/ 36 w 243"/>
                <a:gd name="T9" fmla="*/ 150 h 288"/>
                <a:gd name="T10" fmla="*/ 5 w 243"/>
                <a:gd name="T11" fmla="*/ 87 h 288"/>
                <a:gd name="T12" fmla="*/ 119 w 243"/>
                <a:gd name="T13" fmla="*/ 0 h 288"/>
                <a:gd name="T14" fmla="*/ 236 w 243"/>
                <a:gd name="T15" fmla="*/ 86 h 288"/>
                <a:gd name="T16" fmla="*/ 153 w 243"/>
                <a:gd name="T17" fmla="*/ 86 h 288"/>
                <a:gd name="T18" fmla="*/ 118 w 243"/>
                <a:gd name="T19" fmla="*/ 62 h 288"/>
                <a:gd name="T20" fmla="*/ 90 w 243"/>
                <a:gd name="T21" fmla="*/ 80 h 288"/>
                <a:gd name="T22" fmla="*/ 130 w 243"/>
                <a:gd name="T23" fmla="*/ 104 h 288"/>
                <a:gd name="T24" fmla="*/ 208 w 243"/>
                <a:gd name="T25" fmla="*/ 130 h 288"/>
                <a:gd name="T26" fmla="*/ 243 w 243"/>
                <a:gd name="T27" fmla="*/ 194 h 288"/>
                <a:gd name="T28" fmla="*/ 122 w 243"/>
                <a:gd name="T29" fmla="*/ 288 h 288"/>
                <a:gd name="T30" fmla="*/ 0 w 243"/>
                <a:gd name="T31" fmla="*/ 195 h 288"/>
                <a:gd name="T32" fmla="*/ 85 w 243"/>
                <a:gd name="T33" fmla="*/ 195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3" h="288">
                  <a:moveTo>
                    <a:pt x="85" y="195"/>
                  </a:moveTo>
                  <a:cubicBezTo>
                    <a:pt x="90" y="216"/>
                    <a:pt x="101" y="223"/>
                    <a:pt x="125" y="223"/>
                  </a:cubicBezTo>
                  <a:cubicBezTo>
                    <a:pt x="146" y="223"/>
                    <a:pt x="158" y="215"/>
                    <a:pt x="158" y="203"/>
                  </a:cubicBezTo>
                  <a:cubicBezTo>
                    <a:pt x="158" y="186"/>
                    <a:pt x="142" y="185"/>
                    <a:pt x="110" y="176"/>
                  </a:cubicBezTo>
                  <a:cubicBezTo>
                    <a:pt x="72" y="166"/>
                    <a:pt x="48" y="158"/>
                    <a:pt x="36" y="150"/>
                  </a:cubicBezTo>
                  <a:cubicBezTo>
                    <a:pt x="15" y="135"/>
                    <a:pt x="5" y="114"/>
                    <a:pt x="5" y="87"/>
                  </a:cubicBezTo>
                  <a:cubicBezTo>
                    <a:pt x="5" y="34"/>
                    <a:pt x="47" y="0"/>
                    <a:pt x="119" y="0"/>
                  </a:cubicBezTo>
                  <a:cubicBezTo>
                    <a:pt x="189" y="0"/>
                    <a:pt x="231" y="31"/>
                    <a:pt x="236" y="86"/>
                  </a:cubicBezTo>
                  <a:cubicBezTo>
                    <a:pt x="153" y="86"/>
                    <a:pt x="153" y="86"/>
                    <a:pt x="153" y="86"/>
                  </a:cubicBezTo>
                  <a:cubicBezTo>
                    <a:pt x="150" y="70"/>
                    <a:pt x="139" y="62"/>
                    <a:pt x="118" y="62"/>
                  </a:cubicBezTo>
                  <a:cubicBezTo>
                    <a:pt x="99" y="62"/>
                    <a:pt x="90" y="68"/>
                    <a:pt x="90" y="80"/>
                  </a:cubicBezTo>
                  <a:cubicBezTo>
                    <a:pt x="90" y="95"/>
                    <a:pt x="104" y="98"/>
                    <a:pt x="130" y="104"/>
                  </a:cubicBezTo>
                  <a:cubicBezTo>
                    <a:pt x="164" y="113"/>
                    <a:pt x="191" y="119"/>
                    <a:pt x="208" y="130"/>
                  </a:cubicBezTo>
                  <a:cubicBezTo>
                    <a:pt x="232" y="146"/>
                    <a:pt x="243" y="166"/>
                    <a:pt x="243" y="194"/>
                  </a:cubicBezTo>
                  <a:cubicBezTo>
                    <a:pt x="243" y="253"/>
                    <a:pt x="201" y="288"/>
                    <a:pt x="122" y="288"/>
                  </a:cubicBezTo>
                  <a:cubicBezTo>
                    <a:pt x="48" y="288"/>
                    <a:pt x="6" y="253"/>
                    <a:pt x="0" y="195"/>
                  </a:cubicBezTo>
                  <a:lnTo>
                    <a:pt x="85" y="195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DE44ED71-C040-4229-9666-B07DD1B05D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0580" y="429541"/>
              <a:ext cx="328685" cy="352779"/>
            </a:xfrm>
            <a:custGeom>
              <a:avLst/>
              <a:gdLst>
                <a:gd name="T0" fmla="*/ 271 w 271"/>
                <a:gd name="T1" fmla="*/ 174 h 288"/>
                <a:gd name="T2" fmla="*/ 140 w 271"/>
                <a:gd name="T3" fmla="*/ 288 h 288"/>
                <a:gd name="T4" fmla="*/ 0 w 271"/>
                <a:gd name="T5" fmla="*/ 144 h 288"/>
                <a:gd name="T6" fmla="*/ 139 w 271"/>
                <a:gd name="T7" fmla="*/ 0 h 288"/>
                <a:gd name="T8" fmla="*/ 269 w 271"/>
                <a:gd name="T9" fmla="*/ 111 h 288"/>
                <a:gd name="T10" fmla="*/ 186 w 271"/>
                <a:gd name="T11" fmla="*/ 111 h 288"/>
                <a:gd name="T12" fmla="*/ 140 w 271"/>
                <a:gd name="T13" fmla="*/ 68 h 288"/>
                <a:gd name="T14" fmla="*/ 88 w 271"/>
                <a:gd name="T15" fmla="*/ 144 h 288"/>
                <a:gd name="T16" fmla="*/ 142 w 271"/>
                <a:gd name="T17" fmla="*/ 220 h 288"/>
                <a:gd name="T18" fmla="*/ 188 w 271"/>
                <a:gd name="T19" fmla="*/ 174 h 288"/>
                <a:gd name="T20" fmla="*/ 271 w 271"/>
                <a:gd name="T21" fmla="*/ 17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1" h="288">
                  <a:moveTo>
                    <a:pt x="271" y="174"/>
                  </a:moveTo>
                  <a:cubicBezTo>
                    <a:pt x="266" y="246"/>
                    <a:pt x="219" y="288"/>
                    <a:pt x="140" y="288"/>
                  </a:cubicBezTo>
                  <a:cubicBezTo>
                    <a:pt x="53" y="288"/>
                    <a:pt x="0" y="233"/>
                    <a:pt x="0" y="144"/>
                  </a:cubicBezTo>
                  <a:cubicBezTo>
                    <a:pt x="0" y="55"/>
                    <a:pt x="54" y="0"/>
                    <a:pt x="139" y="0"/>
                  </a:cubicBezTo>
                  <a:cubicBezTo>
                    <a:pt x="218" y="0"/>
                    <a:pt x="264" y="40"/>
                    <a:pt x="269" y="111"/>
                  </a:cubicBezTo>
                  <a:cubicBezTo>
                    <a:pt x="186" y="111"/>
                    <a:pt x="186" y="111"/>
                    <a:pt x="186" y="111"/>
                  </a:cubicBezTo>
                  <a:cubicBezTo>
                    <a:pt x="183" y="83"/>
                    <a:pt x="168" y="68"/>
                    <a:pt x="140" y="68"/>
                  </a:cubicBezTo>
                  <a:cubicBezTo>
                    <a:pt x="105" y="68"/>
                    <a:pt x="88" y="94"/>
                    <a:pt x="88" y="144"/>
                  </a:cubicBezTo>
                  <a:cubicBezTo>
                    <a:pt x="88" y="194"/>
                    <a:pt x="107" y="220"/>
                    <a:pt x="142" y="220"/>
                  </a:cubicBezTo>
                  <a:cubicBezTo>
                    <a:pt x="169" y="220"/>
                    <a:pt x="186" y="204"/>
                    <a:pt x="188" y="174"/>
                  </a:cubicBezTo>
                  <a:lnTo>
                    <a:pt x="271" y="174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072BB834-AF3C-4EED-BC86-8DE3070221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6534" y="439542"/>
              <a:ext cx="327776" cy="333231"/>
            </a:xfrm>
            <a:custGeom>
              <a:avLst/>
              <a:gdLst>
                <a:gd name="T0" fmla="*/ 0 w 721"/>
                <a:gd name="T1" fmla="*/ 0 h 733"/>
                <a:gd name="T2" fmla="*/ 237 w 721"/>
                <a:gd name="T3" fmla="*/ 0 h 733"/>
                <a:gd name="T4" fmla="*/ 360 w 721"/>
                <a:gd name="T5" fmla="*/ 474 h 733"/>
                <a:gd name="T6" fmla="*/ 491 w 721"/>
                <a:gd name="T7" fmla="*/ 0 h 733"/>
                <a:gd name="T8" fmla="*/ 721 w 721"/>
                <a:gd name="T9" fmla="*/ 0 h 733"/>
                <a:gd name="T10" fmla="*/ 478 w 721"/>
                <a:gd name="T11" fmla="*/ 733 h 733"/>
                <a:gd name="T12" fmla="*/ 245 w 721"/>
                <a:gd name="T13" fmla="*/ 733 h 733"/>
                <a:gd name="T14" fmla="*/ 0 w 721"/>
                <a:gd name="T15" fmla="*/ 0 h 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1" h="733">
                  <a:moveTo>
                    <a:pt x="0" y="0"/>
                  </a:moveTo>
                  <a:lnTo>
                    <a:pt x="237" y="0"/>
                  </a:lnTo>
                  <a:lnTo>
                    <a:pt x="360" y="474"/>
                  </a:lnTo>
                  <a:lnTo>
                    <a:pt x="491" y="0"/>
                  </a:lnTo>
                  <a:lnTo>
                    <a:pt x="721" y="0"/>
                  </a:lnTo>
                  <a:lnTo>
                    <a:pt x="478" y="733"/>
                  </a:lnTo>
                  <a:lnTo>
                    <a:pt x="245" y="7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D98FB805-93F1-4DD1-A922-41F0F7210F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784" y="429541"/>
              <a:ext cx="429609" cy="352779"/>
            </a:xfrm>
            <a:custGeom>
              <a:avLst/>
              <a:gdLst>
                <a:gd name="T0" fmla="*/ 101 w 354"/>
                <a:gd name="T1" fmla="*/ 0 h 288"/>
                <a:gd name="T2" fmla="*/ 73 w 354"/>
                <a:gd name="T3" fmla="*/ 12 h 288"/>
                <a:gd name="T4" fmla="*/ 15 w 354"/>
                <a:gd name="T5" fmla="*/ 69 h 288"/>
                <a:gd name="T6" fmla="*/ 15 w 354"/>
                <a:gd name="T7" fmla="*/ 127 h 288"/>
                <a:gd name="T8" fmla="*/ 177 w 354"/>
                <a:gd name="T9" fmla="*/ 288 h 288"/>
                <a:gd name="T10" fmla="*/ 338 w 354"/>
                <a:gd name="T11" fmla="*/ 127 h 288"/>
                <a:gd name="T12" fmla="*/ 338 w 354"/>
                <a:gd name="T13" fmla="*/ 69 h 288"/>
                <a:gd name="T14" fmla="*/ 281 w 354"/>
                <a:gd name="T15" fmla="*/ 12 h 288"/>
                <a:gd name="T16" fmla="*/ 252 w 354"/>
                <a:gd name="T17" fmla="*/ 0 h 288"/>
                <a:gd name="T18" fmla="*/ 224 w 354"/>
                <a:gd name="T19" fmla="*/ 12 h 288"/>
                <a:gd name="T20" fmla="*/ 177 w 354"/>
                <a:gd name="T21" fmla="*/ 59 h 288"/>
                <a:gd name="T22" fmla="*/ 130 w 354"/>
                <a:gd name="T23" fmla="*/ 12 h 288"/>
                <a:gd name="T24" fmla="*/ 101 w 354"/>
                <a:gd name="T25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4" h="288">
                  <a:moveTo>
                    <a:pt x="101" y="0"/>
                  </a:moveTo>
                  <a:cubicBezTo>
                    <a:pt x="91" y="0"/>
                    <a:pt x="80" y="4"/>
                    <a:pt x="73" y="12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0" y="85"/>
                    <a:pt x="0" y="111"/>
                    <a:pt x="15" y="127"/>
                  </a:cubicBezTo>
                  <a:cubicBezTo>
                    <a:pt x="177" y="288"/>
                    <a:pt x="177" y="288"/>
                    <a:pt x="177" y="288"/>
                  </a:cubicBezTo>
                  <a:cubicBezTo>
                    <a:pt x="338" y="127"/>
                    <a:pt x="338" y="127"/>
                    <a:pt x="338" y="127"/>
                  </a:cubicBezTo>
                  <a:cubicBezTo>
                    <a:pt x="354" y="111"/>
                    <a:pt x="354" y="85"/>
                    <a:pt x="338" y="69"/>
                  </a:cubicBezTo>
                  <a:cubicBezTo>
                    <a:pt x="281" y="12"/>
                    <a:pt x="281" y="12"/>
                    <a:pt x="281" y="12"/>
                  </a:cubicBezTo>
                  <a:cubicBezTo>
                    <a:pt x="273" y="4"/>
                    <a:pt x="263" y="0"/>
                    <a:pt x="252" y="0"/>
                  </a:cubicBezTo>
                  <a:cubicBezTo>
                    <a:pt x="242" y="0"/>
                    <a:pt x="232" y="4"/>
                    <a:pt x="224" y="12"/>
                  </a:cubicBezTo>
                  <a:cubicBezTo>
                    <a:pt x="177" y="59"/>
                    <a:pt x="177" y="59"/>
                    <a:pt x="177" y="59"/>
                  </a:cubicBezTo>
                  <a:cubicBezTo>
                    <a:pt x="130" y="12"/>
                    <a:pt x="130" y="12"/>
                    <a:pt x="130" y="12"/>
                  </a:cubicBezTo>
                  <a:cubicBezTo>
                    <a:pt x="122" y="4"/>
                    <a:pt x="111" y="0"/>
                    <a:pt x="101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71225E3C-921D-42FF-B4D6-693BE03962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62744" y="706400"/>
              <a:ext cx="66828" cy="68647"/>
            </a:xfrm>
            <a:custGeom>
              <a:avLst/>
              <a:gdLst>
                <a:gd name="T0" fmla="*/ 27 w 55"/>
                <a:gd name="T1" fmla="*/ 56 h 56"/>
                <a:gd name="T2" fmla="*/ 0 w 55"/>
                <a:gd name="T3" fmla="*/ 28 h 56"/>
                <a:gd name="T4" fmla="*/ 27 w 55"/>
                <a:gd name="T5" fmla="*/ 0 h 56"/>
                <a:gd name="T6" fmla="*/ 55 w 55"/>
                <a:gd name="T7" fmla="*/ 28 h 56"/>
                <a:gd name="T8" fmla="*/ 27 w 55"/>
                <a:gd name="T9" fmla="*/ 56 h 56"/>
                <a:gd name="T10" fmla="*/ 27 w 55"/>
                <a:gd name="T11" fmla="*/ 5 h 56"/>
                <a:gd name="T12" fmla="*/ 6 w 55"/>
                <a:gd name="T13" fmla="*/ 28 h 56"/>
                <a:gd name="T14" fmla="*/ 27 w 55"/>
                <a:gd name="T15" fmla="*/ 51 h 56"/>
                <a:gd name="T16" fmla="*/ 49 w 55"/>
                <a:gd name="T17" fmla="*/ 28 h 56"/>
                <a:gd name="T18" fmla="*/ 27 w 55"/>
                <a:gd name="T19" fmla="*/ 5 h 56"/>
                <a:gd name="T20" fmla="*/ 22 w 55"/>
                <a:gd name="T21" fmla="*/ 44 h 56"/>
                <a:gd name="T22" fmla="*/ 16 w 55"/>
                <a:gd name="T23" fmla="*/ 44 h 56"/>
                <a:gd name="T24" fmla="*/ 16 w 55"/>
                <a:gd name="T25" fmla="*/ 13 h 56"/>
                <a:gd name="T26" fmla="*/ 28 w 55"/>
                <a:gd name="T27" fmla="*/ 13 h 56"/>
                <a:gd name="T28" fmla="*/ 40 w 55"/>
                <a:gd name="T29" fmla="*/ 22 h 56"/>
                <a:gd name="T30" fmla="*/ 31 w 55"/>
                <a:gd name="T31" fmla="*/ 30 h 56"/>
                <a:gd name="T32" fmla="*/ 40 w 55"/>
                <a:gd name="T33" fmla="*/ 44 h 56"/>
                <a:gd name="T34" fmla="*/ 34 w 55"/>
                <a:gd name="T35" fmla="*/ 44 h 56"/>
                <a:gd name="T36" fmla="*/ 26 w 55"/>
                <a:gd name="T37" fmla="*/ 31 h 56"/>
                <a:gd name="T38" fmla="*/ 22 w 55"/>
                <a:gd name="T39" fmla="*/ 31 h 56"/>
                <a:gd name="T40" fmla="*/ 22 w 55"/>
                <a:gd name="T41" fmla="*/ 44 h 56"/>
                <a:gd name="T42" fmla="*/ 27 w 55"/>
                <a:gd name="T43" fmla="*/ 26 h 56"/>
                <a:gd name="T44" fmla="*/ 34 w 55"/>
                <a:gd name="T45" fmla="*/ 21 h 56"/>
                <a:gd name="T46" fmla="*/ 28 w 55"/>
                <a:gd name="T47" fmla="*/ 17 h 56"/>
                <a:gd name="T48" fmla="*/ 22 w 55"/>
                <a:gd name="T49" fmla="*/ 17 h 56"/>
                <a:gd name="T50" fmla="*/ 22 w 55"/>
                <a:gd name="T51" fmla="*/ 26 h 56"/>
                <a:gd name="T52" fmla="*/ 27 w 55"/>
                <a:gd name="T53" fmla="*/ 2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5" h="56">
                  <a:moveTo>
                    <a:pt x="27" y="56"/>
                  </a:moveTo>
                  <a:cubicBezTo>
                    <a:pt x="11" y="56"/>
                    <a:pt x="0" y="44"/>
                    <a:pt x="0" y="28"/>
                  </a:cubicBezTo>
                  <a:cubicBezTo>
                    <a:pt x="0" y="11"/>
                    <a:pt x="12" y="0"/>
                    <a:pt x="27" y="0"/>
                  </a:cubicBezTo>
                  <a:cubicBezTo>
                    <a:pt x="42" y="0"/>
                    <a:pt x="55" y="11"/>
                    <a:pt x="55" y="28"/>
                  </a:cubicBezTo>
                  <a:cubicBezTo>
                    <a:pt x="55" y="45"/>
                    <a:pt x="42" y="56"/>
                    <a:pt x="27" y="56"/>
                  </a:cubicBezTo>
                  <a:close/>
                  <a:moveTo>
                    <a:pt x="27" y="5"/>
                  </a:moveTo>
                  <a:cubicBezTo>
                    <a:pt x="15" y="5"/>
                    <a:pt x="6" y="14"/>
                    <a:pt x="6" y="28"/>
                  </a:cubicBezTo>
                  <a:cubicBezTo>
                    <a:pt x="6" y="41"/>
                    <a:pt x="14" y="51"/>
                    <a:pt x="27" y="51"/>
                  </a:cubicBezTo>
                  <a:cubicBezTo>
                    <a:pt x="39" y="51"/>
                    <a:pt x="49" y="42"/>
                    <a:pt x="49" y="28"/>
                  </a:cubicBezTo>
                  <a:cubicBezTo>
                    <a:pt x="49" y="14"/>
                    <a:pt x="39" y="5"/>
                    <a:pt x="27" y="5"/>
                  </a:cubicBezTo>
                  <a:close/>
                  <a:moveTo>
                    <a:pt x="22" y="44"/>
                  </a:moveTo>
                  <a:cubicBezTo>
                    <a:pt x="16" y="44"/>
                    <a:pt x="16" y="44"/>
                    <a:pt x="16" y="44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36" y="13"/>
                    <a:pt x="40" y="16"/>
                    <a:pt x="40" y="22"/>
                  </a:cubicBezTo>
                  <a:cubicBezTo>
                    <a:pt x="40" y="27"/>
                    <a:pt x="36" y="30"/>
                    <a:pt x="31" y="30"/>
                  </a:cubicBezTo>
                  <a:cubicBezTo>
                    <a:pt x="40" y="44"/>
                    <a:pt x="40" y="44"/>
                    <a:pt x="40" y="44"/>
                  </a:cubicBezTo>
                  <a:cubicBezTo>
                    <a:pt x="34" y="44"/>
                    <a:pt x="34" y="44"/>
                    <a:pt x="34" y="44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2" y="31"/>
                    <a:pt x="22" y="31"/>
                    <a:pt x="22" y="31"/>
                  </a:cubicBezTo>
                  <a:lnTo>
                    <a:pt x="22" y="44"/>
                  </a:lnTo>
                  <a:close/>
                  <a:moveTo>
                    <a:pt x="27" y="26"/>
                  </a:moveTo>
                  <a:cubicBezTo>
                    <a:pt x="31" y="26"/>
                    <a:pt x="34" y="26"/>
                    <a:pt x="34" y="21"/>
                  </a:cubicBezTo>
                  <a:cubicBezTo>
                    <a:pt x="34" y="18"/>
                    <a:pt x="31" y="17"/>
                    <a:pt x="28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2" y="26"/>
                    <a:pt x="22" y="26"/>
                    <a:pt x="22" y="26"/>
                  </a:cubicBezTo>
                  <a:lnTo>
                    <a:pt x="27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+mn-lt"/>
              </a:endParaRPr>
            </a:p>
          </p:txBody>
        </p:sp>
      </p:grp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169" y="1016179"/>
            <a:ext cx="5222470" cy="4340047"/>
          </a:xfrm>
          <a:prstGeom prst="rect">
            <a:avLst/>
          </a:prstGeom>
        </p:spPr>
      </p:pic>
      <p:sp>
        <p:nvSpPr>
          <p:cNvPr id="22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557930" y="4379002"/>
            <a:ext cx="3582950" cy="1262324"/>
          </a:xfrm>
        </p:spPr>
        <p:txBody>
          <a:bodyPr/>
          <a:lstStyle>
            <a:lvl1pPr>
              <a:defRPr sz="1500" b="1">
                <a:solidFill>
                  <a:schemeClr val="tx2"/>
                </a:solidFill>
                <a:latin typeface="CVS Health Sans" panose="020B0504020202020204" pitchFamily="34" charset="0"/>
              </a:defRPr>
            </a:lvl1pPr>
            <a:lvl2pPr marL="0" indent="0">
              <a:spcBef>
                <a:spcPts val="0"/>
              </a:spcBef>
              <a:spcAft>
                <a:spcPts val="2400"/>
              </a:spcAft>
              <a:buFontTx/>
              <a:buNone/>
              <a:defRPr sz="1300">
                <a:solidFill>
                  <a:schemeClr val="tx2"/>
                </a:solidFill>
              </a:defRPr>
            </a:lvl2pPr>
            <a:lvl3pPr marL="0" indent="0">
              <a:buFontTx/>
              <a:buNone/>
              <a:defRPr sz="1200">
                <a:solidFill>
                  <a:schemeClr val="tx2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Presenter title</a:t>
            </a:r>
          </a:p>
          <a:p>
            <a:pPr lvl="2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21156126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57931" y="2130386"/>
            <a:ext cx="4682948" cy="2011680"/>
          </a:xfrm>
        </p:spPr>
        <p:txBody>
          <a:bodyPr rIns="0" anchor="b" anchorCtr="0"/>
          <a:lstStyle>
            <a:lvl1pPr>
              <a:lnSpc>
                <a:spcPct val="90000"/>
              </a:lnSpc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557929" y="429542"/>
            <a:ext cx="2872536" cy="352779"/>
            <a:chOff x="557784" y="429541"/>
            <a:chExt cx="2871788" cy="352779"/>
          </a:xfrm>
        </p:grpSpPr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F017E871-18C4-45C8-9198-BF682349044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62537" y="439542"/>
              <a:ext cx="1377022" cy="340505"/>
            </a:xfrm>
            <a:custGeom>
              <a:avLst/>
              <a:gdLst>
                <a:gd name="T0" fmla="*/ 701 w 1134"/>
                <a:gd name="T1" fmla="*/ 273 h 278"/>
                <a:gd name="T2" fmla="*/ 675 w 1134"/>
                <a:gd name="T3" fmla="*/ 248 h 278"/>
                <a:gd name="T4" fmla="*/ 701 w 1134"/>
                <a:gd name="T5" fmla="*/ 109 h 278"/>
                <a:gd name="T6" fmla="*/ 645 w 1134"/>
                <a:gd name="T7" fmla="*/ 84 h 278"/>
                <a:gd name="T8" fmla="*/ 576 w 1134"/>
                <a:gd name="T9" fmla="*/ 79 h 278"/>
                <a:gd name="T10" fmla="*/ 576 w 1134"/>
                <a:gd name="T11" fmla="*/ 278 h 278"/>
                <a:gd name="T12" fmla="*/ 645 w 1134"/>
                <a:gd name="T13" fmla="*/ 273 h 278"/>
                <a:gd name="T14" fmla="*/ 426 w 1134"/>
                <a:gd name="T15" fmla="*/ 222 h 278"/>
                <a:gd name="T16" fmla="*/ 299 w 1134"/>
                <a:gd name="T17" fmla="*/ 189 h 278"/>
                <a:gd name="T18" fmla="*/ 461 w 1134"/>
                <a:gd name="T19" fmla="*/ 175 h 278"/>
                <a:gd name="T20" fmla="*/ 267 w 1134"/>
                <a:gd name="T21" fmla="*/ 178 h 278"/>
                <a:gd name="T22" fmla="*/ 456 w 1134"/>
                <a:gd name="T23" fmla="*/ 222 h 278"/>
                <a:gd name="T24" fmla="*/ 59 w 1134"/>
                <a:gd name="T25" fmla="*/ 25 h 278"/>
                <a:gd name="T26" fmla="*/ 86 w 1134"/>
                <a:gd name="T27" fmla="*/ 0 h 278"/>
                <a:gd name="T28" fmla="*/ 0 w 1134"/>
                <a:gd name="T29" fmla="*/ 25 h 278"/>
                <a:gd name="T30" fmla="*/ 27 w 1134"/>
                <a:gd name="T31" fmla="*/ 247 h 278"/>
                <a:gd name="T32" fmla="*/ 0 w 1134"/>
                <a:gd name="T33" fmla="*/ 273 h 278"/>
                <a:gd name="T34" fmla="*/ 86 w 1134"/>
                <a:gd name="T35" fmla="*/ 247 h 278"/>
                <a:gd name="T36" fmla="*/ 59 w 1134"/>
                <a:gd name="T37" fmla="*/ 138 h 278"/>
                <a:gd name="T38" fmla="*/ 196 w 1134"/>
                <a:gd name="T39" fmla="*/ 247 h 278"/>
                <a:gd name="T40" fmla="*/ 168 w 1134"/>
                <a:gd name="T41" fmla="*/ 273 h 278"/>
                <a:gd name="T42" fmla="*/ 255 w 1134"/>
                <a:gd name="T43" fmla="*/ 247 h 278"/>
                <a:gd name="T44" fmla="*/ 227 w 1134"/>
                <a:gd name="T45" fmla="*/ 25 h 278"/>
                <a:gd name="T46" fmla="*/ 255 w 1134"/>
                <a:gd name="T47" fmla="*/ 0 h 278"/>
                <a:gd name="T48" fmla="*/ 168 w 1134"/>
                <a:gd name="T49" fmla="*/ 25 h 278"/>
                <a:gd name="T50" fmla="*/ 196 w 1134"/>
                <a:gd name="T51" fmla="*/ 114 h 278"/>
                <a:gd name="T52" fmla="*/ 996 w 1134"/>
                <a:gd name="T53" fmla="*/ 248 h 278"/>
                <a:gd name="T54" fmla="*/ 971 w 1134"/>
                <a:gd name="T55" fmla="*/ 163 h 278"/>
                <a:gd name="T56" fmla="*/ 1078 w 1134"/>
                <a:gd name="T57" fmla="*/ 163 h 278"/>
                <a:gd name="T58" fmla="*/ 1053 w 1134"/>
                <a:gd name="T59" fmla="*/ 248 h 278"/>
                <a:gd name="T60" fmla="*/ 1134 w 1134"/>
                <a:gd name="T61" fmla="*/ 273 h 278"/>
                <a:gd name="T62" fmla="*/ 1109 w 1134"/>
                <a:gd name="T63" fmla="*/ 248 h 278"/>
                <a:gd name="T64" fmla="*/ 1030 w 1134"/>
                <a:gd name="T65" fmla="*/ 79 h 278"/>
                <a:gd name="T66" fmla="*/ 971 w 1134"/>
                <a:gd name="T67" fmla="*/ 0 h 278"/>
                <a:gd name="T68" fmla="*/ 915 w 1134"/>
                <a:gd name="T69" fmla="*/ 24 h 278"/>
                <a:gd name="T70" fmla="*/ 940 w 1134"/>
                <a:gd name="T71" fmla="*/ 248 h 278"/>
                <a:gd name="T72" fmla="*/ 915 w 1134"/>
                <a:gd name="T73" fmla="*/ 273 h 278"/>
                <a:gd name="T74" fmla="*/ 996 w 1134"/>
                <a:gd name="T75" fmla="*/ 248 h 278"/>
                <a:gd name="T76" fmla="*/ 580 w 1134"/>
                <a:gd name="T77" fmla="*/ 104 h 278"/>
                <a:gd name="T78" fmla="*/ 580 w 1134"/>
                <a:gd name="T79" fmla="*/ 252 h 278"/>
                <a:gd name="T80" fmla="*/ 366 w 1134"/>
                <a:gd name="T81" fmla="*/ 104 h 278"/>
                <a:gd name="T82" fmla="*/ 299 w 1134"/>
                <a:gd name="T83" fmla="*/ 164 h 278"/>
                <a:gd name="T84" fmla="*/ 859 w 1134"/>
                <a:gd name="T85" fmla="*/ 224 h 278"/>
                <a:gd name="T86" fmla="*/ 897 w 1134"/>
                <a:gd name="T87" fmla="*/ 109 h 278"/>
                <a:gd name="T88" fmla="*/ 859 w 1134"/>
                <a:gd name="T89" fmla="*/ 84 h 278"/>
                <a:gd name="T90" fmla="*/ 829 w 1134"/>
                <a:gd name="T91" fmla="*/ 36 h 278"/>
                <a:gd name="T92" fmla="*/ 799 w 1134"/>
                <a:gd name="T93" fmla="*/ 84 h 278"/>
                <a:gd name="T94" fmla="*/ 829 w 1134"/>
                <a:gd name="T95" fmla="*/ 109 h 278"/>
                <a:gd name="T96" fmla="*/ 879 w 1134"/>
                <a:gd name="T97" fmla="*/ 275 h 278"/>
                <a:gd name="T98" fmla="*/ 897 w 1134"/>
                <a:gd name="T99" fmla="*/ 248 h 278"/>
                <a:gd name="T100" fmla="*/ 859 w 1134"/>
                <a:gd name="T101" fmla="*/ 224 h 278"/>
                <a:gd name="T102" fmla="*/ 801 w 1134"/>
                <a:gd name="T103" fmla="*/ 273 h 278"/>
                <a:gd name="T104" fmla="*/ 787 w 1134"/>
                <a:gd name="T105" fmla="*/ 249 h 278"/>
                <a:gd name="T106" fmla="*/ 768 w 1134"/>
                <a:gd name="T107" fmla="*/ 0 h 278"/>
                <a:gd name="T108" fmla="*/ 712 w 1134"/>
                <a:gd name="T109" fmla="*/ 24 h 278"/>
                <a:gd name="T110" fmla="*/ 737 w 1134"/>
                <a:gd name="T111" fmla="*/ 224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34" h="278">
                  <a:moveTo>
                    <a:pt x="645" y="273"/>
                  </a:moveTo>
                  <a:cubicBezTo>
                    <a:pt x="701" y="273"/>
                    <a:pt x="701" y="273"/>
                    <a:pt x="701" y="273"/>
                  </a:cubicBezTo>
                  <a:cubicBezTo>
                    <a:pt x="701" y="248"/>
                    <a:pt x="701" y="248"/>
                    <a:pt x="701" y="248"/>
                  </a:cubicBezTo>
                  <a:cubicBezTo>
                    <a:pt x="675" y="248"/>
                    <a:pt x="675" y="248"/>
                    <a:pt x="675" y="248"/>
                  </a:cubicBezTo>
                  <a:cubicBezTo>
                    <a:pt x="675" y="109"/>
                    <a:pt x="675" y="109"/>
                    <a:pt x="675" y="109"/>
                  </a:cubicBezTo>
                  <a:cubicBezTo>
                    <a:pt x="701" y="109"/>
                    <a:pt x="701" y="109"/>
                    <a:pt x="701" y="109"/>
                  </a:cubicBezTo>
                  <a:cubicBezTo>
                    <a:pt x="701" y="84"/>
                    <a:pt x="701" y="84"/>
                    <a:pt x="701" y="84"/>
                  </a:cubicBezTo>
                  <a:cubicBezTo>
                    <a:pt x="645" y="84"/>
                    <a:pt x="645" y="84"/>
                    <a:pt x="645" y="84"/>
                  </a:cubicBezTo>
                  <a:cubicBezTo>
                    <a:pt x="645" y="112"/>
                    <a:pt x="645" y="112"/>
                    <a:pt x="645" y="112"/>
                  </a:cubicBezTo>
                  <a:cubicBezTo>
                    <a:pt x="629" y="91"/>
                    <a:pt x="605" y="79"/>
                    <a:pt x="576" y="79"/>
                  </a:cubicBezTo>
                  <a:cubicBezTo>
                    <a:pt x="523" y="79"/>
                    <a:pt x="483" y="122"/>
                    <a:pt x="483" y="178"/>
                  </a:cubicBezTo>
                  <a:cubicBezTo>
                    <a:pt x="483" y="235"/>
                    <a:pt x="523" y="278"/>
                    <a:pt x="576" y="278"/>
                  </a:cubicBezTo>
                  <a:cubicBezTo>
                    <a:pt x="605" y="278"/>
                    <a:pt x="629" y="265"/>
                    <a:pt x="645" y="245"/>
                  </a:cubicBezTo>
                  <a:lnTo>
                    <a:pt x="645" y="273"/>
                  </a:lnTo>
                  <a:close/>
                  <a:moveTo>
                    <a:pt x="456" y="222"/>
                  </a:moveTo>
                  <a:cubicBezTo>
                    <a:pt x="426" y="222"/>
                    <a:pt x="426" y="222"/>
                    <a:pt x="426" y="222"/>
                  </a:cubicBezTo>
                  <a:cubicBezTo>
                    <a:pt x="415" y="241"/>
                    <a:pt x="395" y="253"/>
                    <a:pt x="367" y="253"/>
                  </a:cubicBezTo>
                  <a:cubicBezTo>
                    <a:pt x="325" y="253"/>
                    <a:pt x="302" y="227"/>
                    <a:pt x="299" y="189"/>
                  </a:cubicBezTo>
                  <a:cubicBezTo>
                    <a:pt x="461" y="189"/>
                    <a:pt x="461" y="189"/>
                    <a:pt x="461" y="189"/>
                  </a:cubicBezTo>
                  <a:cubicBezTo>
                    <a:pt x="461" y="175"/>
                    <a:pt x="461" y="175"/>
                    <a:pt x="461" y="175"/>
                  </a:cubicBezTo>
                  <a:cubicBezTo>
                    <a:pt x="461" y="118"/>
                    <a:pt x="424" y="79"/>
                    <a:pt x="366" y="79"/>
                  </a:cubicBezTo>
                  <a:cubicBezTo>
                    <a:pt x="308" y="79"/>
                    <a:pt x="267" y="120"/>
                    <a:pt x="267" y="178"/>
                  </a:cubicBezTo>
                  <a:cubicBezTo>
                    <a:pt x="267" y="237"/>
                    <a:pt x="308" y="278"/>
                    <a:pt x="366" y="278"/>
                  </a:cubicBezTo>
                  <a:cubicBezTo>
                    <a:pt x="409" y="278"/>
                    <a:pt x="442" y="257"/>
                    <a:pt x="456" y="222"/>
                  </a:cubicBezTo>
                  <a:moveTo>
                    <a:pt x="59" y="114"/>
                  </a:moveTo>
                  <a:cubicBezTo>
                    <a:pt x="59" y="25"/>
                    <a:pt x="59" y="25"/>
                    <a:pt x="59" y="25"/>
                  </a:cubicBezTo>
                  <a:cubicBezTo>
                    <a:pt x="86" y="25"/>
                    <a:pt x="86" y="25"/>
                    <a:pt x="86" y="25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7" y="247"/>
                    <a:pt x="27" y="247"/>
                    <a:pt x="27" y="247"/>
                  </a:cubicBezTo>
                  <a:cubicBezTo>
                    <a:pt x="0" y="247"/>
                    <a:pt x="0" y="247"/>
                    <a:pt x="0" y="24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6" y="273"/>
                    <a:pt x="86" y="273"/>
                    <a:pt x="86" y="273"/>
                  </a:cubicBezTo>
                  <a:cubicBezTo>
                    <a:pt x="86" y="247"/>
                    <a:pt x="86" y="247"/>
                    <a:pt x="86" y="247"/>
                  </a:cubicBezTo>
                  <a:cubicBezTo>
                    <a:pt x="59" y="247"/>
                    <a:pt x="59" y="247"/>
                    <a:pt x="59" y="247"/>
                  </a:cubicBezTo>
                  <a:cubicBezTo>
                    <a:pt x="59" y="138"/>
                    <a:pt x="59" y="138"/>
                    <a:pt x="59" y="138"/>
                  </a:cubicBezTo>
                  <a:cubicBezTo>
                    <a:pt x="196" y="138"/>
                    <a:pt x="196" y="138"/>
                    <a:pt x="196" y="138"/>
                  </a:cubicBezTo>
                  <a:cubicBezTo>
                    <a:pt x="196" y="247"/>
                    <a:pt x="196" y="247"/>
                    <a:pt x="196" y="247"/>
                  </a:cubicBezTo>
                  <a:cubicBezTo>
                    <a:pt x="168" y="247"/>
                    <a:pt x="168" y="247"/>
                    <a:pt x="168" y="247"/>
                  </a:cubicBezTo>
                  <a:cubicBezTo>
                    <a:pt x="168" y="273"/>
                    <a:pt x="168" y="273"/>
                    <a:pt x="168" y="273"/>
                  </a:cubicBezTo>
                  <a:cubicBezTo>
                    <a:pt x="255" y="273"/>
                    <a:pt x="255" y="273"/>
                    <a:pt x="255" y="273"/>
                  </a:cubicBezTo>
                  <a:cubicBezTo>
                    <a:pt x="255" y="247"/>
                    <a:pt x="255" y="247"/>
                    <a:pt x="255" y="247"/>
                  </a:cubicBezTo>
                  <a:cubicBezTo>
                    <a:pt x="227" y="247"/>
                    <a:pt x="227" y="247"/>
                    <a:pt x="227" y="247"/>
                  </a:cubicBezTo>
                  <a:cubicBezTo>
                    <a:pt x="227" y="25"/>
                    <a:pt x="227" y="25"/>
                    <a:pt x="227" y="25"/>
                  </a:cubicBezTo>
                  <a:cubicBezTo>
                    <a:pt x="255" y="25"/>
                    <a:pt x="255" y="25"/>
                    <a:pt x="255" y="25"/>
                  </a:cubicBezTo>
                  <a:cubicBezTo>
                    <a:pt x="255" y="0"/>
                    <a:pt x="255" y="0"/>
                    <a:pt x="255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25"/>
                    <a:pt x="168" y="25"/>
                    <a:pt x="168" y="25"/>
                  </a:cubicBezTo>
                  <a:cubicBezTo>
                    <a:pt x="196" y="25"/>
                    <a:pt x="196" y="25"/>
                    <a:pt x="196" y="25"/>
                  </a:cubicBezTo>
                  <a:cubicBezTo>
                    <a:pt x="196" y="114"/>
                    <a:pt x="196" y="114"/>
                    <a:pt x="196" y="114"/>
                  </a:cubicBezTo>
                  <a:lnTo>
                    <a:pt x="59" y="114"/>
                  </a:lnTo>
                  <a:close/>
                  <a:moveTo>
                    <a:pt x="996" y="248"/>
                  </a:moveTo>
                  <a:cubicBezTo>
                    <a:pt x="971" y="248"/>
                    <a:pt x="971" y="248"/>
                    <a:pt x="971" y="248"/>
                  </a:cubicBezTo>
                  <a:cubicBezTo>
                    <a:pt x="971" y="163"/>
                    <a:pt x="971" y="163"/>
                    <a:pt x="971" y="163"/>
                  </a:cubicBezTo>
                  <a:cubicBezTo>
                    <a:pt x="971" y="124"/>
                    <a:pt x="991" y="104"/>
                    <a:pt x="1026" y="104"/>
                  </a:cubicBezTo>
                  <a:cubicBezTo>
                    <a:pt x="1058" y="104"/>
                    <a:pt x="1078" y="124"/>
                    <a:pt x="1078" y="163"/>
                  </a:cubicBezTo>
                  <a:cubicBezTo>
                    <a:pt x="1078" y="248"/>
                    <a:pt x="1078" y="248"/>
                    <a:pt x="1078" y="248"/>
                  </a:cubicBezTo>
                  <a:cubicBezTo>
                    <a:pt x="1053" y="248"/>
                    <a:pt x="1053" y="248"/>
                    <a:pt x="1053" y="248"/>
                  </a:cubicBezTo>
                  <a:cubicBezTo>
                    <a:pt x="1053" y="273"/>
                    <a:pt x="1053" y="273"/>
                    <a:pt x="1053" y="273"/>
                  </a:cubicBezTo>
                  <a:cubicBezTo>
                    <a:pt x="1134" y="273"/>
                    <a:pt x="1134" y="273"/>
                    <a:pt x="1134" y="273"/>
                  </a:cubicBezTo>
                  <a:cubicBezTo>
                    <a:pt x="1134" y="248"/>
                    <a:pt x="1134" y="248"/>
                    <a:pt x="1134" y="248"/>
                  </a:cubicBezTo>
                  <a:cubicBezTo>
                    <a:pt x="1109" y="248"/>
                    <a:pt x="1109" y="248"/>
                    <a:pt x="1109" y="248"/>
                  </a:cubicBezTo>
                  <a:cubicBezTo>
                    <a:pt x="1109" y="163"/>
                    <a:pt x="1109" y="163"/>
                    <a:pt x="1109" y="163"/>
                  </a:cubicBezTo>
                  <a:cubicBezTo>
                    <a:pt x="1109" y="117"/>
                    <a:pt x="1081" y="79"/>
                    <a:pt x="1030" y="79"/>
                  </a:cubicBezTo>
                  <a:cubicBezTo>
                    <a:pt x="1003" y="79"/>
                    <a:pt x="983" y="89"/>
                    <a:pt x="971" y="105"/>
                  </a:cubicBezTo>
                  <a:cubicBezTo>
                    <a:pt x="971" y="0"/>
                    <a:pt x="971" y="0"/>
                    <a:pt x="971" y="0"/>
                  </a:cubicBezTo>
                  <a:cubicBezTo>
                    <a:pt x="915" y="0"/>
                    <a:pt x="915" y="0"/>
                    <a:pt x="915" y="0"/>
                  </a:cubicBezTo>
                  <a:cubicBezTo>
                    <a:pt x="915" y="24"/>
                    <a:pt x="915" y="24"/>
                    <a:pt x="915" y="24"/>
                  </a:cubicBezTo>
                  <a:cubicBezTo>
                    <a:pt x="940" y="24"/>
                    <a:pt x="940" y="24"/>
                    <a:pt x="940" y="24"/>
                  </a:cubicBezTo>
                  <a:cubicBezTo>
                    <a:pt x="940" y="248"/>
                    <a:pt x="940" y="248"/>
                    <a:pt x="940" y="248"/>
                  </a:cubicBezTo>
                  <a:cubicBezTo>
                    <a:pt x="915" y="248"/>
                    <a:pt x="915" y="248"/>
                    <a:pt x="915" y="248"/>
                  </a:cubicBezTo>
                  <a:cubicBezTo>
                    <a:pt x="915" y="273"/>
                    <a:pt x="915" y="273"/>
                    <a:pt x="915" y="273"/>
                  </a:cubicBezTo>
                  <a:cubicBezTo>
                    <a:pt x="996" y="273"/>
                    <a:pt x="996" y="273"/>
                    <a:pt x="996" y="273"/>
                  </a:cubicBezTo>
                  <a:lnTo>
                    <a:pt x="996" y="248"/>
                  </a:lnTo>
                  <a:close/>
                  <a:moveTo>
                    <a:pt x="514" y="178"/>
                  </a:moveTo>
                  <a:cubicBezTo>
                    <a:pt x="514" y="135"/>
                    <a:pt x="542" y="104"/>
                    <a:pt x="580" y="104"/>
                  </a:cubicBezTo>
                  <a:cubicBezTo>
                    <a:pt x="619" y="104"/>
                    <a:pt x="646" y="136"/>
                    <a:pt x="646" y="178"/>
                  </a:cubicBezTo>
                  <a:cubicBezTo>
                    <a:pt x="646" y="221"/>
                    <a:pt x="619" y="252"/>
                    <a:pt x="580" y="252"/>
                  </a:cubicBezTo>
                  <a:cubicBezTo>
                    <a:pt x="542" y="252"/>
                    <a:pt x="514" y="221"/>
                    <a:pt x="514" y="178"/>
                  </a:cubicBezTo>
                  <a:moveTo>
                    <a:pt x="366" y="104"/>
                  </a:moveTo>
                  <a:cubicBezTo>
                    <a:pt x="406" y="104"/>
                    <a:pt x="427" y="133"/>
                    <a:pt x="430" y="164"/>
                  </a:cubicBezTo>
                  <a:cubicBezTo>
                    <a:pt x="299" y="164"/>
                    <a:pt x="299" y="164"/>
                    <a:pt x="299" y="164"/>
                  </a:cubicBezTo>
                  <a:cubicBezTo>
                    <a:pt x="302" y="130"/>
                    <a:pt x="326" y="104"/>
                    <a:pt x="366" y="104"/>
                  </a:cubicBezTo>
                  <a:moveTo>
                    <a:pt x="859" y="224"/>
                  </a:moveTo>
                  <a:cubicBezTo>
                    <a:pt x="859" y="109"/>
                    <a:pt x="859" y="109"/>
                    <a:pt x="859" y="109"/>
                  </a:cubicBezTo>
                  <a:cubicBezTo>
                    <a:pt x="897" y="109"/>
                    <a:pt x="897" y="109"/>
                    <a:pt x="897" y="109"/>
                  </a:cubicBezTo>
                  <a:cubicBezTo>
                    <a:pt x="897" y="84"/>
                    <a:pt x="897" y="84"/>
                    <a:pt x="897" y="84"/>
                  </a:cubicBezTo>
                  <a:cubicBezTo>
                    <a:pt x="859" y="84"/>
                    <a:pt x="859" y="84"/>
                    <a:pt x="859" y="84"/>
                  </a:cubicBezTo>
                  <a:cubicBezTo>
                    <a:pt x="859" y="36"/>
                    <a:pt x="859" y="36"/>
                    <a:pt x="859" y="36"/>
                  </a:cubicBezTo>
                  <a:cubicBezTo>
                    <a:pt x="829" y="36"/>
                    <a:pt x="829" y="36"/>
                    <a:pt x="829" y="36"/>
                  </a:cubicBezTo>
                  <a:cubicBezTo>
                    <a:pt x="829" y="84"/>
                    <a:pt x="829" y="84"/>
                    <a:pt x="829" y="84"/>
                  </a:cubicBezTo>
                  <a:cubicBezTo>
                    <a:pt x="799" y="84"/>
                    <a:pt x="799" y="84"/>
                    <a:pt x="799" y="84"/>
                  </a:cubicBezTo>
                  <a:cubicBezTo>
                    <a:pt x="799" y="109"/>
                    <a:pt x="799" y="109"/>
                    <a:pt x="799" y="109"/>
                  </a:cubicBezTo>
                  <a:cubicBezTo>
                    <a:pt x="829" y="109"/>
                    <a:pt x="829" y="109"/>
                    <a:pt x="829" y="109"/>
                  </a:cubicBezTo>
                  <a:cubicBezTo>
                    <a:pt x="829" y="225"/>
                    <a:pt x="829" y="225"/>
                    <a:pt x="829" y="225"/>
                  </a:cubicBezTo>
                  <a:cubicBezTo>
                    <a:pt x="829" y="259"/>
                    <a:pt x="844" y="275"/>
                    <a:pt x="879" y="275"/>
                  </a:cubicBezTo>
                  <a:cubicBezTo>
                    <a:pt x="884" y="275"/>
                    <a:pt x="893" y="274"/>
                    <a:pt x="897" y="273"/>
                  </a:cubicBezTo>
                  <a:cubicBezTo>
                    <a:pt x="897" y="248"/>
                    <a:pt x="897" y="248"/>
                    <a:pt x="897" y="248"/>
                  </a:cubicBezTo>
                  <a:cubicBezTo>
                    <a:pt x="892" y="249"/>
                    <a:pt x="886" y="249"/>
                    <a:pt x="882" y="249"/>
                  </a:cubicBezTo>
                  <a:cubicBezTo>
                    <a:pt x="866" y="249"/>
                    <a:pt x="859" y="244"/>
                    <a:pt x="859" y="224"/>
                  </a:cubicBezTo>
                  <a:moveTo>
                    <a:pt x="783" y="275"/>
                  </a:moveTo>
                  <a:cubicBezTo>
                    <a:pt x="789" y="275"/>
                    <a:pt x="797" y="274"/>
                    <a:pt x="801" y="273"/>
                  </a:cubicBezTo>
                  <a:cubicBezTo>
                    <a:pt x="801" y="248"/>
                    <a:pt x="801" y="248"/>
                    <a:pt x="801" y="248"/>
                  </a:cubicBezTo>
                  <a:cubicBezTo>
                    <a:pt x="795" y="249"/>
                    <a:pt x="791" y="249"/>
                    <a:pt x="787" y="249"/>
                  </a:cubicBezTo>
                  <a:cubicBezTo>
                    <a:pt x="774" y="249"/>
                    <a:pt x="768" y="243"/>
                    <a:pt x="768" y="222"/>
                  </a:cubicBezTo>
                  <a:cubicBezTo>
                    <a:pt x="768" y="0"/>
                    <a:pt x="768" y="0"/>
                    <a:pt x="768" y="0"/>
                  </a:cubicBezTo>
                  <a:cubicBezTo>
                    <a:pt x="712" y="0"/>
                    <a:pt x="712" y="0"/>
                    <a:pt x="712" y="0"/>
                  </a:cubicBezTo>
                  <a:cubicBezTo>
                    <a:pt x="712" y="24"/>
                    <a:pt x="712" y="24"/>
                    <a:pt x="712" y="24"/>
                  </a:cubicBezTo>
                  <a:cubicBezTo>
                    <a:pt x="737" y="24"/>
                    <a:pt x="737" y="24"/>
                    <a:pt x="737" y="24"/>
                  </a:cubicBezTo>
                  <a:cubicBezTo>
                    <a:pt x="737" y="224"/>
                    <a:pt x="737" y="224"/>
                    <a:pt x="737" y="224"/>
                  </a:cubicBezTo>
                  <a:cubicBezTo>
                    <a:pt x="737" y="257"/>
                    <a:pt x="751" y="275"/>
                    <a:pt x="783" y="275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23" name="Freeform 8">
              <a:extLst>
                <a:ext uri="{FF2B5EF4-FFF2-40B4-BE49-F238E27FC236}">
                  <a16:creationId xmlns:a16="http://schemas.microsoft.com/office/drawing/2014/main" id="{64721E85-2239-483B-879C-87964E713A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6125" y="429541"/>
              <a:ext cx="295044" cy="352779"/>
            </a:xfrm>
            <a:custGeom>
              <a:avLst/>
              <a:gdLst>
                <a:gd name="T0" fmla="*/ 85 w 243"/>
                <a:gd name="T1" fmla="*/ 195 h 288"/>
                <a:gd name="T2" fmla="*/ 125 w 243"/>
                <a:gd name="T3" fmla="*/ 223 h 288"/>
                <a:gd name="T4" fmla="*/ 158 w 243"/>
                <a:gd name="T5" fmla="*/ 203 h 288"/>
                <a:gd name="T6" fmla="*/ 110 w 243"/>
                <a:gd name="T7" fmla="*/ 176 h 288"/>
                <a:gd name="T8" fmla="*/ 36 w 243"/>
                <a:gd name="T9" fmla="*/ 150 h 288"/>
                <a:gd name="T10" fmla="*/ 5 w 243"/>
                <a:gd name="T11" fmla="*/ 87 h 288"/>
                <a:gd name="T12" fmla="*/ 119 w 243"/>
                <a:gd name="T13" fmla="*/ 0 h 288"/>
                <a:gd name="T14" fmla="*/ 236 w 243"/>
                <a:gd name="T15" fmla="*/ 86 h 288"/>
                <a:gd name="T16" fmla="*/ 153 w 243"/>
                <a:gd name="T17" fmla="*/ 86 h 288"/>
                <a:gd name="T18" fmla="*/ 118 w 243"/>
                <a:gd name="T19" fmla="*/ 62 h 288"/>
                <a:gd name="T20" fmla="*/ 90 w 243"/>
                <a:gd name="T21" fmla="*/ 80 h 288"/>
                <a:gd name="T22" fmla="*/ 130 w 243"/>
                <a:gd name="T23" fmla="*/ 104 h 288"/>
                <a:gd name="T24" fmla="*/ 208 w 243"/>
                <a:gd name="T25" fmla="*/ 130 h 288"/>
                <a:gd name="T26" fmla="*/ 243 w 243"/>
                <a:gd name="T27" fmla="*/ 194 h 288"/>
                <a:gd name="T28" fmla="*/ 122 w 243"/>
                <a:gd name="T29" fmla="*/ 288 h 288"/>
                <a:gd name="T30" fmla="*/ 0 w 243"/>
                <a:gd name="T31" fmla="*/ 195 h 288"/>
                <a:gd name="T32" fmla="*/ 85 w 243"/>
                <a:gd name="T33" fmla="*/ 195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3" h="288">
                  <a:moveTo>
                    <a:pt x="85" y="195"/>
                  </a:moveTo>
                  <a:cubicBezTo>
                    <a:pt x="90" y="216"/>
                    <a:pt x="101" y="223"/>
                    <a:pt x="125" y="223"/>
                  </a:cubicBezTo>
                  <a:cubicBezTo>
                    <a:pt x="146" y="223"/>
                    <a:pt x="158" y="215"/>
                    <a:pt x="158" y="203"/>
                  </a:cubicBezTo>
                  <a:cubicBezTo>
                    <a:pt x="158" y="186"/>
                    <a:pt x="142" y="185"/>
                    <a:pt x="110" y="176"/>
                  </a:cubicBezTo>
                  <a:cubicBezTo>
                    <a:pt x="72" y="166"/>
                    <a:pt x="48" y="158"/>
                    <a:pt x="36" y="150"/>
                  </a:cubicBezTo>
                  <a:cubicBezTo>
                    <a:pt x="15" y="135"/>
                    <a:pt x="5" y="114"/>
                    <a:pt x="5" y="87"/>
                  </a:cubicBezTo>
                  <a:cubicBezTo>
                    <a:pt x="5" y="34"/>
                    <a:pt x="47" y="0"/>
                    <a:pt x="119" y="0"/>
                  </a:cubicBezTo>
                  <a:cubicBezTo>
                    <a:pt x="189" y="0"/>
                    <a:pt x="231" y="31"/>
                    <a:pt x="236" y="86"/>
                  </a:cubicBezTo>
                  <a:cubicBezTo>
                    <a:pt x="153" y="86"/>
                    <a:pt x="153" y="86"/>
                    <a:pt x="153" y="86"/>
                  </a:cubicBezTo>
                  <a:cubicBezTo>
                    <a:pt x="150" y="70"/>
                    <a:pt x="139" y="62"/>
                    <a:pt x="118" y="62"/>
                  </a:cubicBezTo>
                  <a:cubicBezTo>
                    <a:pt x="99" y="62"/>
                    <a:pt x="90" y="68"/>
                    <a:pt x="90" y="80"/>
                  </a:cubicBezTo>
                  <a:cubicBezTo>
                    <a:pt x="90" y="95"/>
                    <a:pt x="104" y="98"/>
                    <a:pt x="130" y="104"/>
                  </a:cubicBezTo>
                  <a:cubicBezTo>
                    <a:pt x="164" y="113"/>
                    <a:pt x="191" y="119"/>
                    <a:pt x="208" y="130"/>
                  </a:cubicBezTo>
                  <a:cubicBezTo>
                    <a:pt x="232" y="146"/>
                    <a:pt x="243" y="166"/>
                    <a:pt x="243" y="194"/>
                  </a:cubicBezTo>
                  <a:cubicBezTo>
                    <a:pt x="243" y="253"/>
                    <a:pt x="201" y="288"/>
                    <a:pt x="122" y="288"/>
                  </a:cubicBezTo>
                  <a:cubicBezTo>
                    <a:pt x="48" y="288"/>
                    <a:pt x="6" y="253"/>
                    <a:pt x="0" y="195"/>
                  </a:cubicBezTo>
                  <a:lnTo>
                    <a:pt x="85" y="195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24" name="Freeform 9">
              <a:extLst>
                <a:ext uri="{FF2B5EF4-FFF2-40B4-BE49-F238E27FC236}">
                  <a16:creationId xmlns:a16="http://schemas.microsoft.com/office/drawing/2014/main" id="{DE44ED71-C040-4229-9666-B07DD1B05D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0580" y="429541"/>
              <a:ext cx="328685" cy="352779"/>
            </a:xfrm>
            <a:custGeom>
              <a:avLst/>
              <a:gdLst>
                <a:gd name="T0" fmla="*/ 271 w 271"/>
                <a:gd name="T1" fmla="*/ 174 h 288"/>
                <a:gd name="T2" fmla="*/ 140 w 271"/>
                <a:gd name="T3" fmla="*/ 288 h 288"/>
                <a:gd name="T4" fmla="*/ 0 w 271"/>
                <a:gd name="T5" fmla="*/ 144 h 288"/>
                <a:gd name="T6" fmla="*/ 139 w 271"/>
                <a:gd name="T7" fmla="*/ 0 h 288"/>
                <a:gd name="T8" fmla="*/ 269 w 271"/>
                <a:gd name="T9" fmla="*/ 111 h 288"/>
                <a:gd name="T10" fmla="*/ 186 w 271"/>
                <a:gd name="T11" fmla="*/ 111 h 288"/>
                <a:gd name="T12" fmla="*/ 140 w 271"/>
                <a:gd name="T13" fmla="*/ 68 h 288"/>
                <a:gd name="T14" fmla="*/ 88 w 271"/>
                <a:gd name="T15" fmla="*/ 144 h 288"/>
                <a:gd name="T16" fmla="*/ 142 w 271"/>
                <a:gd name="T17" fmla="*/ 220 h 288"/>
                <a:gd name="T18" fmla="*/ 188 w 271"/>
                <a:gd name="T19" fmla="*/ 174 h 288"/>
                <a:gd name="T20" fmla="*/ 271 w 271"/>
                <a:gd name="T21" fmla="*/ 17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1" h="288">
                  <a:moveTo>
                    <a:pt x="271" y="174"/>
                  </a:moveTo>
                  <a:cubicBezTo>
                    <a:pt x="266" y="246"/>
                    <a:pt x="219" y="288"/>
                    <a:pt x="140" y="288"/>
                  </a:cubicBezTo>
                  <a:cubicBezTo>
                    <a:pt x="53" y="288"/>
                    <a:pt x="0" y="233"/>
                    <a:pt x="0" y="144"/>
                  </a:cubicBezTo>
                  <a:cubicBezTo>
                    <a:pt x="0" y="55"/>
                    <a:pt x="54" y="0"/>
                    <a:pt x="139" y="0"/>
                  </a:cubicBezTo>
                  <a:cubicBezTo>
                    <a:pt x="218" y="0"/>
                    <a:pt x="264" y="40"/>
                    <a:pt x="269" y="111"/>
                  </a:cubicBezTo>
                  <a:cubicBezTo>
                    <a:pt x="186" y="111"/>
                    <a:pt x="186" y="111"/>
                    <a:pt x="186" y="111"/>
                  </a:cubicBezTo>
                  <a:cubicBezTo>
                    <a:pt x="183" y="83"/>
                    <a:pt x="168" y="68"/>
                    <a:pt x="140" y="68"/>
                  </a:cubicBezTo>
                  <a:cubicBezTo>
                    <a:pt x="105" y="68"/>
                    <a:pt x="88" y="94"/>
                    <a:pt x="88" y="144"/>
                  </a:cubicBezTo>
                  <a:cubicBezTo>
                    <a:pt x="88" y="194"/>
                    <a:pt x="107" y="220"/>
                    <a:pt x="142" y="220"/>
                  </a:cubicBezTo>
                  <a:cubicBezTo>
                    <a:pt x="169" y="220"/>
                    <a:pt x="186" y="204"/>
                    <a:pt x="188" y="174"/>
                  </a:cubicBezTo>
                  <a:lnTo>
                    <a:pt x="271" y="174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072BB834-AF3C-4EED-BC86-8DE3070221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6534" y="439542"/>
              <a:ext cx="327776" cy="333231"/>
            </a:xfrm>
            <a:custGeom>
              <a:avLst/>
              <a:gdLst>
                <a:gd name="T0" fmla="*/ 0 w 721"/>
                <a:gd name="T1" fmla="*/ 0 h 733"/>
                <a:gd name="T2" fmla="*/ 237 w 721"/>
                <a:gd name="T3" fmla="*/ 0 h 733"/>
                <a:gd name="T4" fmla="*/ 360 w 721"/>
                <a:gd name="T5" fmla="*/ 474 h 733"/>
                <a:gd name="T6" fmla="*/ 491 w 721"/>
                <a:gd name="T7" fmla="*/ 0 h 733"/>
                <a:gd name="T8" fmla="*/ 721 w 721"/>
                <a:gd name="T9" fmla="*/ 0 h 733"/>
                <a:gd name="T10" fmla="*/ 478 w 721"/>
                <a:gd name="T11" fmla="*/ 733 h 733"/>
                <a:gd name="T12" fmla="*/ 245 w 721"/>
                <a:gd name="T13" fmla="*/ 733 h 733"/>
                <a:gd name="T14" fmla="*/ 0 w 721"/>
                <a:gd name="T15" fmla="*/ 0 h 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1" h="733">
                  <a:moveTo>
                    <a:pt x="0" y="0"/>
                  </a:moveTo>
                  <a:lnTo>
                    <a:pt x="237" y="0"/>
                  </a:lnTo>
                  <a:lnTo>
                    <a:pt x="360" y="474"/>
                  </a:lnTo>
                  <a:lnTo>
                    <a:pt x="491" y="0"/>
                  </a:lnTo>
                  <a:lnTo>
                    <a:pt x="721" y="0"/>
                  </a:lnTo>
                  <a:lnTo>
                    <a:pt x="478" y="733"/>
                  </a:lnTo>
                  <a:lnTo>
                    <a:pt x="245" y="7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D98FB805-93F1-4DD1-A922-41F0F7210F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784" y="429541"/>
              <a:ext cx="429609" cy="352779"/>
            </a:xfrm>
            <a:custGeom>
              <a:avLst/>
              <a:gdLst>
                <a:gd name="T0" fmla="*/ 101 w 354"/>
                <a:gd name="T1" fmla="*/ 0 h 288"/>
                <a:gd name="T2" fmla="*/ 73 w 354"/>
                <a:gd name="T3" fmla="*/ 12 h 288"/>
                <a:gd name="T4" fmla="*/ 15 w 354"/>
                <a:gd name="T5" fmla="*/ 69 h 288"/>
                <a:gd name="T6" fmla="*/ 15 w 354"/>
                <a:gd name="T7" fmla="*/ 127 h 288"/>
                <a:gd name="T8" fmla="*/ 177 w 354"/>
                <a:gd name="T9" fmla="*/ 288 h 288"/>
                <a:gd name="T10" fmla="*/ 338 w 354"/>
                <a:gd name="T11" fmla="*/ 127 h 288"/>
                <a:gd name="T12" fmla="*/ 338 w 354"/>
                <a:gd name="T13" fmla="*/ 69 h 288"/>
                <a:gd name="T14" fmla="*/ 281 w 354"/>
                <a:gd name="T15" fmla="*/ 12 h 288"/>
                <a:gd name="T16" fmla="*/ 252 w 354"/>
                <a:gd name="T17" fmla="*/ 0 h 288"/>
                <a:gd name="T18" fmla="*/ 224 w 354"/>
                <a:gd name="T19" fmla="*/ 12 h 288"/>
                <a:gd name="T20" fmla="*/ 177 w 354"/>
                <a:gd name="T21" fmla="*/ 59 h 288"/>
                <a:gd name="T22" fmla="*/ 130 w 354"/>
                <a:gd name="T23" fmla="*/ 12 h 288"/>
                <a:gd name="T24" fmla="*/ 101 w 354"/>
                <a:gd name="T25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4" h="288">
                  <a:moveTo>
                    <a:pt x="101" y="0"/>
                  </a:moveTo>
                  <a:cubicBezTo>
                    <a:pt x="91" y="0"/>
                    <a:pt x="80" y="4"/>
                    <a:pt x="73" y="12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0" y="85"/>
                    <a:pt x="0" y="111"/>
                    <a:pt x="15" y="127"/>
                  </a:cubicBezTo>
                  <a:cubicBezTo>
                    <a:pt x="177" y="288"/>
                    <a:pt x="177" y="288"/>
                    <a:pt x="177" y="288"/>
                  </a:cubicBezTo>
                  <a:cubicBezTo>
                    <a:pt x="338" y="127"/>
                    <a:pt x="338" y="127"/>
                    <a:pt x="338" y="127"/>
                  </a:cubicBezTo>
                  <a:cubicBezTo>
                    <a:pt x="354" y="111"/>
                    <a:pt x="354" y="85"/>
                    <a:pt x="338" y="69"/>
                  </a:cubicBezTo>
                  <a:cubicBezTo>
                    <a:pt x="281" y="12"/>
                    <a:pt x="281" y="12"/>
                    <a:pt x="281" y="12"/>
                  </a:cubicBezTo>
                  <a:cubicBezTo>
                    <a:pt x="273" y="4"/>
                    <a:pt x="263" y="0"/>
                    <a:pt x="252" y="0"/>
                  </a:cubicBezTo>
                  <a:cubicBezTo>
                    <a:pt x="242" y="0"/>
                    <a:pt x="232" y="4"/>
                    <a:pt x="224" y="12"/>
                  </a:cubicBezTo>
                  <a:cubicBezTo>
                    <a:pt x="177" y="59"/>
                    <a:pt x="177" y="59"/>
                    <a:pt x="177" y="59"/>
                  </a:cubicBezTo>
                  <a:cubicBezTo>
                    <a:pt x="130" y="12"/>
                    <a:pt x="130" y="12"/>
                    <a:pt x="130" y="12"/>
                  </a:cubicBezTo>
                  <a:cubicBezTo>
                    <a:pt x="122" y="4"/>
                    <a:pt x="111" y="0"/>
                    <a:pt x="101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27" name="Freeform 12">
              <a:extLst>
                <a:ext uri="{FF2B5EF4-FFF2-40B4-BE49-F238E27FC236}">
                  <a16:creationId xmlns:a16="http://schemas.microsoft.com/office/drawing/2014/main" id="{71225E3C-921D-42FF-B4D6-693BE03962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62744" y="706400"/>
              <a:ext cx="66828" cy="68647"/>
            </a:xfrm>
            <a:custGeom>
              <a:avLst/>
              <a:gdLst>
                <a:gd name="T0" fmla="*/ 27 w 55"/>
                <a:gd name="T1" fmla="*/ 56 h 56"/>
                <a:gd name="T2" fmla="*/ 0 w 55"/>
                <a:gd name="T3" fmla="*/ 28 h 56"/>
                <a:gd name="T4" fmla="*/ 27 w 55"/>
                <a:gd name="T5" fmla="*/ 0 h 56"/>
                <a:gd name="T6" fmla="*/ 55 w 55"/>
                <a:gd name="T7" fmla="*/ 28 h 56"/>
                <a:gd name="T8" fmla="*/ 27 w 55"/>
                <a:gd name="T9" fmla="*/ 56 h 56"/>
                <a:gd name="T10" fmla="*/ 27 w 55"/>
                <a:gd name="T11" fmla="*/ 5 h 56"/>
                <a:gd name="T12" fmla="*/ 6 w 55"/>
                <a:gd name="T13" fmla="*/ 28 h 56"/>
                <a:gd name="T14" fmla="*/ 27 w 55"/>
                <a:gd name="T15" fmla="*/ 51 h 56"/>
                <a:gd name="T16" fmla="*/ 49 w 55"/>
                <a:gd name="T17" fmla="*/ 28 h 56"/>
                <a:gd name="T18" fmla="*/ 27 w 55"/>
                <a:gd name="T19" fmla="*/ 5 h 56"/>
                <a:gd name="T20" fmla="*/ 22 w 55"/>
                <a:gd name="T21" fmla="*/ 44 h 56"/>
                <a:gd name="T22" fmla="*/ 16 w 55"/>
                <a:gd name="T23" fmla="*/ 44 h 56"/>
                <a:gd name="T24" fmla="*/ 16 w 55"/>
                <a:gd name="T25" fmla="*/ 13 h 56"/>
                <a:gd name="T26" fmla="*/ 28 w 55"/>
                <a:gd name="T27" fmla="*/ 13 h 56"/>
                <a:gd name="T28" fmla="*/ 40 w 55"/>
                <a:gd name="T29" fmla="*/ 22 h 56"/>
                <a:gd name="T30" fmla="*/ 31 w 55"/>
                <a:gd name="T31" fmla="*/ 30 h 56"/>
                <a:gd name="T32" fmla="*/ 40 w 55"/>
                <a:gd name="T33" fmla="*/ 44 h 56"/>
                <a:gd name="T34" fmla="*/ 34 w 55"/>
                <a:gd name="T35" fmla="*/ 44 h 56"/>
                <a:gd name="T36" fmla="*/ 26 w 55"/>
                <a:gd name="T37" fmla="*/ 31 h 56"/>
                <a:gd name="T38" fmla="*/ 22 w 55"/>
                <a:gd name="T39" fmla="*/ 31 h 56"/>
                <a:gd name="T40" fmla="*/ 22 w 55"/>
                <a:gd name="T41" fmla="*/ 44 h 56"/>
                <a:gd name="T42" fmla="*/ 27 w 55"/>
                <a:gd name="T43" fmla="*/ 26 h 56"/>
                <a:gd name="T44" fmla="*/ 34 w 55"/>
                <a:gd name="T45" fmla="*/ 21 h 56"/>
                <a:gd name="T46" fmla="*/ 28 w 55"/>
                <a:gd name="T47" fmla="*/ 17 h 56"/>
                <a:gd name="T48" fmla="*/ 22 w 55"/>
                <a:gd name="T49" fmla="*/ 17 h 56"/>
                <a:gd name="T50" fmla="*/ 22 w 55"/>
                <a:gd name="T51" fmla="*/ 26 h 56"/>
                <a:gd name="T52" fmla="*/ 27 w 55"/>
                <a:gd name="T53" fmla="*/ 2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5" h="56">
                  <a:moveTo>
                    <a:pt x="27" y="56"/>
                  </a:moveTo>
                  <a:cubicBezTo>
                    <a:pt x="11" y="56"/>
                    <a:pt x="0" y="44"/>
                    <a:pt x="0" y="28"/>
                  </a:cubicBezTo>
                  <a:cubicBezTo>
                    <a:pt x="0" y="11"/>
                    <a:pt x="12" y="0"/>
                    <a:pt x="27" y="0"/>
                  </a:cubicBezTo>
                  <a:cubicBezTo>
                    <a:pt x="42" y="0"/>
                    <a:pt x="55" y="11"/>
                    <a:pt x="55" y="28"/>
                  </a:cubicBezTo>
                  <a:cubicBezTo>
                    <a:pt x="55" y="45"/>
                    <a:pt x="42" y="56"/>
                    <a:pt x="27" y="56"/>
                  </a:cubicBezTo>
                  <a:close/>
                  <a:moveTo>
                    <a:pt x="27" y="5"/>
                  </a:moveTo>
                  <a:cubicBezTo>
                    <a:pt x="15" y="5"/>
                    <a:pt x="6" y="14"/>
                    <a:pt x="6" y="28"/>
                  </a:cubicBezTo>
                  <a:cubicBezTo>
                    <a:pt x="6" y="41"/>
                    <a:pt x="14" y="51"/>
                    <a:pt x="27" y="51"/>
                  </a:cubicBezTo>
                  <a:cubicBezTo>
                    <a:pt x="39" y="51"/>
                    <a:pt x="49" y="42"/>
                    <a:pt x="49" y="28"/>
                  </a:cubicBezTo>
                  <a:cubicBezTo>
                    <a:pt x="49" y="14"/>
                    <a:pt x="39" y="5"/>
                    <a:pt x="27" y="5"/>
                  </a:cubicBezTo>
                  <a:close/>
                  <a:moveTo>
                    <a:pt x="22" y="44"/>
                  </a:moveTo>
                  <a:cubicBezTo>
                    <a:pt x="16" y="44"/>
                    <a:pt x="16" y="44"/>
                    <a:pt x="16" y="44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36" y="13"/>
                    <a:pt x="40" y="16"/>
                    <a:pt x="40" y="22"/>
                  </a:cubicBezTo>
                  <a:cubicBezTo>
                    <a:pt x="40" y="27"/>
                    <a:pt x="36" y="30"/>
                    <a:pt x="31" y="30"/>
                  </a:cubicBezTo>
                  <a:cubicBezTo>
                    <a:pt x="40" y="44"/>
                    <a:pt x="40" y="44"/>
                    <a:pt x="40" y="44"/>
                  </a:cubicBezTo>
                  <a:cubicBezTo>
                    <a:pt x="34" y="44"/>
                    <a:pt x="34" y="44"/>
                    <a:pt x="34" y="44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2" y="31"/>
                    <a:pt x="22" y="31"/>
                    <a:pt x="22" y="31"/>
                  </a:cubicBezTo>
                  <a:lnTo>
                    <a:pt x="22" y="44"/>
                  </a:lnTo>
                  <a:close/>
                  <a:moveTo>
                    <a:pt x="27" y="26"/>
                  </a:moveTo>
                  <a:cubicBezTo>
                    <a:pt x="31" y="26"/>
                    <a:pt x="34" y="26"/>
                    <a:pt x="34" y="21"/>
                  </a:cubicBezTo>
                  <a:cubicBezTo>
                    <a:pt x="34" y="18"/>
                    <a:pt x="31" y="17"/>
                    <a:pt x="28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2" y="26"/>
                    <a:pt x="22" y="26"/>
                    <a:pt x="22" y="26"/>
                  </a:cubicBezTo>
                  <a:lnTo>
                    <a:pt x="27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+mn-lt"/>
              </a:endParaRPr>
            </a:p>
          </p:txBody>
        </p:sp>
      </p:grpSp>
      <p:sp>
        <p:nvSpPr>
          <p:cNvPr id="15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557930" y="4379002"/>
            <a:ext cx="3582950" cy="1262324"/>
          </a:xfrm>
        </p:spPr>
        <p:txBody>
          <a:bodyPr/>
          <a:lstStyle>
            <a:lvl1pPr>
              <a:defRPr lang="en-US" sz="1500" b="1" kern="1200" dirty="0">
                <a:solidFill>
                  <a:schemeClr val="tx2"/>
                </a:solidFill>
                <a:latin typeface="CVS Health Sans" panose="020B0504020202020204" pitchFamily="34" charset="0"/>
                <a:ea typeface="+mn-ea"/>
                <a:cs typeface="+mn-cs"/>
              </a:defRPr>
            </a:lvl1pPr>
            <a:lvl2pPr marL="0" indent="0">
              <a:spcBef>
                <a:spcPts val="0"/>
              </a:spcBef>
              <a:spcAft>
                <a:spcPts val="2400"/>
              </a:spcAft>
              <a:buFontTx/>
              <a:buNone/>
              <a:defRPr sz="1300">
                <a:solidFill>
                  <a:schemeClr val="tx2"/>
                </a:solidFill>
              </a:defRPr>
            </a:lvl2pPr>
            <a:lvl3pPr marL="0" indent="0">
              <a:buFontTx/>
              <a:buNone/>
              <a:defRPr sz="1200">
                <a:solidFill>
                  <a:schemeClr val="tx2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marL="0" lvl="0" indent="0" algn="l" defTabSz="457200" rtl="0" eaLnBrk="1" latinLnBrk="0" hangingPunct="1">
              <a:lnSpc>
                <a:spcPct val="108000"/>
              </a:lnSpc>
              <a:spcBef>
                <a:spcPts val="1800"/>
              </a:spcBef>
              <a:buClrTx/>
              <a:buFont typeface="Arial"/>
              <a:buNone/>
            </a:pPr>
            <a:r>
              <a:rPr lang="en-US" dirty="0"/>
              <a:t>Presenter name</a:t>
            </a:r>
          </a:p>
          <a:p>
            <a:pPr lvl="1"/>
            <a:r>
              <a:rPr lang="en-US" dirty="0"/>
              <a:t>Presenter title</a:t>
            </a:r>
          </a:p>
          <a:p>
            <a:pPr lvl="2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400750251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0C07AEF2-95F8-4407-BBD7-8F517ACF16FE}"/>
              </a:ext>
            </a:extLst>
          </p:cNvPr>
          <p:cNvSpPr txBox="1">
            <a:spLocks/>
          </p:cNvSpPr>
          <p:nvPr userDrawn="1"/>
        </p:nvSpPr>
        <p:spPr>
          <a:xfrm>
            <a:off x="557929" y="6427484"/>
            <a:ext cx="6859786" cy="2286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©2019 CVS Health and/or one of its affiliates. Confidential and proprietary.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F8C4FD8-0AA8-4037-BC71-BA96D0AF218E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57929" y="429542"/>
            <a:ext cx="2872536" cy="352779"/>
            <a:chOff x="1011652" y="1504398"/>
            <a:chExt cx="10028238" cy="1231900"/>
          </a:xfrm>
          <a:solidFill>
            <a:schemeClr val="bg1"/>
          </a:solidFill>
        </p:grpSpPr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id="{B3EB7105-6A46-491C-B241-A8F91295756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17027" y="1539323"/>
              <a:ext cx="4808538" cy="1189038"/>
            </a:xfrm>
            <a:custGeom>
              <a:avLst/>
              <a:gdLst>
                <a:gd name="T0" fmla="*/ 701 w 1134"/>
                <a:gd name="T1" fmla="*/ 273 h 278"/>
                <a:gd name="T2" fmla="*/ 675 w 1134"/>
                <a:gd name="T3" fmla="*/ 248 h 278"/>
                <a:gd name="T4" fmla="*/ 701 w 1134"/>
                <a:gd name="T5" fmla="*/ 109 h 278"/>
                <a:gd name="T6" fmla="*/ 645 w 1134"/>
                <a:gd name="T7" fmla="*/ 84 h 278"/>
                <a:gd name="T8" fmla="*/ 576 w 1134"/>
                <a:gd name="T9" fmla="*/ 79 h 278"/>
                <a:gd name="T10" fmla="*/ 576 w 1134"/>
                <a:gd name="T11" fmla="*/ 278 h 278"/>
                <a:gd name="T12" fmla="*/ 645 w 1134"/>
                <a:gd name="T13" fmla="*/ 273 h 278"/>
                <a:gd name="T14" fmla="*/ 426 w 1134"/>
                <a:gd name="T15" fmla="*/ 222 h 278"/>
                <a:gd name="T16" fmla="*/ 299 w 1134"/>
                <a:gd name="T17" fmla="*/ 189 h 278"/>
                <a:gd name="T18" fmla="*/ 461 w 1134"/>
                <a:gd name="T19" fmla="*/ 175 h 278"/>
                <a:gd name="T20" fmla="*/ 267 w 1134"/>
                <a:gd name="T21" fmla="*/ 178 h 278"/>
                <a:gd name="T22" fmla="*/ 456 w 1134"/>
                <a:gd name="T23" fmla="*/ 222 h 278"/>
                <a:gd name="T24" fmla="*/ 59 w 1134"/>
                <a:gd name="T25" fmla="*/ 25 h 278"/>
                <a:gd name="T26" fmla="*/ 86 w 1134"/>
                <a:gd name="T27" fmla="*/ 0 h 278"/>
                <a:gd name="T28" fmla="*/ 0 w 1134"/>
                <a:gd name="T29" fmla="*/ 25 h 278"/>
                <a:gd name="T30" fmla="*/ 27 w 1134"/>
                <a:gd name="T31" fmla="*/ 247 h 278"/>
                <a:gd name="T32" fmla="*/ 0 w 1134"/>
                <a:gd name="T33" fmla="*/ 273 h 278"/>
                <a:gd name="T34" fmla="*/ 86 w 1134"/>
                <a:gd name="T35" fmla="*/ 247 h 278"/>
                <a:gd name="T36" fmla="*/ 59 w 1134"/>
                <a:gd name="T37" fmla="*/ 138 h 278"/>
                <a:gd name="T38" fmla="*/ 196 w 1134"/>
                <a:gd name="T39" fmla="*/ 247 h 278"/>
                <a:gd name="T40" fmla="*/ 168 w 1134"/>
                <a:gd name="T41" fmla="*/ 273 h 278"/>
                <a:gd name="T42" fmla="*/ 255 w 1134"/>
                <a:gd name="T43" fmla="*/ 247 h 278"/>
                <a:gd name="T44" fmla="*/ 227 w 1134"/>
                <a:gd name="T45" fmla="*/ 25 h 278"/>
                <a:gd name="T46" fmla="*/ 255 w 1134"/>
                <a:gd name="T47" fmla="*/ 0 h 278"/>
                <a:gd name="T48" fmla="*/ 168 w 1134"/>
                <a:gd name="T49" fmla="*/ 25 h 278"/>
                <a:gd name="T50" fmla="*/ 196 w 1134"/>
                <a:gd name="T51" fmla="*/ 114 h 278"/>
                <a:gd name="T52" fmla="*/ 996 w 1134"/>
                <a:gd name="T53" fmla="*/ 248 h 278"/>
                <a:gd name="T54" fmla="*/ 971 w 1134"/>
                <a:gd name="T55" fmla="*/ 163 h 278"/>
                <a:gd name="T56" fmla="*/ 1078 w 1134"/>
                <a:gd name="T57" fmla="*/ 163 h 278"/>
                <a:gd name="T58" fmla="*/ 1053 w 1134"/>
                <a:gd name="T59" fmla="*/ 248 h 278"/>
                <a:gd name="T60" fmla="*/ 1134 w 1134"/>
                <a:gd name="T61" fmla="*/ 273 h 278"/>
                <a:gd name="T62" fmla="*/ 1109 w 1134"/>
                <a:gd name="T63" fmla="*/ 248 h 278"/>
                <a:gd name="T64" fmla="*/ 1030 w 1134"/>
                <a:gd name="T65" fmla="*/ 79 h 278"/>
                <a:gd name="T66" fmla="*/ 971 w 1134"/>
                <a:gd name="T67" fmla="*/ 0 h 278"/>
                <a:gd name="T68" fmla="*/ 915 w 1134"/>
                <a:gd name="T69" fmla="*/ 24 h 278"/>
                <a:gd name="T70" fmla="*/ 940 w 1134"/>
                <a:gd name="T71" fmla="*/ 248 h 278"/>
                <a:gd name="T72" fmla="*/ 915 w 1134"/>
                <a:gd name="T73" fmla="*/ 273 h 278"/>
                <a:gd name="T74" fmla="*/ 996 w 1134"/>
                <a:gd name="T75" fmla="*/ 248 h 278"/>
                <a:gd name="T76" fmla="*/ 580 w 1134"/>
                <a:gd name="T77" fmla="*/ 104 h 278"/>
                <a:gd name="T78" fmla="*/ 580 w 1134"/>
                <a:gd name="T79" fmla="*/ 252 h 278"/>
                <a:gd name="T80" fmla="*/ 366 w 1134"/>
                <a:gd name="T81" fmla="*/ 104 h 278"/>
                <a:gd name="T82" fmla="*/ 299 w 1134"/>
                <a:gd name="T83" fmla="*/ 164 h 278"/>
                <a:gd name="T84" fmla="*/ 859 w 1134"/>
                <a:gd name="T85" fmla="*/ 224 h 278"/>
                <a:gd name="T86" fmla="*/ 897 w 1134"/>
                <a:gd name="T87" fmla="*/ 109 h 278"/>
                <a:gd name="T88" fmla="*/ 859 w 1134"/>
                <a:gd name="T89" fmla="*/ 84 h 278"/>
                <a:gd name="T90" fmla="*/ 829 w 1134"/>
                <a:gd name="T91" fmla="*/ 36 h 278"/>
                <a:gd name="T92" fmla="*/ 799 w 1134"/>
                <a:gd name="T93" fmla="*/ 84 h 278"/>
                <a:gd name="T94" fmla="*/ 829 w 1134"/>
                <a:gd name="T95" fmla="*/ 109 h 278"/>
                <a:gd name="T96" fmla="*/ 879 w 1134"/>
                <a:gd name="T97" fmla="*/ 275 h 278"/>
                <a:gd name="T98" fmla="*/ 897 w 1134"/>
                <a:gd name="T99" fmla="*/ 248 h 278"/>
                <a:gd name="T100" fmla="*/ 859 w 1134"/>
                <a:gd name="T101" fmla="*/ 224 h 278"/>
                <a:gd name="T102" fmla="*/ 801 w 1134"/>
                <a:gd name="T103" fmla="*/ 273 h 278"/>
                <a:gd name="T104" fmla="*/ 787 w 1134"/>
                <a:gd name="T105" fmla="*/ 249 h 278"/>
                <a:gd name="T106" fmla="*/ 768 w 1134"/>
                <a:gd name="T107" fmla="*/ 0 h 278"/>
                <a:gd name="T108" fmla="*/ 712 w 1134"/>
                <a:gd name="T109" fmla="*/ 24 h 278"/>
                <a:gd name="T110" fmla="*/ 737 w 1134"/>
                <a:gd name="T111" fmla="*/ 224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34" h="278">
                  <a:moveTo>
                    <a:pt x="645" y="273"/>
                  </a:moveTo>
                  <a:cubicBezTo>
                    <a:pt x="701" y="273"/>
                    <a:pt x="701" y="273"/>
                    <a:pt x="701" y="273"/>
                  </a:cubicBezTo>
                  <a:cubicBezTo>
                    <a:pt x="701" y="248"/>
                    <a:pt x="701" y="248"/>
                    <a:pt x="701" y="248"/>
                  </a:cubicBezTo>
                  <a:cubicBezTo>
                    <a:pt x="675" y="248"/>
                    <a:pt x="675" y="248"/>
                    <a:pt x="675" y="248"/>
                  </a:cubicBezTo>
                  <a:cubicBezTo>
                    <a:pt x="675" y="109"/>
                    <a:pt x="675" y="109"/>
                    <a:pt x="675" y="109"/>
                  </a:cubicBezTo>
                  <a:cubicBezTo>
                    <a:pt x="701" y="109"/>
                    <a:pt x="701" y="109"/>
                    <a:pt x="701" y="109"/>
                  </a:cubicBezTo>
                  <a:cubicBezTo>
                    <a:pt x="701" y="84"/>
                    <a:pt x="701" y="84"/>
                    <a:pt x="701" y="84"/>
                  </a:cubicBezTo>
                  <a:cubicBezTo>
                    <a:pt x="645" y="84"/>
                    <a:pt x="645" y="84"/>
                    <a:pt x="645" y="84"/>
                  </a:cubicBezTo>
                  <a:cubicBezTo>
                    <a:pt x="645" y="112"/>
                    <a:pt x="645" y="112"/>
                    <a:pt x="645" y="112"/>
                  </a:cubicBezTo>
                  <a:cubicBezTo>
                    <a:pt x="629" y="91"/>
                    <a:pt x="605" y="79"/>
                    <a:pt x="576" y="79"/>
                  </a:cubicBezTo>
                  <a:cubicBezTo>
                    <a:pt x="523" y="79"/>
                    <a:pt x="483" y="122"/>
                    <a:pt x="483" y="178"/>
                  </a:cubicBezTo>
                  <a:cubicBezTo>
                    <a:pt x="483" y="235"/>
                    <a:pt x="523" y="278"/>
                    <a:pt x="576" y="278"/>
                  </a:cubicBezTo>
                  <a:cubicBezTo>
                    <a:pt x="605" y="278"/>
                    <a:pt x="629" y="265"/>
                    <a:pt x="645" y="245"/>
                  </a:cubicBezTo>
                  <a:lnTo>
                    <a:pt x="645" y="273"/>
                  </a:lnTo>
                  <a:close/>
                  <a:moveTo>
                    <a:pt x="456" y="222"/>
                  </a:moveTo>
                  <a:cubicBezTo>
                    <a:pt x="426" y="222"/>
                    <a:pt x="426" y="222"/>
                    <a:pt x="426" y="222"/>
                  </a:cubicBezTo>
                  <a:cubicBezTo>
                    <a:pt x="415" y="241"/>
                    <a:pt x="395" y="253"/>
                    <a:pt x="367" y="253"/>
                  </a:cubicBezTo>
                  <a:cubicBezTo>
                    <a:pt x="325" y="253"/>
                    <a:pt x="302" y="227"/>
                    <a:pt x="299" y="189"/>
                  </a:cubicBezTo>
                  <a:cubicBezTo>
                    <a:pt x="461" y="189"/>
                    <a:pt x="461" y="189"/>
                    <a:pt x="461" y="189"/>
                  </a:cubicBezTo>
                  <a:cubicBezTo>
                    <a:pt x="461" y="175"/>
                    <a:pt x="461" y="175"/>
                    <a:pt x="461" y="175"/>
                  </a:cubicBezTo>
                  <a:cubicBezTo>
                    <a:pt x="461" y="118"/>
                    <a:pt x="424" y="79"/>
                    <a:pt x="366" y="79"/>
                  </a:cubicBezTo>
                  <a:cubicBezTo>
                    <a:pt x="308" y="79"/>
                    <a:pt x="267" y="120"/>
                    <a:pt x="267" y="178"/>
                  </a:cubicBezTo>
                  <a:cubicBezTo>
                    <a:pt x="267" y="237"/>
                    <a:pt x="308" y="278"/>
                    <a:pt x="366" y="278"/>
                  </a:cubicBezTo>
                  <a:cubicBezTo>
                    <a:pt x="409" y="278"/>
                    <a:pt x="442" y="257"/>
                    <a:pt x="456" y="222"/>
                  </a:cubicBezTo>
                  <a:moveTo>
                    <a:pt x="59" y="114"/>
                  </a:moveTo>
                  <a:cubicBezTo>
                    <a:pt x="59" y="25"/>
                    <a:pt x="59" y="25"/>
                    <a:pt x="59" y="25"/>
                  </a:cubicBezTo>
                  <a:cubicBezTo>
                    <a:pt x="86" y="25"/>
                    <a:pt x="86" y="25"/>
                    <a:pt x="86" y="25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7" y="247"/>
                    <a:pt x="27" y="247"/>
                    <a:pt x="27" y="247"/>
                  </a:cubicBezTo>
                  <a:cubicBezTo>
                    <a:pt x="0" y="247"/>
                    <a:pt x="0" y="247"/>
                    <a:pt x="0" y="24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6" y="273"/>
                    <a:pt x="86" y="273"/>
                    <a:pt x="86" y="273"/>
                  </a:cubicBezTo>
                  <a:cubicBezTo>
                    <a:pt x="86" y="247"/>
                    <a:pt x="86" y="247"/>
                    <a:pt x="86" y="247"/>
                  </a:cubicBezTo>
                  <a:cubicBezTo>
                    <a:pt x="59" y="247"/>
                    <a:pt x="59" y="247"/>
                    <a:pt x="59" y="247"/>
                  </a:cubicBezTo>
                  <a:cubicBezTo>
                    <a:pt x="59" y="138"/>
                    <a:pt x="59" y="138"/>
                    <a:pt x="59" y="138"/>
                  </a:cubicBezTo>
                  <a:cubicBezTo>
                    <a:pt x="196" y="138"/>
                    <a:pt x="196" y="138"/>
                    <a:pt x="196" y="138"/>
                  </a:cubicBezTo>
                  <a:cubicBezTo>
                    <a:pt x="196" y="247"/>
                    <a:pt x="196" y="247"/>
                    <a:pt x="196" y="247"/>
                  </a:cubicBezTo>
                  <a:cubicBezTo>
                    <a:pt x="168" y="247"/>
                    <a:pt x="168" y="247"/>
                    <a:pt x="168" y="247"/>
                  </a:cubicBezTo>
                  <a:cubicBezTo>
                    <a:pt x="168" y="273"/>
                    <a:pt x="168" y="273"/>
                    <a:pt x="168" y="273"/>
                  </a:cubicBezTo>
                  <a:cubicBezTo>
                    <a:pt x="255" y="273"/>
                    <a:pt x="255" y="273"/>
                    <a:pt x="255" y="273"/>
                  </a:cubicBezTo>
                  <a:cubicBezTo>
                    <a:pt x="255" y="247"/>
                    <a:pt x="255" y="247"/>
                    <a:pt x="255" y="247"/>
                  </a:cubicBezTo>
                  <a:cubicBezTo>
                    <a:pt x="227" y="247"/>
                    <a:pt x="227" y="247"/>
                    <a:pt x="227" y="247"/>
                  </a:cubicBezTo>
                  <a:cubicBezTo>
                    <a:pt x="227" y="25"/>
                    <a:pt x="227" y="25"/>
                    <a:pt x="227" y="25"/>
                  </a:cubicBezTo>
                  <a:cubicBezTo>
                    <a:pt x="255" y="25"/>
                    <a:pt x="255" y="25"/>
                    <a:pt x="255" y="25"/>
                  </a:cubicBezTo>
                  <a:cubicBezTo>
                    <a:pt x="255" y="0"/>
                    <a:pt x="255" y="0"/>
                    <a:pt x="255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25"/>
                    <a:pt x="168" y="25"/>
                    <a:pt x="168" y="25"/>
                  </a:cubicBezTo>
                  <a:cubicBezTo>
                    <a:pt x="196" y="25"/>
                    <a:pt x="196" y="25"/>
                    <a:pt x="196" y="25"/>
                  </a:cubicBezTo>
                  <a:cubicBezTo>
                    <a:pt x="196" y="114"/>
                    <a:pt x="196" y="114"/>
                    <a:pt x="196" y="114"/>
                  </a:cubicBezTo>
                  <a:lnTo>
                    <a:pt x="59" y="114"/>
                  </a:lnTo>
                  <a:close/>
                  <a:moveTo>
                    <a:pt x="996" y="248"/>
                  </a:moveTo>
                  <a:cubicBezTo>
                    <a:pt x="971" y="248"/>
                    <a:pt x="971" y="248"/>
                    <a:pt x="971" y="248"/>
                  </a:cubicBezTo>
                  <a:cubicBezTo>
                    <a:pt x="971" y="163"/>
                    <a:pt x="971" y="163"/>
                    <a:pt x="971" y="163"/>
                  </a:cubicBezTo>
                  <a:cubicBezTo>
                    <a:pt x="971" y="124"/>
                    <a:pt x="991" y="104"/>
                    <a:pt x="1026" y="104"/>
                  </a:cubicBezTo>
                  <a:cubicBezTo>
                    <a:pt x="1058" y="104"/>
                    <a:pt x="1078" y="124"/>
                    <a:pt x="1078" y="163"/>
                  </a:cubicBezTo>
                  <a:cubicBezTo>
                    <a:pt x="1078" y="248"/>
                    <a:pt x="1078" y="248"/>
                    <a:pt x="1078" y="248"/>
                  </a:cubicBezTo>
                  <a:cubicBezTo>
                    <a:pt x="1053" y="248"/>
                    <a:pt x="1053" y="248"/>
                    <a:pt x="1053" y="248"/>
                  </a:cubicBezTo>
                  <a:cubicBezTo>
                    <a:pt x="1053" y="273"/>
                    <a:pt x="1053" y="273"/>
                    <a:pt x="1053" y="273"/>
                  </a:cubicBezTo>
                  <a:cubicBezTo>
                    <a:pt x="1134" y="273"/>
                    <a:pt x="1134" y="273"/>
                    <a:pt x="1134" y="273"/>
                  </a:cubicBezTo>
                  <a:cubicBezTo>
                    <a:pt x="1134" y="248"/>
                    <a:pt x="1134" y="248"/>
                    <a:pt x="1134" y="248"/>
                  </a:cubicBezTo>
                  <a:cubicBezTo>
                    <a:pt x="1109" y="248"/>
                    <a:pt x="1109" y="248"/>
                    <a:pt x="1109" y="248"/>
                  </a:cubicBezTo>
                  <a:cubicBezTo>
                    <a:pt x="1109" y="163"/>
                    <a:pt x="1109" y="163"/>
                    <a:pt x="1109" y="163"/>
                  </a:cubicBezTo>
                  <a:cubicBezTo>
                    <a:pt x="1109" y="117"/>
                    <a:pt x="1081" y="79"/>
                    <a:pt x="1030" y="79"/>
                  </a:cubicBezTo>
                  <a:cubicBezTo>
                    <a:pt x="1003" y="79"/>
                    <a:pt x="983" y="89"/>
                    <a:pt x="971" y="105"/>
                  </a:cubicBezTo>
                  <a:cubicBezTo>
                    <a:pt x="971" y="0"/>
                    <a:pt x="971" y="0"/>
                    <a:pt x="971" y="0"/>
                  </a:cubicBezTo>
                  <a:cubicBezTo>
                    <a:pt x="915" y="0"/>
                    <a:pt x="915" y="0"/>
                    <a:pt x="915" y="0"/>
                  </a:cubicBezTo>
                  <a:cubicBezTo>
                    <a:pt x="915" y="24"/>
                    <a:pt x="915" y="24"/>
                    <a:pt x="915" y="24"/>
                  </a:cubicBezTo>
                  <a:cubicBezTo>
                    <a:pt x="940" y="24"/>
                    <a:pt x="940" y="24"/>
                    <a:pt x="940" y="24"/>
                  </a:cubicBezTo>
                  <a:cubicBezTo>
                    <a:pt x="940" y="248"/>
                    <a:pt x="940" y="248"/>
                    <a:pt x="940" y="248"/>
                  </a:cubicBezTo>
                  <a:cubicBezTo>
                    <a:pt x="915" y="248"/>
                    <a:pt x="915" y="248"/>
                    <a:pt x="915" y="248"/>
                  </a:cubicBezTo>
                  <a:cubicBezTo>
                    <a:pt x="915" y="273"/>
                    <a:pt x="915" y="273"/>
                    <a:pt x="915" y="273"/>
                  </a:cubicBezTo>
                  <a:cubicBezTo>
                    <a:pt x="996" y="273"/>
                    <a:pt x="996" y="273"/>
                    <a:pt x="996" y="273"/>
                  </a:cubicBezTo>
                  <a:lnTo>
                    <a:pt x="996" y="248"/>
                  </a:lnTo>
                  <a:close/>
                  <a:moveTo>
                    <a:pt x="514" y="178"/>
                  </a:moveTo>
                  <a:cubicBezTo>
                    <a:pt x="514" y="135"/>
                    <a:pt x="542" y="104"/>
                    <a:pt x="580" y="104"/>
                  </a:cubicBezTo>
                  <a:cubicBezTo>
                    <a:pt x="619" y="104"/>
                    <a:pt x="646" y="136"/>
                    <a:pt x="646" y="178"/>
                  </a:cubicBezTo>
                  <a:cubicBezTo>
                    <a:pt x="646" y="221"/>
                    <a:pt x="619" y="252"/>
                    <a:pt x="580" y="252"/>
                  </a:cubicBezTo>
                  <a:cubicBezTo>
                    <a:pt x="542" y="252"/>
                    <a:pt x="514" y="221"/>
                    <a:pt x="514" y="178"/>
                  </a:cubicBezTo>
                  <a:moveTo>
                    <a:pt x="366" y="104"/>
                  </a:moveTo>
                  <a:cubicBezTo>
                    <a:pt x="406" y="104"/>
                    <a:pt x="427" y="133"/>
                    <a:pt x="430" y="164"/>
                  </a:cubicBezTo>
                  <a:cubicBezTo>
                    <a:pt x="299" y="164"/>
                    <a:pt x="299" y="164"/>
                    <a:pt x="299" y="164"/>
                  </a:cubicBezTo>
                  <a:cubicBezTo>
                    <a:pt x="302" y="130"/>
                    <a:pt x="326" y="104"/>
                    <a:pt x="366" y="104"/>
                  </a:cubicBezTo>
                  <a:moveTo>
                    <a:pt x="859" y="224"/>
                  </a:moveTo>
                  <a:cubicBezTo>
                    <a:pt x="859" y="109"/>
                    <a:pt x="859" y="109"/>
                    <a:pt x="859" y="109"/>
                  </a:cubicBezTo>
                  <a:cubicBezTo>
                    <a:pt x="897" y="109"/>
                    <a:pt x="897" y="109"/>
                    <a:pt x="897" y="109"/>
                  </a:cubicBezTo>
                  <a:cubicBezTo>
                    <a:pt x="897" y="84"/>
                    <a:pt x="897" y="84"/>
                    <a:pt x="897" y="84"/>
                  </a:cubicBezTo>
                  <a:cubicBezTo>
                    <a:pt x="859" y="84"/>
                    <a:pt x="859" y="84"/>
                    <a:pt x="859" y="84"/>
                  </a:cubicBezTo>
                  <a:cubicBezTo>
                    <a:pt x="859" y="36"/>
                    <a:pt x="859" y="36"/>
                    <a:pt x="859" y="36"/>
                  </a:cubicBezTo>
                  <a:cubicBezTo>
                    <a:pt x="829" y="36"/>
                    <a:pt x="829" y="36"/>
                    <a:pt x="829" y="36"/>
                  </a:cubicBezTo>
                  <a:cubicBezTo>
                    <a:pt x="829" y="84"/>
                    <a:pt x="829" y="84"/>
                    <a:pt x="829" y="84"/>
                  </a:cubicBezTo>
                  <a:cubicBezTo>
                    <a:pt x="799" y="84"/>
                    <a:pt x="799" y="84"/>
                    <a:pt x="799" y="84"/>
                  </a:cubicBezTo>
                  <a:cubicBezTo>
                    <a:pt x="799" y="109"/>
                    <a:pt x="799" y="109"/>
                    <a:pt x="799" y="109"/>
                  </a:cubicBezTo>
                  <a:cubicBezTo>
                    <a:pt x="829" y="109"/>
                    <a:pt x="829" y="109"/>
                    <a:pt x="829" y="109"/>
                  </a:cubicBezTo>
                  <a:cubicBezTo>
                    <a:pt x="829" y="225"/>
                    <a:pt x="829" y="225"/>
                    <a:pt x="829" y="225"/>
                  </a:cubicBezTo>
                  <a:cubicBezTo>
                    <a:pt x="829" y="259"/>
                    <a:pt x="844" y="275"/>
                    <a:pt x="879" y="275"/>
                  </a:cubicBezTo>
                  <a:cubicBezTo>
                    <a:pt x="884" y="275"/>
                    <a:pt x="893" y="274"/>
                    <a:pt x="897" y="273"/>
                  </a:cubicBezTo>
                  <a:cubicBezTo>
                    <a:pt x="897" y="248"/>
                    <a:pt x="897" y="248"/>
                    <a:pt x="897" y="248"/>
                  </a:cubicBezTo>
                  <a:cubicBezTo>
                    <a:pt x="892" y="249"/>
                    <a:pt x="886" y="249"/>
                    <a:pt x="882" y="249"/>
                  </a:cubicBezTo>
                  <a:cubicBezTo>
                    <a:pt x="866" y="249"/>
                    <a:pt x="859" y="244"/>
                    <a:pt x="859" y="224"/>
                  </a:cubicBezTo>
                  <a:moveTo>
                    <a:pt x="783" y="275"/>
                  </a:moveTo>
                  <a:cubicBezTo>
                    <a:pt x="789" y="275"/>
                    <a:pt x="797" y="274"/>
                    <a:pt x="801" y="273"/>
                  </a:cubicBezTo>
                  <a:cubicBezTo>
                    <a:pt x="801" y="248"/>
                    <a:pt x="801" y="248"/>
                    <a:pt x="801" y="248"/>
                  </a:cubicBezTo>
                  <a:cubicBezTo>
                    <a:pt x="795" y="249"/>
                    <a:pt x="791" y="249"/>
                    <a:pt x="787" y="249"/>
                  </a:cubicBezTo>
                  <a:cubicBezTo>
                    <a:pt x="774" y="249"/>
                    <a:pt x="768" y="243"/>
                    <a:pt x="768" y="222"/>
                  </a:cubicBezTo>
                  <a:cubicBezTo>
                    <a:pt x="768" y="0"/>
                    <a:pt x="768" y="0"/>
                    <a:pt x="768" y="0"/>
                  </a:cubicBezTo>
                  <a:cubicBezTo>
                    <a:pt x="712" y="0"/>
                    <a:pt x="712" y="0"/>
                    <a:pt x="712" y="0"/>
                  </a:cubicBezTo>
                  <a:cubicBezTo>
                    <a:pt x="712" y="24"/>
                    <a:pt x="712" y="24"/>
                    <a:pt x="712" y="24"/>
                  </a:cubicBezTo>
                  <a:cubicBezTo>
                    <a:pt x="737" y="24"/>
                    <a:pt x="737" y="24"/>
                    <a:pt x="737" y="24"/>
                  </a:cubicBezTo>
                  <a:cubicBezTo>
                    <a:pt x="737" y="224"/>
                    <a:pt x="737" y="224"/>
                    <a:pt x="737" y="224"/>
                  </a:cubicBezTo>
                  <a:cubicBezTo>
                    <a:pt x="737" y="257"/>
                    <a:pt x="751" y="275"/>
                    <a:pt x="783" y="27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25" name="Freeform 8">
              <a:extLst>
                <a:ext uri="{FF2B5EF4-FFF2-40B4-BE49-F238E27FC236}">
                  <a16:creationId xmlns:a16="http://schemas.microsoft.com/office/drawing/2014/main" id="{D958FC95-7F0F-491F-8DC3-06F8BACBFE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7202" y="1504398"/>
              <a:ext cx="1030288" cy="1231900"/>
            </a:xfrm>
            <a:custGeom>
              <a:avLst/>
              <a:gdLst>
                <a:gd name="T0" fmla="*/ 85 w 243"/>
                <a:gd name="T1" fmla="*/ 195 h 288"/>
                <a:gd name="T2" fmla="*/ 125 w 243"/>
                <a:gd name="T3" fmla="*/ 223 h 288"/>
                <a:gd name="T4" fmla="*/ 158 w 243"/>
                <a:gd name="T5" fmla="*/ 203 h 288"/>
                <a:gd name="T6" fmla="*/ 110 w 243"/>
                <a:gd name="T7" fmla="*/ 176 h 288"/>
                <a:gd name="T8" fmla="*/ 36 w 243"/>
                <a:gd name="T9" fmla="*/ 150 h 288"/>
                <a:gd name="T10" fmla="*/ 5 w 243"/>
                <a:gd name="T11" fmla="*/ 87 h 288"/>
                <a:gd name="T12" fmla="*/ 119 w 243"/>
                <a:gd name="T13" fmla="*/ 0 h 288"/>
                <a:gd name="T14" fmla="*/ 236 w 243"/>
                <a:gd name="T15" fmla="*/ 86 h 288"/>
                <a:gd name="T16" fmla="*/ 153 w 243"/>
                <a:gd name="T17" fmla="*/ 86 h 288"/>
                <a:gd name="T18" fmla="*/ 118 w 243"/>
                <a:gd name="T19" fmla="*/ 62 h 288"/>
                <a:gd name="T20" fmla="*/ 90 w 243"/>
                <a:gd name="T21" fmla="*/ 80 h 288"/>
                <a:gd name="T22" fmla="*/ 130 w 243"/>
                <a:gd name="T23" fmla="*/ 104 h 288"/>
                <a:gd name="T24" fmla="*/ 208 w 243"/>
                <a:gd name="T25" fmla="*/ 130 h 288"/>
                <a:gd name="T26" fmla="*/ 243 w 243"/>
                <a:gd name="T27" fmla="*/ 194 h 288"/>
                <a:gd name="T28" fmla="*/ 122 w 243"/>
                <a:gd name="T29" fmla="*/ 288 h 288"/>
                <a:gd name="T30" fmla="*/ 0 w 243"/>
                <a:gd name="T31" fmla="*/ 195 h 288"/>
                <a:gd name="T32" fmla="*/ 85 w 243"/>
                <a:gd name="T33" fmla="*/ 195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3" h="288">
                  <a:moveTo>
                    <a:pt x="85" y="195"/>
                  </a:moveTo>
                  <a:cubicBezTo>
                    <a:pt x="90" y="216"/>
                    <a:pt x="101" y="223"/>
                    <a:pt x="125" y="223"/>
                  </a:cubicBezTo>
                  <a:cubicBezTo>
                    <a:pt x="146" y="223"/>
                    <a:pt x="158" y="215"/>
                    <a:pt x="158" y="203"/>
                  </a:cubicBezTo>
                  <a:cubicBezTo>
                    <a:pt x="158" y="186"/>
                    <a:pt x="142" y="185"/>
                    <a:pt x="110" y="176"/>
                  </a:cubicBezTo>
                  <a:cubicBezTo>
                    <a:pt x="72" y="166"/>
                    <a:pt x="48" y="158"/>
                    <a:pt x="36" y="150"/>
                  </a:cubicBezTo>
                  <a:cubicBezTo>
                    <a:pt x="15" y="135"/>
                    <a:pt x="5" y="114"/>
                    <a:pt x="5" y="87"/>
                  </a:cubicBezTo>
                  <a:cubicBezTo>
                    <a:pt x="5" y="34"/>
                    <a:pt x="47" y="0"/>
                    <a:pt x="119" y="0"/>
                  </a:cubicBezTo>
                  <a:cubicBezTo>
                    <a:pt x="189" y="0"/>
                    <a:pt x="231" y="31"/>
                    <a:pt x="236" y="86"/>
                  </a:cubicBezTo>
                  <a:cubicBezTo>
                    <a:pt x="153" y="86"/>
                    <a:pt x="153" y="86"/>
                    <a:pt x="153" y="86"/>
                  </a:cubicBezTo>
                  <a:cubicBezTo>
                    <a:pt x="150" y="70"/>
                    <a:pt x="139" y="62"/>
                    <a:pt x="118" y="62"/>
                  </a:cubicBezTo>
                  <a:cubicBezTo>
                    <a:pt x="99" y="62"/>
                    <a:pt x="90" y="68"/>
                    <a:pt x="90" y="80"/>
                  </a:cubicBezTo>
                  <a:cubicBezTo>
                    <a:pt x="90" y="95"/>
                    <a:pt x="104" y="98"/>
                    <a:pt x="130" y="104"/>
                  </a:cubicBezTo>
                  <a:cubicBezTo>
                    <a:pt x="164" y="113"/>
                    <a:pt x="191" y="119"/>
                    <a:pt x="208" y="130"/>
                  </a:cubicBezTo>
                  <a:cubicBezTo>
                    <a:pt x="232" y="146"/>
                    <a:pt x="243" y="166"/>
                    <a:pt x="243" y="194"/>
                  </a:cubicBezTo>
                  <a:cubicBezTo>
                    <a:pt x="243" y="253"/>
                    <a:pt x="201" y="288"/>
                    <a:pt x="122" y="288"/>
                  </a:cubicBezTo>
                  <a:cubicBezTo>
                    <a:pt x="48" y="288"/>
                    <a:pt x="6" y="253"/>
                    <a:pt x="0" y="195"/>
                  </a:cubicBezTo>
                  <a:lnTo>
                    <a:pt x="85" y="1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26" name="Freeform 9">
              <a:extLst>
                <a:ext uri="{FF2B5EF4-FFF2-40B4-BE49-F238E27FC236}">
                  <a16:creationId xmlns:a16="http://schemas.microsoft.com/office/drawing/2014/main" id="{60CEC3B9-4063-48FC-90DC-4CDE63069C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7727" y="1504398"/>
              <a:ext cx="1147763" cy="1231900"/>
            </a:xfrm>
            <a:custGeom>
              <a:avLst/>
              <a:gdLst>
                <a:gd name="T0" fmla="*/ 271 w 271"/>
                <a:gd name="T1" fmla="*/ 174 h 288"/>
                <a:gd name="T2" fmla="*/ 140 w 271"/>
                <a:gd name="T3" fmla="*/ 288 h 288"/>
                <a:gd name="T4" fmla="*/ 0 w 271"/>
                <a:gd name="T5" fmla="*/ 144 h 288"/>
                <a:gd name="T6" fmla="*/ 139 w 271"/>
                <a:gd name="T7" fmla="*/ 0 h 288"/>
                <a:gd name="T8" fmla="*/ 269 w 271"/>
                <a:gd name="T9" fmla="*/ 111 h 288"/>
                <a:gd name="T10" fmla="*/ 186 w 271"/>
                <a:gd name="T11" fmla="*/ 111 h 288"/>
                <a:gd name="T12" fmla="*/ 140 w 271"/>
                <a:gd name="T13" fmla="*/ 68 h 288"/>
                <a:gd name="T14" fmla="*/ 88 w 271"/>
                <a:gd name="T15" fmla="*/ 144 h 288"/>
                <a:gd name="T16" fmla="*/ 142 w 271"/>
                <a:gd name="T17" fmla="*/ 220 h 288"/>
                <a:gd name="T18" fmla="*/ 188 w 271"/>
                <a:gd name="T19" fmla="*/ 174 h 288"/>
                <a:gd name="T20" fmla="*/ 271 w 271"/>
                <a:gd name="T21" fmla="*/ 17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1" h="288">
                  <a:moveTo>
                    <a:pt x="271" y="174"/>
                  </a:moveTo>
                  <a:cubicBezTo>
                    <a:pt x="266" y="246"/>
                    <a:pt x="219" y="288"/>
                    <a:pt x="140" y="288"/>
                  </a:cubicBezTo>
                  <a:cubicBezTo>
                    <a:pt x="53" y="288"/>
                    <a:pt x="0" y="233"/>
                    <a:pt x="0" y="144"/>
                  </a:cubicBezTo>
                  <a:cubicBezTo>
                    <a:pt x="0" y="55"/>
                    <a:pt x="54" y="0"/>
                    <a:pt x="139" y="0"/>
                  </a:cubicBezTo>
                  <a:cubicBezTo>
                    <a:pt x="218" y="0"/>
                    <a:pt x="264" y="40"/>
                    <a:pt x="269" y="111"/>
                  </a:cubicBezTo>
                  <a:cubicBezTo>
                    <a:pt x="186" y="111"/>
                    <a:pt x="186" y="111"/>
                    <a:pt x="186" y="111"/>
                  </a:cubicBezTo>
                  <a:cubicBezTo>
                    <a:pt x="183" y="83"/>
                    <a:pt x="168" y="68"/>
                    <a:pt x="140" y="68"/>
                  </a:cubicBezTo>
                  <a:cubicBezTo>
                    <a:pt x="105" y="68"/>
                    <a:pt x="88" y="94"/>
                    <a:pt x="88" y="144"/>
                  </a:cubicBezTo>
                  <a:cubicBezTo>
                    <a:pt x="88" y="194"/>
                    <a:pt x="107" y="220"/>
                    <a:pt x="142" y="220"/>
                  </a:cubicBezTo>
                  <a:cubicBezTo>
                    <a:pt x="169" y="220"/>
                    <a:pt x="186" y="204"/>
                    <a:pt x="188" y="174"/>
                  </a:cubicBezTo>
                  <a:lnTo>
                    <a:pt x="271" y="1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27" name="Freeform 10">
              <a:extLst>
                <a:ext uri="{FF2B5EF4-FFF2-40B4-BE49-F238E27FC236}">
                  <a16:creationId xmlns:a16="http://schemas.microsoft.com/office/drawing/2014/main" id="{ACB778AF-4452-4D00-A46E-1FA80ABA89D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6115" y="1539323"/>
              <a:ext cx="1144588" cy="1163638"/>
            </a:xfrm>
            <a:custGeom>
              <a:avLst/>
              <a:gdLst>
                <a:gd name="T0" fmla="*/ 0 w 721"/>
                <a:gd name="T1" fmla="*/ 0 h 733"/>
                <a:gd name="T2" fmla="*/ 237 w 721"/>
                <a:gd name="T3" fmla="*/ 0 h 733"/>
                <a:gd name="T4" fmla="*/ 360 w 721"/>
                <a:gd name="T5" fmla="*/ 474 h 733"/>
                <a:gd name="T6" fmla="*/ 491 w 721"/>
                <a:gd name="T7" fmla="*/ 0 h 733"/>
                <a:gd name="T8" fmla="*/ 721 w 721"/>
                <a:gd name="T9" fmla="*/ 0 h 733"/>
                <a:gd name="T10" fmla="*/ 478 w 721"/>
                <a:gd name="T11" fmla="*/ 733 h 733"/>
                <a:gd name="T12" fmla="*/ 245 w 721"/>
                <a:gd name="T13" fmla="*/ 733 h 733"/>
                <a:gd name="T14" fmla="*/ 0 w 721"/>
                <a:gd name="T15" fmla="*/ 0 h 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1" h="733">
                  <a:moveTo>
                    <a:pt x="0" y="0"/>
                  </a:moveTo>
                  <a:lnTo>
                    <a:pt x="237" y="0"/>
                  </a:lnTo>
                  <a:lnTo>
                    <a:pt x="360" y="474"/>
                  </a:lnTo>
                  <a:lnTo>
                    <a:pt x="491" y="0"/>
                  </a:lnTo>
                  <a:lnTo>
                    <a:pt x="721" y="0"/>
                  </a:lnTo>
                  <a:lnTo>
                    <a:pt x="478" y="733"/>
                  </a:lnTo>
                  <a:lnTo>
                    <a:pt x="245" y="73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28" name="Freeform 11">
              <a:extLst>
                <a:ext uri="{FF2B5EF4-FFF2-40B4-BE49-F238E27FC236}">
                  <a16:creationId xmlns:a16="http://schemas.microsoft.com/office/drawing/2014/main" id="{52616A00-1107-4114-9319-20AF55350A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652" y="1504398"/>
              <a:ext cx="1500188" cy="1231900"/>
            </a:xfrm>
            <a:custGeom>
              <a:avLst/>
              <a:gdLst>
                <a:gd name="T0" fmla="*/ 101 w 354"/>
                <a:gd name="T1" fmla="*/ 0 h 288"/>
                <a:gd name="T2" fmla="*/ 73 w 354"/>
                <a:gd name="T3" fmla="*/ 12 h 288"/>
                <a:gd name="T4" fmla="*/ 15 w 354"/>
                <a:gd name="T5" fmla="*/ 69 h 288"/>
                <a:gd name="T6" fmla="*/ 15 w 354"/>
                <a:gd name="T7" fmla="*/ 127 h 288"/>
                <a:gd name="T8" fmla="*/ 177 w 354"/>
                <a:gd name="T9" fmla="*/ 288 h 288"/>
                <a:gd name="T10" fmla="*/ 338 w 354"/>
                <a:gd name="T11" fmla="*/ 127 h 288"/>
                <a:gd name="T12" fmla="*/ 338 w 354"/>
                <a:gd name="T13" fmla="*/ 69 h 288"/>
                <a:gd name="T14" fmla="*/ 281 w 354"/>
                <a:gd name="T15" fmla="*/ 12 h 288"/>
                <a:gd name="T16" fmla="*/ 252 w 354"/>
                <a:gd name="T17" fmla="*/ 0 h 288"/>
                <a:gd name="T18" fmla="*/ 224 w 354"/>
                <a:gd name="T19" fmla="*/ 12 h 288"/>
                <a:gd name="T20" fmla="*/ 177 w 354"/>
                <a:gd name="T21" fmla="*/ 59 h 288"/>
                <a:gd name="T22" fmla="*/ 130 w 354"/>
                <a:gd name="T23" fmla="*/ 12 h 288"/>
                <a:gd name="T24" fmla="*/ 101 w 354"/>
                <a:gd name="T25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4" h="288">
                  <a:moveTo>
                    <a:pt x="101" y="0"/>
                  </a:moveTo>
                  <a:cubicBezTo>
                    <a:pt x="91" y="0"/>
                    <a:pt x="80" y="4"/>
                    <a:pt x="73" y="12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0" y="85"/>
                    <a:pt x="0" y="111"/>
                    <a:pt x="15" y="127"/>
                  </a:cubicBezTo>
                  <a:cubicBezTo>
                    <a:pt x="177" y="288"/>
                    <a:pt x="177" y="288"/>
                    <a:pt x="177" y="288"/>
                  </a:cubicBezTo>
                  <a:cubicBezTo>
                    <a:pt x="338" y="127"/>
                    <a:pt x="338" y="127"/>
                    <a:pt x="338" y="127"/>
                  </a:cubicBezTo>
                  <a:cubicBezTo>
                    <a:pt x="354" y="111"/>
                    <a:pt x="354" y="85"/>
                    <a:pt x="338" y="69"/>
                  </a:cubicBezTo>
                  <a:cubicBezTo>
                    <a:pt x="281" y="12"/>
                    <a:pt x="281" y="12"/>
                    <a:pt x="281" y="12"/>
                  </a:cubicBezTo>
                  <a:cubicBezTo>
                    <a:pt x="273" y="4"/>
                    <a:pt x="263" y="0"/>
                    <a:pt x="252" y="0"/>
                  </a:cubicBezTo>
                  <a:cubicBezTo>
                    <a:pt x="242" y="0"/>
                    <a:pt x="232" y="4"/>
                    <a:pt x="224" y="12"/>
                  </a:cubicBezTo>
                  <a:cubicBezTo>
                    <a:pt x="177" y="59"/>
                    <a:pt x="177" y="59"/>
                    <a:pt x="177" y="59"/>
                  </a:cubicBezTo>
                  <a:cubicBezTo>
                    <a:pt x="130" y="12"/>
                    <a:pt x="130" y="12"/>
                    <a:pt x="130" y="12"/>
                  </a:cubicBezTo>
                  <a:cubicBezTo>
                    <a:pt x="122" y="4"/>
                    <a:pt x="111" y="0"/>
                    <a:pt x="10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29" name="Freeform 12">
              <a:extLst>
                <a:ext uri="{FF2B5EF4-FFF2-40B4-BE49-F238E27FC236}">
                  <a16:creationId xmlns:a16="http://schemas.microsoft.com/office/drawing/2014/main" id="{7C96DD26-9A69-4431-91BB-3F67E41B5D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806527" y="2471186"/>
              <a:ext cx="233363" cy="239713"/>
            </a:xfrm>
            <a:custGeom>
              <a:avLst/>
              <a:gdLst>
                <a:gd name="T0" fmla="*/ 27 w 55"/>
                <a:gd name="T1" fmla="*/ 56 h 56"/>
                <a:gd name="T2" fmla="*/ 0 w 55"/>
                <a:gd name="T3" fmla="*/ 28 h 56"/>
                <a:gd name="T4" fmla="*/ 27 w 55"/>
                <a:gd name="T5" fmla="*/ 0 h 56"/>
                <a:gd name="T6" fmla="*/ 55 w 55"/>
                <a:gd name="T7" fmla="*/ 28 h 56"/>
                <a:gd name="T8" fmla="*/ 27 w 55"/>
                <a:gd name="T9" fmla="*/ 56 h 56"/>
                <a:gd name="T10" fmla="*/ 27 w 55"/>
                <a:gd name="T11" fmla="*/ 5 h 56"/>
                <a:gd name="T12" fmla="*/ 6 w 55"/>
                <a:gd name="T13" fmla="*/ 28 h 56"/>
                <a:gd name="T14" fmla="*/ 27 w 55"/>
                <a:gd name="T15" fmla="*/ 51 h 56"/>
                <a:gd name="T16" fmla="*/ 49 w 55"/>
                <a:gd name="T17" fmla="*/ 28 h 56"/>
                <a:gd name="T18" fmla="*/ 27 w 55"/>
                <a:gd name="T19" fmla="*/ 5 h 56"/>
                <a:gd name="T20" fmla="*/ 22 w 55"/>
                <a:gd name="T21" fmla="*/ 44 h 56"/>
                <a:gd name="T22" fmla="*/ 16 w 55"/>
                <a:gd name="T23" fmla="*/ 44 h 56"/>
                <a:gd name="T24" fmla="*/ 16 w 55"/>
                <a:gd name="T25" fmla="*/ 13 h 56"/>
                <a:gd name="T26" fmla="*/ 28 w 55"/>
                <a:gd name="T27" fmla="*/ 13 h 56"/>
                <a:gd name="T28" fmla="*/ 40 w 55"/>
                <a:gd name="T29" fmla="*/ 22 h 56"/>
                <a:gd name="T30" fmla="*/ 31 w 55"/>
                <a:gd name="T31" fmla="*/ 30 h 56"/>
                <a:gd name="T32" fmla="*/ 40 w 55"/>
                <a:gd name="T33" fmla="*/ 44 h 56"/>
                <a:gd name="T34" fmla="*/ 34 w 55"/>
                <a:gd name="T35" fmla="*/ 44 h 56"/>
                <a:gd name="T36" fmla="*/ 26 w 55"/>
                <a:gd name="T37" fmla="*/ 31 h 56"/>
                <a:gd name="T38" fmla="*/ 22 w 55"/>
                <a:gd name="T39" fmla="*/ 31 h 56"/>
                <a:gd name="T40" fmla="*/ 22 w 55"/>
                <a:gd name="T41" fmla="*/ 44 h 56"/>
                <a:gd name="T42" fmla="*/ 27 w 55"/>
                <a:gd name="T43" fmla="*/ 26 h 56"/>
                <a:gd name="T44" fmla="*/ 34 w 55"/>
                <a:gd name="T45" fmla="*/ 21 h 56"/>
                <a:gd name="T46" fmla="*/ 28 w 55"/>
                <a:gd name="T47" fmla="*/ 17 h 56"/>
                <a:gd name="T48" fmla="*/ 22 w 55"/>
                <a:gd name="T49" fmla="*/ 17 h 56"/>
                <a:gd name="T50" fmla="*/ 22 w 55"/>
                <a:gd name="T51" fmla="*/ 26 h 56"/>
                <a:gd name="T52" fmla="*/ 27 w 55"/>
                <a:gd name="T53" fmla="*/ 2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5" h="56">
                  <a:moveTo>
                    <a:pt x="27" y="56"/>
                  </a:moveTo>
                  <a:cubicBezTo>
                    <a:pt x="11" y="56"/>
                    <a:pt x="0" y="44"/>
                    <a:pt x="0" y="28"/>
                  </a:cubicBezTo>
                  <a:cubicBezTo>
                    <a:pt x="0" y="11"/>
                    <a:pt x="12" y="0"/>
                    <a:pt x="27" y="0"/>
                  </a:cubicBezTo>
                  <a:cubicBezTo>
                    <a:pt x="42" y="0"/>
                    <a:pt x="55" y="11"/>
                    <a:pt x="55" y="28"/>
                  </a:cubicBezTo>
                  <a:cubicBezTo>
                    <a:pt x="55" y="45"/>
                    <a:pt x="42" y="56"/>
                    <a:pt x="27" y="56"/>
                  </a:cubicBezTo>
                  <a:close/>
                  <a:moveTo>
                    <a:pt x="27" y="5"/>
                  </a:moveTo>
                  <a:cubicBezTo>
                    <a:pt x="15" y="5"/>
                    <a:pt x="6" y="14"/>
                    <a:pt x="6" y="28"/>
                  </a:cubicBezTo>
                  <a:cubicBezTo>
                    <a:pt x="6" y="41"/>
                    <a:pt x="14" y="51"/>
                    <a:pt x="27" y="51"/>
                  </a:cubicBezTo>
                  <a:cubicBezTo>
                    <a:pt x="39" y="51"/>
                    <a:pt x="49" y="42"/>
                    <a:pt x="49" y="28"/>
                  </a:cubicBezTo>
                  <a:cubicBezTo>
                    <a:pt x="49" y="14"/>
                    <a:pt x="39" y="5"/>
                    <a:pt x="27" y="5"/>
                  </a:cubicBezTo>
                  <a:close/>
                  <a:moveTo>
                    <a:pt x="22" y="44"/>
                  </a:moveTo>
                  <a:cubicBezTo>
                    <a:pt x="16" y="44"/>
                    <a:pt x="16" y="44"/>
                    <a:pt x="16" y="44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36" y="13"/>
                    <a:pt x="40" y="16"/>
                    <a:pt x="40" y="22"/>
                  </a:cubicBezTo>
                  <a:cubicBezTo>
                    <a:pt x="40" y="27"/>
                    <a:pt x="36" y="30"/>
                    <a:pt x="31" y="30"/>
                  </a:cubicBezTo>
                  <a:cubicBezTo>
                    <a:pt x="40" y="44"/>
                    <a:pt x="40" y="44"/>
                    <a:pt x="40" y="44"/>
                  </a:cubicBezTo>
                  <a:cubicBezTo>
                    <a:pt x="34" y="44"/>
                    <a:pt x="34" y="44"/>
                    <a:pt x="34" y="44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2" y="31"/>
                    <a:pt x="22" y="31"/>
                    <a:pt x="22" y="31"/>
                  </a:cubicBezTo>
                  <a:lnTo>
                    <a:pt x="22" y="44"/>
                  </a:lnTo>
                  <a:close/>
                  <a:moveTo>
                    <a:pt x="27" y="26"/>
                  </a:moveTo>
                  <a:cubicBezTo>
                    <a:pt x="31" y="26"/>
                    <a:pt x="34" y="26"/>
                    <a:pt x="34" y="21"/>
                  </a:cubicBezTo>
                  <a:cubicBezTo>
                    <a:pt x="34" y="18"/>
                    <a:pt x="31" y="17"/>
                    <a:pt x="28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2" y="26"/>
                    <a:pt x="22" y="26"/>
                    <a:pt x="22" y="26"/>
                  </a:cubicBezTo>
                  <a:lnTo>
                    <a:pt x="27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+mn-lt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57931" y="2130386"/>
            <a:ext cx="4682948" cy="2011680"/>
          </a:xfrm>
        </p:spPr>
        <p:txBody>
          <a:bodyPr rIns="0" anchor="b" anchorCtr="0"/>
          <a:lstStyle>
            <a:lvl1pPr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557930" y="4379002"/>
            <a:ext cx="3582950" cy="1262324"/>
          </a:xfrm>
        </p:spPr>
        <p:txBody>
          <a:bodyPr/>
          <a:lstStyle>
            <a:lvl1pPr>
              <a:defRPr sz="1500" b="1">
                <a:solidFill>
                  <a:schemeClr val="bg1"/>
                </a:solidFill>
                <a:latin typeface="CVS Health Sans" panose="020B0504020202020204" pitchFamily="34" charset="0"/>
              </a:defRPr>
            </a:lvl1pPr>
            <a:lvl2pPr marL="0" indent="0">
              <a:spcBef>
                <a:spcPts val="0"/>
              </a:spcBef>
              <a:spcAft>
                <a:spcPts val="2400"/>
              </a:spcAft>
              <a:buFontTx/>
              <a:buNone/>
              <a:defRPr sz="13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2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Presenter title</a:t>
            </a:r>
          </a:p>
          <a:p>
            <a:pPr lvl="2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39491424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57357" y="4634747"/>
            <a:ext cx="10564071" cy="795528"/>
          </a:xfrm>
        </p:spPr>
        <p:txBody>
          <a:bodyPr rIns="0" anchor="b" anchorCtr="0"/>
          <a:lstStyle>
            <a:lvl1pPr>
              <a:lnSpc>
                <a:spcPct val="90000"/>
              </a:lnSpc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57357" y="5578043"/>
            <a:ext cx="10564071" cy="347472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500" b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presenter information</a:t>
            </a:r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82323A7D-5761-4AEF-8E75-65750A20EB3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835800" y="6371584"/>
            <a:ext cx="2798793" cy="201168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1200" b="0">
                <a:solidFill>
                  <a:schemeClr val="tx2"/>
                </a:solidFill>
                <a:latin typeface="+mn-lt"/>
              </a:defRPr>
            </a:lvl1pPr>
            <a:lvl2pPr algn="r">
              <a:defRPr b="1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Click to add date</a:t>
            </a:r>
          </a:p>
          <a:p>
            <a:pPr lvl="1"/>
            <a:endParaRPr lang="en-US" dirty="0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557929" y="429542"/>
            <a:ext cx="2872536" cy="352779"/>
            <a:chOff x="557784" y="429541"/>
            <a:chExt cx="2871788" cy="352779"/>
          </a:xfrm>
        </p:grpSpPr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F017E871-18C4-45C8-9198-BF682349044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62537" y="439542"/>
              <a:ext cx="1377022" cy="340505"/>
            </a:xfrm>
            <a:custGeom>
              <a:avLst/>
              <a:gdLst>
                <a:gd name="T0" fmla="*/ 701 w 1134"/>
                <a:gd name="T1" fmla="*/ 273 h 278"/>
                <a:gd name="T2" fmla="*/ 675 w 1134"/>
                <a:gd name="T3" fmla="*/ 248 h 278"/>
                <a:gd name="T4" fmla="*/ 701 w 1134"/>
                <a:gd name="T5" fmla="*/ 109 h 278"/>
                <a:gd name="T6" fmla="*/ 645 w 1134"/>
                <a:gd name="T7" fmla="*/ 84 h 278"/>
                <a:gd name="T8" fmla="*/ 576 w 1134"/>
                <a:gd name="T9" fmla="*/ 79 h 278"/>
                <a:gd name="T10" fmla="*/ 576 w 1134"/>
                <a:gd name="T11" fmla="*/ 278 h 278"/>
                <a:gd name="T12" fmla="*/ 645 w 1134"/>
                <a:gd name="T13" fmla="*/ 273 h 278"/>
                <a:gd name="T14" fmla="*/ 426 w 1134"/>
                <a:gd name="T15" fmla="*/ 222 h 278"/>
                <a:gd name="T16" fmla="*/ 299 w 1134"/>
                <a:gd name="T17" fmla="*/ 189 h 278"/>
                <a:gd name="T18" fmla="*/ 461 w 1134"/>
                <a:gd name="T19" fmla="*/ 175 h 278"/>
                <a:gd name="T20" fmla="*/ 267 w 1134"/>
                <a:gd name="T21" fmla="*/ 178 h 278"/>
                <a:gd name="T22" fmla="*/ 456 w 1134"/>
                <a:gd name="T23" fmla="*/ 222 h 278"/>
                <a:gd name="T24" fmla="*/ 59 w 1134"/>
                <a:gd name="T25" fmla="*/ 25 h 278"/>
                <a:gd name="T26" fmla="*/ 86 w 1134"/>
                <a:gd name="T27" fmla="*/ 0 h 278"/>
                <a:gd name="T28" fmla="*/ 0 w 1134"/>
                <a:gd name="T29" fmla="*/ 25 h 278"/>
                <a:gd name="T30" fmla="*/ 27 w 1134"/>
                <a:gd name="T31" fmla="*/ 247 h 278"/>
                <a:gd name="T32" fmla="*/ 0 w 1134"/>
                <a:gd name="T33" fmla="*/ 273 h 278"/>
                <a:gd name="T34" fmla="*/ 86 w 1134"/>
                <a:gd name="T35" fmla="*/ 247 h 278"/>
                <a:gd name="T36" fmla="*/ 59 w 1134"/>
                <a:gd name="T37" fmla="*/ 138 h 278"/>
                <a:gd name="T38" fmla="*/ 196 w 1134"/>
                <a:gd name="T39" fmla="*/ 247 h 278"/>
                <a:gd name="T40" fmla="*/ 168 w 1134"/>
                <a:gd name="T41" fmla="*/ 273 h 278"/>
                <a:gd name="T42" fmla="*/ 255 w 1134"/>
                <a:gd name="T43" fmla="*/ 247 h 278"/>
                <a:gd name="T44" fmla="*/ 227 w 1134"/>
                <a:gd name="T45" fmla="*/ 25 h 278"/>
                <a:gd name="T46" fmla="*/ 255 w 1134"/>
                <a:gd name="T47" fmla="*/ 0 h 278"/>
                <a:gd name="T48" fmla="*/ 168 w 1134"/>
                <a:gd name="T49" fmla="*/ 25 h 278"/>
                <a:gd name="T50" fmla="*/ 196 w 1134"/>
                <a:gd name="T51" fmla="*/ 114 h 278"/>
                <a:gd name="T52" fmla="*/ 996 w 1134"/>
                <a:gd name="T53" fmla="*/ 248 h 278"/>
                <a:gd name="T54" fmla="*/ 971 w 1134"/>
                <a:gd name="T55" fmla="*/ 163 h 278"/>
                <a:gd name="T56" fmla="*/ 1078 w 1134"/>
                <a:gd name="T57" fmla="*/ 163 h 278"/>
                <a:gd name="T58" fmla="*/ 1053 w 1134"/>
                <a:gd name="T59" fmla="*/ 248 h 278"/>
                <a:gd name="T60" fmla="*/ 1134 w 1134"/>
                <a:gd name="T61" fmla="*/ 273 h 278"/>
                <a:gd name="T62" fmla="*/ 1109 w 1134"/>
                <a:gd name="T63" fmla="*/ 248 h 278"/>
                <a:gd name="T64" fmla="*/ 1030 w 1134"/>
                <a:gd name="T65" fmla="*/ 79 h 278"/>
                <a:gd name="T66" fmla="*/ 971 w 1134"/>
                <a:gd name="T67" fmla="*/ 0 h 278"/>
                <a:gd name="T68" fmla="*/ 915 w 1134"/>
                <a:gd name="T69" fmla="*/ 24 h 278"/>
                <a:gd name="T70" fmla="*/ 940 w 1134"/>
                <a:gd name="T71" fmla="*/ 248 h 278"/>
                <a:gd name="T72" fmla="*/ 915 w 1134"/>
                <a:gd name="T73" fmla="*/ 273 h 278"/>
                <a:gd name="T74" fmla="*/ 996 w 1134"/>
                <a:gd name="T75" fmla="*/ 248 h 278"/>
                <a:gd name="T76" fmla="*/ 580 w 1134"/>
                <a:gd name="T77" fmla="*/ 104 h 278"/>
                <a:gd name="T78" fmla="*/ 580 w 1134"/>
                <a:gd name="T79" fmla="*/ 252 h 278"/>
                <a:gd name="T80" fmla="*/ 366 w 1134"/>
                <a:gd name="T81" fmla="*/ 104 h 278"/>
                <a:gd name="T82" fmla="*/ 299 w 1134"/>
                <a:gd name="T83" fmla="*/ 164 h 278"/>
                <a:gd name="T84" fmla="*/ 859 w 1134"/>
                <a:gd name="T85" fmla="*/ 224 h 278"/>
                <a:gd name="T86" fmla="*/ 897 w 1134"/>
                <a:gd name="T87" fmla="*/ 109 h 278"/>
                <a:gd name="T88" fmla="*/ 859 w 1134"/>
                <a:gd name="T89" fmla="*/ 84 h 278"/>
                <a:gd name="T90" fmla="*/ 829 w 1134"/>
                <a:gd name="T91" fmla="*/ 36 h 278"/>
                <a:gd name="T92" fmla="*/ 799 w 1134"/>
                <a:gd name="T93" fmla="*/ 84 h 278"/>
                <a:gd name="T94" fmla="*/ 829 w 1134"/>
                <a:gd name="T95" fmla="*/ 109 h 278"/>
                <a:gd name="T96" fmla="*/ 879 w 1134"/>
                <a:gd name="T97" fmla="*/ 275 h 278"/>
                <a:gd name="T98" fmla="*/ 897 w 1134"/>
                <a:gd name="T99" fmla="*/ 248 h 278"/>
                <a:gd name="T100" fmla="*/ 859 w 1134"/>
                <a:gd name="T101" fmla="*/ 224 h 278"/>
                <a:gd name="T102" fmla="*/ 801 w 1134"/>
                <a:gd name="T103" fmla="*/ 273 h 278"/>
                <a:gd name="T104" fmla="*/ 787 w 1134"/>
                <a:gd name="T105" fmla="*/ 249 h 278"/>
                <a:gd name="T106" fmla="*/ 768 w 1134"/>
                <a:gd name="T107" fmla="*/ 0 h 278"/>
                <a:gd name="T108" fmla="*/ 712 w 1134"/>
                <a:gd name="T109" fmla="*/ 24 h 278"/>
                <a:gd name="T110" fmla="*/ 737 w 1134"/>
                <a:gd name="T111" fmla="*/ 224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34" h="278">
                  <a:moveTo>
                    <a:pt x="645" y="273"/>
                  </a:moveTo>
                  <a:cubicBezTo>
                    <a:pt x="701" y="273"/>
                    <a:pt x="701" y="273"/>
                    <a:pt x="701" y="273"/>
                  </a:cubicBezTo>
                  <a:cubicBezTo>
                    <a:pt x="701" y="248"/>
                    <a:pt x="701" y="248"/>
                    <a:pt x="701" y="248"/>
                  </a:cubicBezTo>
                  <a:cubicBezTo>
                    <a:pt x="675" y="248"/>
                    <a:pt x="675" y="248"/>
                    <a:pt x="675" y="248"/>
                  </a:cubicBezTo>
                  <a:cubicBezTo>
                    <a:pt x="675" y="109"/>
                    <a:pt x="675" y="109"/>
                    <a:pt x="675" y="109"/>
                  </a:cubicBezTo>
                  <a:cubicBezTo>
                    <a:pt x="701" y="109"/>
                    <a:pt x="701" y="109"/>
                    <a:pt x="701" y="109"/>
                  </a:cubicBezTo>
                  <a:cubicBezTo>
                    <a:pt x="701" y="84"/>
                    <a:pt x="701" y="84"/>
                    <a:pt x="701" y="84"/>
                  </a:cubicBezTo>
                  <a:cubicBezTo>
                    <a:pt x="645" y="84"/>
                    <a:pt x="645" y="84"/>
                    <a:pt x="645" y="84"/>
                  </a:cubicBezTo>
                  <a:cubicBezTo>
                    <a:pt x="645" y="112"/>
                    <a:pt x="645" y="112"/>
                    <a:pt x="645" y="112"/>
                  </a:cubicBezTo>
                  <a:cubicBezTo>
                    <a:pt x="629" y="91"/>
                    <a:pt x="605" y="79"/>
                    <a:pt x="576" y="79"/>
                  </a:cubicBezTo>
                  <a:cubicBezTo>
                    <a:pt x="523" y="79"/>
                    <a:pt x="483" y="122"/>
                    <a:pt x="483" y="178"/>
                  </a:cubicBezTo>
                  <a:cubicBezTo>
                    <a:pt x="483" y="235"/>
                    <a:pt x="523" y="278"/>
                    <a:pt x="576" y="278"/>
                  </a:cubicBezTo>
                  <a:cubicBezTo>
                    <a:pt x="605" y="278"/>
                    <a:pt x="629" y="265"/>
                    <a:pt x="645" y="245"/>
                  </a:cubicBezTo>
                  <a:lnTo>
                    <a:pt x="645" y="273"/>
                  </a:lnTo>
                  <a:close/>
                  <a:moveTo>
                    <a:pt x="456" y="222"/>
                  </a:moveTo>
                  <a:cubicBezTo>
                    <a:pt x="426" y="222"/>
                    <a:pt x="426" y="222"/>
                    <a:pt x="426" y="222"/>
                  </a:cubicBezTo>
                  <a:cubicBezTo>
                    <a:pt x="415" y="241"/>
                    <a:pt x="395" y="253"/>
                    <a:pt x="367" y="253"/>
                  </a:cubicBezTo>
                  <a:cubicBezTo>
                    <a:pt x="325" y="253"/>
                    <a:pt x="302" y="227"/>
                    <a:pt x="299" y="189"/>
                  </a:cubicBezTo>
                  <a:cubicBezTo>
                    <a:pt x="461" y="189"/>
                    <a:pt x="461" y="189"/>
                    <a:pt x="461" y="189"/>
                  </a:cubicBezTo>
                  <a:cubicBezTo>
                    <a:pt x="461" y="175"/>
                    <a:pt x="461" y="175"/>
                    <a:pt x="461" y="175"/>
                  </a:cubicBezTo>
                  <a:cubicBezTo>
                    <a:pt x="461" y="118"/>
                    <a:pt x="424" y="79"/>
                    <a:pt x="366" y="79"/>
                  </a:cubicBezTo>
                  <a:cubicBezTo>
                    <a:pt x="308" y="79"/>
                    <a:pt x="267" y="120"/>
                    <a:pt x="267" y="178"/>
                  </a:cubicBezTo>
                  <a:cubicBezTo>
                    <a:pt x="267" y="237"/>
                    <a:pt x="308" y="278"/>
                    <a:pt x="366" y="278"/>
                  </a:cubicBezTo>
                  <a:cubicBezTo>
                    <a:pt x="409" y="278"/>
                    <a:pt x="442" y="257"/>
                    <a:pt x="456" y="222"/>
                  </a:cubicBezTo>
                  <a:moveTo>
                    <a:pt x="59" y="114"/>
                  </a:moveTo>
                  <a:cubicBezTo>
                    <a:pt x="59" y="25"/>
                    <a:pt x="59" y="25"/>
                    <a:pt x="59" y="25"/>
                  </a:cubicBezTo>
                  <a:cubicBezTo>
                    <a:pt x="86" y="25"/>
                    <a:pt x="86" y="25"/>
                    <a:pt x="86" y="25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7" y="247"/>
                    <a:pt x="27" y="247"/>
                    <a:pt x="27" y="247"/>
                  </a:cubicBezTo>
                  <a:cubicBezTo>
                    <a:pt x="0" y="247"/>
                    <a:pt x="0" y="247"/>
                    <a:pt x="0" y="24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6" y="273"/>
                    <a:pt x="86" y="273"/>
                    <a:pt x="86" y="273"/>
                  </a:cubicBezTo>
                  <a:cubicBezTo>
                    <a:pt x="86" y="247"/>
                    <a:pt x="86" y="247"/>
                    <a:pt x="86" y="247"/>
                  </a:cubicBezTo>
                  <a:cubicBezTo>
                    <a:pt x="59" y="247"/>
                    <a:pt x="59" y="247"/>
                    <a:pt x="59" y="247"/>
                  </a:cubicBezTo>
                  <a:cubicBezTo>
                    <a:pt x="59" y="138"/>
                    <a:pt x="59" y="138"/>
                    <a:pt x="59" y="138"/>
                  </a:cubicBezTo>
                  <a:cubicBezTo>
                    <a:pt x="196" y="138"/>
                    <a:pt x="196" y="138"/>
                    <a:pt x="196" y="138"/>
                  </a:cubicBezTo>
                  <a:cubicBezTo>
                    <a:pt x="196" y="247"/>
                    <a:pt x="196" y="247"/>
                    <a:pt x="196" y="247"/>
                  </a:cubicBezTo>
                  <a:cubicBezTo>
                    <a:pt x="168" y="247"/>
                    <a:pt x="168" y="247"/>
                    <a:pt x="168" y="247"/>
                  </a:cubicBezTo>
                  <a:cubicBezTo>
                    <a:pt x="168" y="273"/>
                    <a:pt x="168" y="273"/>
                    <a:pt x="168" y="273"/>
                  </a:cubicBezTo>
                  <a:cubicBezTo>
                    <a:pt x="255" y="273"/>
                    <a:pt x="255" y="273"/>
                    <a:pt x="255" y="273"/>
                  </a:cubicBezTo>
                  <a:cubicBezTo>
                    <a:pt x="255" y="247"/>
                    <a:pt x="255" y="247"/>
                    <a:pt x="255" y="247"/>
                  </a:cubicBezTo>
                  <a:cubicBezTo>
                    <a:pt x="227" y="247"/>
                    <a:pt x="227" y="247"/>
                    <a:pt x="227" y="247"/>
                  </a:cubicBezTo>
                  <a:cubicBezTo>
                    <a:pt x="227" y="25"/>
                    <a:pt x="227" y="25"/>
                    <a:pt x="227" y="25"/>
                  </a:cubicBezTo>
                  <a:cubicBezTo>
                    <a:pt x="255" y="25"/>
                    <a:pt x="255" y="25"/>
                    <a:pt x="255" y="25"/>
                  </a:cubicBezTo>
                  <a:cubicBezTo>
                    <a:pt x="255" y="0"/>
                    <a:pt x="255" y="0"/>
                    <a:pt x="255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25"/>
                    <a:pt x="168" y="25"/>
                    <a:pt x="168" y="25"/>
                  </a:cubicBezTo>
                  <a:cubicBezTo>
                    <a:pt x="196" y="25"/>
                    <a:pt x="196" y="25"/>
                    <a:pt x="196" y="25"/>
                  </a:cubicBezTo>
                  <a:cubicBezTo>
                    <a:pt x="196" y="114"/>
                    <a:pt x="196" y="114"/>
                    <a:pt x="196" y="114"/>
                  </a:cubicBezTo>
                  <a:lnTo>
                    <a:pt x="59" y="114"/>
                  </a:lnTo>
                  <a:close/>
                  <a:moveTo>
                    <a:pt x="996" y="248"/>
                  </a:moveTo>
                  <a:cubicBezTo>
                    <a:pt x="971" y="248"/>
                    <a:pt x="971" y="248"/>
                    <a:pt x="971" y="248"/>
                  </a:cubicBezTo>
                  <a:cubicBezTo>
                    <a:pt x="971" y="163"/>
                    <a:pt x="971" y="163"/>
                    <a:pt x="971" y="163"/>
                  </a:cubicBezTo>
                  <a:cubicBezTo>
                    <a:pt x="971" y="124"/>
                    <a:pt x="991" y="104"/>
                    <a:pt x="1026" y="104"/>
                  </a:cubicBezTo>
                  <a:cubicBezTo>
                    <a:pt x="1058" y="104"/>
                    <a:pt x="1078" y="124"/>
                    <a:pt x="1078" y="163"/>
                  </a:cubicBezTo>
                  <a:cubicBezTo>
                    <a:pt x="1078" y="248"/>
                    <a:pt x="1078" y="248"/>
                    <a:pt x="1078" y="248"/>
                  </a:cubicBezTo>
                  <a:cubicBezTo>
                    <a:pt x="1053" y="248"/>
                    <a:pt x="1053" y="248"/>
                    <a:pt x="1053" y="248"/>
                  </a:cubicBezTo>
                  <a:cubicBezTo>
                    <a:pt x="1053" y="273"/>
                    <a:pt x="1053" y="273"/>
                    <a:pt x="1053" y="273"/>
                  </a:cubicBezTo>
                  <a:cubicBezTo>
                    <a:pt x="1134" y="273"/>
                    <a:pt x="1134" y="273"/>
                    <a:pt x="1134" y="273"/>
                  </a:cubicBezTo>
                  <a:cubicBezTo>
                    <a:pt x="1134" y="248"/>
                    <a:pt x="1134" y="248"/>
                    <a:pt x="1134" y="248"/>
                  </a:cubicBezTo>
                  <a:cubicBezTo>
                    <a:pt x="1109" y="248"/>
                    <a:pt x="1109" y="248"/>
                    <a:pt x="1109" y="248"/>
                  </a:cubicBezTo>
                  <a:cubicBezTo>
                    <a:pt x="1109" y="163"/>
                    <a:pt x="1109" y="163"/>
                    <a:pt x="1109" y="163"/>
                  </a:cubicBezTo>
                  <a:cubicBezTo>
                    <a:pt x="1109" y="117"/>
                    <a:pt x="1081" y="79"/>
                    <a:pt x="1030" y="79"/>
                  </a:cubicBezTo>
                  <a:cubicBezTo>
                    <a:pt x="1003" y="79"/>
                    <a:pt x="983" y="89"/>
                    <a:pt x="971" y="105"/>
                  </a:cubicBezTo>
                  <a:cubicBezTo>
                    <a:pt x="971" y="0"/>
                    <a:pt x="971" y="0"/>
                    <a:pt x="971" y="0"/>
                  </a:cubicBezTo>
                  <a:cubicBezTo>
                    <a:pt x="915" y="0"/>
                    <a:pt x="915" y="0"/>
                    <a:pt x="915" y="0"/>
                  </a:cubicBezTo>
                  <a:cubicBezTo>
                    <a:pt x="915" y="24"/>
                    <a:pt x="915" y="24"/>
                    <a:pt x="915" y="24"/>
                  </a:cubicBezTo>
                  <a:cubicBezTo>
                    <a:pt x="940" y="24"/>
                    <a:pt x="940" y="24"/>
                    <a:pt x="940" y="24"/>
                  </a:cubicBezTo>
                  <a:cubicBezTo>
                    <a:pt x="940" y="248"/>
                    <a:pt x="940" y="248"/>
                    <a:pt x="940" y="248"/>
                  </a:cubicBezTo>
                  <a:cubicBezTo>
                    <a:pt x="915" y="248"/>
                    <a:pt x="915" y="248"/>
                    <a:pt x="915" y="248"/>
                  </a:cubicBezTo>
                  <a:cubicBezTo>
                    <a:pt x="915" y="273"/>
                    <a:pt x="915" y="273"/>
                    <a:pt x="915" y="273"/>
                  </a:cubicBezTo>
                  <a:cubicBezTo>
                    <a:pt x="996" y="273"/>
                    <a:pt x="996" y="273"/>
                    <a:pt x="996" y="273"/>
                  </a:cubicBezTo>
                  <a:lnTo>
                    <a:pt x="996" y="248"/>
                  </a:lnTo>
                  <a:close/>
                  <a:moveTo>
                    <a:pt x="514" y="178"/>
                  </a:moveTo>
                  <a:cubicBezTo>
                    <a:pt x="514" y="135"/>
                    <a:pt x="542" y="104"/>
                    <a:pt x="580" y="104"/>
                  </a:cubicBezTo>
                  <a:cubicBezTo>
                    <a:pt x="619" y="104"/>
                    <a:pt x="646" y="136"/>
                    <a:pt x="646" y="178"/>
                  </a:cubicBezTo>
                  <a:cubicBezTo>
                    <a:pt x="646" y="221"/>
                    <a:pt x="619" y="252"/>
                    <a:pt x="580" y="252"/>
                  </a:cubicBezTo>
                  <a:cubicBezTo>
                    <a:pt x="542" y="252"/>
                    <a:pt x="514" y="221"/>
                    <a:pt x="514" y="178"/>
                  </a:cubicBezTo>
                  <a:moveTo>
                    <a:pt x="366" y="104"/>
                  </a:moveTo>
                  <a:cubicBezTo>
                    <a:pt x="406" y="104"/>
                    <a:pt x="427" y="133"/>
                    <a:pt x="430" y="164"/>
                  </a:cubicBezTo>
                  <a:cubicBezTo>
                    <a:pt x="299" y="164"/>
                    <a:pt x="299" y="164"/>
                    <a:pt x="299" y="164"/>
                  </a:cubicBezTo>
                  <a:cubicBezTo>
                    <a:pt x="302" y="130"/>
                    <a:pt x="326" y="104"/>
                    <a:pt x="366" y="104"/>
                  </a:cubicBezTo>
                  <a:moveTo>
                    <a:pt x="859" y="224"/>
                  </a:moveTo>
                  <a:cubicBezTo>
                    <a:pt x="859" y="109"/>
                    <a:pt x="859" y="109"/>
                    <a:pt x="859" y="109"/>
                  </a:cubicBezTo>
                  <a:cubicBezTo>
                    <a:pt x="897" y="109"/>
                    <a:pt x="897" y="109"/>
                    <a:pt x="897" y="109"/>
                  </a:cubicBezTo>
                  <a:cubicBezTo>
                    <a:pt x="897" y="84"/>
                    <a:pt x="897" y="84"/>
                    <a:pt x="897" y="84"/>
                  </a:cubicBezTo>
                  <a:cubicBezTo>
                    <a:pt x="859" y="84"/>
                    <a:pt x="859" y="84"/>
                    <a:pt x="859" y="84"/>
                  </a:cubicBezTo>
                  <a:cubicBezTo>
                    <a:pt x="859" y="36"/>
                    <a:pt x="859" y="36"/>
                    <a:pt x="859" y="36"/>
                  </a:cubicBezTo>
                  <a:cubicBezTo>
                    <a:pt x="829" y="36"/>
                    <a:pt x="829" y="36"/>
                    <a:pt x="829" y="36"/>
                  </a:cubicBezTo>
                  <a:cubicBezTo>
                    <a:pt x="829" y="84"/>
                    <a:pt x="829" y="84"/>
                    <a:pt x="829" y="84"/>
                  </a:cubicBezTo>
                  <a:cubicBezTo>
                    <a:pt x="799" y="84"/>
                    <a:pt x="799" y="84"/>
                    <a:pt x="799" y="84"/>
                  </a:cubicBezTo>
                  <a:cubicBezTo>
                    <a:pt x="799" y="109"/>
                    <a:pt x="799" y="109"/>
                    <a:pt x="799" y="109"/>
                  </a:cubicBezTo>
                  <a:cubicBezTo>
                    <a:pt x="829" y="109"/>
                    <a:pt x="829" y="109"/>
                    <a:pt x="829" y="109"/>
                  </a:cubicBezTo>
                  <a:cubicBezTo>
                    <a:pt x="829" y="225"/>
                    <a:pt x="829" y="225"/>
                    <a:pt x="829" y="225"/>
                  </a:cubicBezTo>
                  <a:cubicBezTo>
                    <a:pt x="829" y="259"/>
                    <a:pt x="844" y="275"/>
                    <a:pt x="879" y="275"/>
                  </a:cubicBezTo>
                  <a:cubicBezTo>
                    <a:pt x="884" y="275"/>
                    <a:pt x="893" y="274"/>
                    <a:pt x="897" y="273"/>
                  </a:cubicBezTo>
                  <a:cubicBezTo>
                    <a:pt x="897" y="248"/>
                    <a:pt x="897" y="248"/>
                    <a:pt x="897" y="248"/>
                  </a:cubicBezTo>
                  <a:cubicBezTo>
                    <a:pt x="892" y="249"/>
                    <a:pt x="886" y="249"/>
                    <a:pt x="882" y="249"/>
                  </a:cubicBezTo>
                  <a:cubicBezTo>
                    <a:pt x="866" y="249"/>
                    <a:pt x="859" y="244"/>
                    <a:pt x="859" y="224"/>
                  </a:cubicBezTo>
                  <a:moveTo>
                    <a:pt x="783" y="275"/>
                  </a:moveTo>
                  <a:cubicBezTo>
                    <a:pt x="789" y="275"/>
                    <a:pt x="797" y="274"/>
                    <a:pt x="801" y="273"/>
                  </a:cubicBezTo>
                  <a:cubicBezTo>
                    <a:pt x="801" y="248"/>
                    <a:pt x="801" y="248"/>
                    <a:pt x="801" y="248"/>
                  </a:cubicBezTo>
                  <a:cubicBezTo>
                    <a:pt x="795" y="249"/>
                    <a:pt x="791" y="249"/>
                    <a:pt x="787" y="249"/>
                  </a:cubicBezTo>
                  <a:cubicBezTo>
                    <a:pt x="774" y="249"/>
                    <a:pt x="768" y="243"/>
                    <a:pt x="768" y="222"/>
                  </a:cubicBezTo>
                  <a:cubicBezTo>
                    <a:pt x="768" y="0"/>
                    <a:pt x="768" y="0"/>
                    <a:pt x="768" y="0"/>
                  </a:cubicBezTo>
                  <a:cubicBezTo>
                    <a:pt x="712" y="0"/>
                    <a:pt x="712" y="0"/>
                    <a:pt x="712" y="0"/>
                  </a:cubicBezTo>
                  <a:cubicBezTo>
                    <a:pt x="712" y="24"/>
                    <a:pt x="712" y="24"/>
                    <a:pt x="712" y="24"/>
                  </a:cubicBezTo>
                  <a:cubicBezTo>
                    <a:pt x="737" y="24"/>
                    <a:pt x="737" y="24"/>
                    <a:pt x="737" y="24"/>
                  </a:cubicBezTo>
                  <a:cubicBezTo>
                    <a:pt x="737" y="224"/>
                    <a:pt x="737" y="224"/>
                    <a:pt x="737" y="224"/>
                  </a:cubicBezTo>
                  <a:cubicBezTo>
                    <a:pt x="737" y="257"/>
                    <a:pt x="751" y="275"/>
                    <a:pt x="783" y="275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64721E85-2239-483B-879C-87964E713A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6125" y="429541"/>
              <a:ext cx="295044" cy="352779"/>
            </a:xfrm>
            <a:custGeom>
              <a:avLst/>
              <a:gdLst>
                <a:gd name="T0" fmla="*/ 85 w 243"/>
                <a:gd name="T1" fmla="*/ 195 h 288"/>
                <a:gd name="T2" fmla="*/ 125 w 243"/>
                <a:gd name="T3" fmla="*/ 223 h 288"/>
                <a:gd name="T4" fmla="*/ 158 w 243"/>
                <a:gd name="T5" fmla="*/ 203 h 288"/>
                <a:gd name="T6" fmla="*/ 110 w 243"/>
                <a:gd name="T7" fmla="*/ 176 h 288"/>
                <a:gd name="T8" fmla="*/ 36 w 243"/>
                <a:gd name="T9" fmla="*/ 150 h 288"/>
                <a:gd name="T10" fmla="*/ 5 w 243"/>
                <a:gd name="T11" fmla="*/ 87 h 288"/>
                <a:gd name="T12" fmla="*/ 119 w 243"/>
                <a:gd name="T13" fmla="*/ 0 h 288"/>
                <a:gd name="T14" fmla="*/ 236 w 243"/>
                <a:gd name="T15" fmla="*/ 86 h 288"/>
                <a:gd name="T16" fmla="*/ 153 w 243"/>
                <a:gd name="T17" fmla="*/ 86 h 288"/>
                <a:gd name="T18" fmla="*/ 118 w 243"/>
                <a:gd name="T19" fmla="*/ 62 h 288"/>
                <a:gd name="T20" fmla="*/ 90 w 243"/>
                <a:gd name="T21" fmla="*/ 80 h 288"/>
                <a:gd name="T22" fmla="*/ 130 w 243"/>
                <a:gd name="T23" fmla="*/ 104 h 288"/>
                <a:gd name="T24" fmla="*/ 208 w 243"/>
                <a:gd name="T25" fmla="*/ 130 h 288"/>
                <a:gd name="T26" fmla="*/ 243 w 243"/>
                <a:gd name="T27" fmla="*/ 194 h 288"/>
                <a:gd name="T28" fmla="*/ 122 w 243"/>
                <a:gd name="T29" fmla="*/ 288 h 288"/>
                <a:gd name="T30" fmla="*/ 0 w 243"/>
                <a:gd name="T31" fmla="*/ 195 h 288"/>
                <a:gd name="T32" fmla="*/ 85 w 243"/>
                <a:gd name="T33" fmla="*/ 195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3" h="288">
                  <a:moveTo>
                    <a:pt x="85" y="195"/>
                  </a:moveTo>
                  <a:cubicBezTo>
                    <a:pt x="90" y="216"/>
                    <a:pt x="101" y="223"/>
                    <a:pt x="125" y="223"/>
                  </a:cubicBezTo>
                  <a:cubicBezTo>
                    <a:pt x="146" y="223"/>
                    <a:pt x="158" y="215"/>
                    <a:pt x="158" y="203"/>
                  </a:cubicBezTo>
                  <a:cubicBezTo>
                    <a:pt x="158" y="186"/>
                    <a:pt x="142" y="185"/>
                    <a:pt x="110" y="176"/>
                  </a:cubicBezTo>
                  <a:cubicBezTo>
                    <a:pt x="72" y="166"/>
                    <a:pt x="48" y="158"/>
                    <a:pt x="36" y="150"/>
                  </a:cubicBezTo>
                  <a:cubicBezTo>
                    <a:pt x="15" y="135"/>
                    <a:pt x="5" y="114"/>
                    <a:pt x="5" y="87"/>
                  </a:cubicBezTo>
                  <a:cubicBezTo>
                    <a:pt x="5" y="34"/>
                    <a:pt x="47" y="0"/>
                    <a:pt x="119" y="0"/>
                  </a:cubicBezTo>
                  <a:cubicBezTo>
                    <a:pt x="189" y="0"/>
                    <a:pt x="231" y="31"/>
                    <a:pt x="236" y="86"/>
                  </a:cubicBezTo>
                  <a:cubicBezTo>
                    <a:pt x="153" y="86"/>
                    <a:pt x="153" y="86"/>
                    <a:pt x="153" y="86"/>
                  </a:cubicBezTo>
                  <a:cubicBezTo>
                    <a:pt x="150" y="70"/>
                    <a:pt x="139" y="62"/>
                    <a:pt x="118" y="62"/>
                  </a:cubicBezTo>
                  <a:cubicBezTo>
                    <a:pt x="99" y="62"/>
                    <a:pt x="90" y="68"/>
                    <a:pt x="90" y="80"/>
                  </a:cubicBezTo>
                  <a:cubicBezTo>
                    <a:pt x="90" y="95"/>
                    <a:pt x="104" y="98"/>
                    <a:pt x="130" y="104"/>
                  </a:cubicBezTo>
                  <a:cubicBezTo>
                    <a:pt x="164" y="113"/>
                    <a:pt x="191" y="119"/>
                    <a:pt x="208" y="130"/>
                  </a:cubicBezTo>
                  <a:cubicBezTo>
                    <a:pt x="232" y="146"/>
                    <a:pt x="243" y="166"/>
                    <a:pt x="243" y="194"/>
                  </a:cubicBezTo>
                  <a:cubicBezTo>
                    <a:pt x="243" y="253"/>
                    <a:pt x="201" y="288"/>
                    <a:pt x="122" y="288"/>
                  </a:cubicBezTo>
                  <a:cubicBezTo>
                    <a:pt x="48" y="288"/>
                    <a:pt x="6" y="253"/>
                    <a:pt x="0" y="195"/>
                  </a:cubicBezTo>
                  <a:lnTo>
                    <a:pt x="85" y="195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DE44ED71-C040-4229-9666-B07DD1B05D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0580" y="429541"/>
              <a:ext cx="328685" cy="352779"/>
            </a:xfrm>
            <a:custGeom>
              <a:avLst/>
              <a:gdLst>
                <a:gd name="T0" fmla="*/ 271 w 271"/>
                <a:gd name="T1" fmla="*/ 174 h 288"/>
                <a:gd name="T2" fmla="*/ 140 w 271"/>
                <a:gd name="T3" fmla="*/ 288 h 288"/>
                <a:gd name="T4" fmla="*/ 0 w 271"/>
                <a:gd name="T5" fmla="*/ 144 h 288"/>
                <a:gd name="T6" fmla="*/ 139 w 271"/>
                <a:gd name="T7" fmla="*/ 0 h 288"/>
                <a:gd name="T8" fmla="*/ 269 w 271"/>
                <a:gd name="T9" fmla="*/ 111 h 288"/>
                <a:gd name="T10" fmla="*/ 186 w 271"/>
                <a:gd name="T11" fmla="*/ 111 h 288"/>
                <a:gd name="T12" fmla="*/ 140 w 271"/>
                <a:gd name="T13" fmla="*/ 68 h 288"/>
                <a:gd name="T14" fmla="*/ 88 w 271"/>
                <a:gd name="T15" fmla="*/ 144 h 288"/>
                <a:gd name="T16" fmla="*/ 142 w 271"/>
                <a:gd name="T17" fmla="*/ 220 h 288"/>
                <a:gd name="T18" fmla="*/ 188 w 271"/>
                <a:gd name="T19" fmla="*/ 174 h 288"/>
                <a:gd name="T20" fmla="*/ 271 w 271"/>
                <a:gd name="T21" fmla="*/ 17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1" h="288">
                  <a:moveTo>
                    <a:pt x="271" y="174"/>
                  </a:moveTo>
                  <a:cubicBezTo>
                    <a:pt x="266" y="246"/>
                    <a:pt x="219" y="288"/>
                    <a:pt x="140" y="288"/>
                  </a:cubicBezTo>
                  <a:cubicBezTo>
                    <a:pt x="53" y="288"/>
                    <a:pt x="0" y="233"/>
                    <a:pt x="0" y="144"/>
                  </a:cubicBezTo>
                  <a:cubicBezTo>
                    <a:pt x="0" y="55"/>
                    <a:pt x="54" y="0"/>
                    <a:pt x="139" y="0"/>
                  </a:cubicBezTo>
                  <a:cubicBezTo>
                    <a:pt x="218" y="0"/>
                    <a:pt x="264" y="40"/>
                    <a:pt x="269" y="111"/>
                  </a:cubicBezTo>
                  <a:cubicBezTo>
                    <a:pt x="186" y="111"/>
                    <a:pt x="186" y="111"/>
                    <a:pt x="186" y="111"/>
                  </a:cubicBezTo>
                  <a:cubicBezTo>
                    <a:pt x="183" y="83"/>
                    <a:pt x="168" y="68"/>
                    <a:pt x="140" y="68"/>
                  </a:cubicBezTo>
                  <a:cubicBezTo>
                    <a:pt x="105" y="68"/>
                    <a:pt x="88" y="94"/>
                    <a:pt x="88" y="144"/>
                  </a:cubicBezTo>
                  <a:cubicBezTo>
                    <a:pt x="88" y="194"/>
                    <a:pt x="107" y="220"/>
                    <a:pt x="142" y="220"/>
                  </a:cubicBezTo>
                  <a:cubicBezTo>
                    <a:pt x="169" y="220"/>
                    <a:pt x="186" y="204"/>
                    <a:pt x="188" y="174"/>
                  </a:cubicBezTo>
                  <a:lnTo>
                    <a:pt x="271" y="174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072BB834-AF3C-4EED-BC86-8DE3070221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6534" y="439542"/>
              <a:ext cx="327776" cy="333231"/>
            </a:xfrm>
            <a:custGeom>
              <a:avLst/>
              <a:gdLst>
                <a:gd name="T0" fmla="*/ 0 w 721"/>
                <a:gd name="T1" fmla="*/ 0 h 733"/>
                <a:gd name="T2" fmla="*/ 237 w 721"/>
                <a:gd name="T3" fmla="*/ 0 h 733"/>
                <a:gd name="T4" fmla="*/ 360 w 721"/>
                <a:gd name="T5" fmla="*/ 474 h 733"/>
                <a:gd name="T6" fmla="*/ 491 w 721"/>
                <a:gd name="T7" fmla="*/ 0 h 733"/>
                <a:gd name="T8" fmla="*/ 721 w 721"/>
                <a:gd name="T9" fmla="*/ 0 h 733"/>
                <a:gd name="T10" fmla="*/ 478 w 721"/>
                <a:gd name="T11" fmla="*/ 733 h 733"/>
                <a:gd name="T12" fmla="*/ 245 w 721"/>
                <a:gd name="T13" fmla="*/ 733 h 733"/>
                <a:gd name="T14" fmla="*/ 0 w 721"/>
                <a:gd name="T15" fmla="*/ 0 h 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1" h="733">
                  <a:moveTo>
                    <a:pt x="0" y="0"/>
                  </a:moveTo>
                  <a:lnTo>
                    <a:pt x="237" y="0"/>
                  </a:lnTo>
                  <a:lnTo>
                    <a:pt x="360" y="474"/>
                  </a:lnTo>
                  <a:lnTo>
                    <a:pt x="491" y="0"/>
                  </a:lnTo>
                  <a:lnTo>
                    <a:pt x="721" y="0"/>
                  </a:lnTo>
                  <a:lnTo>
                    <a:pt x="478" y="733"/>
                  </a:lnTo>
                  <a:lnTo>
                    <a:pt x="245" y="7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D98FB805-93F1-4DD1-A922-41F0F7210F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784" y="429541"/>
              <a:ext cx="429609" cy="352779"/>
            </a:xfrm>
            <a:custGeom>
              <a:avLst/>
              <a:gdLst>
                <a:gd name="T0" fmla="*/ 101 w 354"/>
                <a:gd name="T1" fmla="*/ 0 h 288"/>
                <a:gd name="T2" fmla="*/ 73 w 354"/>
                <a:gd name="T3" fmla="*/ 12 h 288"/>
                <a:gd name="T4" fmla="*/ 15 w 354"/>
                <a:gd name="T5" fmla="*/ 69 h 288"/>
                <a:gd name="T6" fmla="*/ 15 w 354"/>
                <a:gd name="T7" fmla="*/ 127 h 288"/>
                <a:gd name="T8" fmla="*/ 177 w 354"/>
                <a:gd name="T9" fmla="*/ 288 h 288"/>
                <a:gd name="T10" fmla="*/ 338 w 354"/>
                <a:gd name="T11" fmla="*/ 127 h 288"/>
                <a:gd name="T12" fmla="*/ 338 w 354"/>
                <a:gd name="T13" fmla="*/ 69 h 288"/>
                <a:gd name="T14" fmla="*/ 281 w 354"/>
                <a:gd name="T15" fmla="*/ 12 h 288"/>
                <a:gd name="T16" fmla="*/ 252 w 354"/>
                <a:gd name="T17" fmla="*/ 0 h 288"/>
                <a:gd name="T18" fmla="*/ 224 w 354"/>
                <a:gd name="T19" fmla="*/ 12 h 288"/>
                <a:gd name="T20" fmla="*/ 177 w 354"/>
                <a:gd name="T21" fmla="*/ 59 h 288"/>
                <a:gd name="T22" fmla="*/ 130 w 354"/>
                <a:gd name="T23" fmla="*/ 12 h 288"/>
                <a:gd name="T24" fmla="*/ 101 w 354"/>
                <a:gd name="T25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4" h="288">
                  <a:moveTo>
                    <a:pt x="101" y="0"/>
                  </a:moveTo>
                  <a:cubicBezTo>
                    <a:pt x="91" y="0"/>
                    <a:pt x="80" y="4"/>
                    <a:pt x="73" y="12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0" y="85"/>
                    <a:pt x="0" y="111"/>
                    <a:pt x="15" y="127"/>
                  </a:cubicBezTo>
                  <a:cubicBezTo>
                    <a:pt x="177" y="288"/>
                    <a:pt x="177" y="288"/>
                    <a:pt x="177" y="288"/>
                  </a:cubicBezTo>
                  <a:cubicBezTo>
                    <a:pt x="338" y="127"/>
                    <a:pt x="338" y="127"/>
                    <a:pt x="338" y="127"/>
                  </a:cubicBezTo>
                  <a:cubicBezTo>
                    <a:pt x="354" y="111"/>
                    <a:pt x="354" y="85"/>
                    <a:pt x="338" y="69"/>
                  </a:cubicBezTo>
                  <a:cubicBezTo>
                    <a:pt x="281" y="12"/>
                    <a:pt x="281" y="12"/>
                    <a:pt x="281" y="12"/>
                  </a:cubicBezTo>
                  <a:cubicBezTo>
                    <a:pt x="273" y="4"/>
                    <a:pt x="263" y="0"/>
                    <a:pt x="252" y="0"/>
                  </a:cubicBezTo>
                  <a:cubicBezTo>
                    <a:pt x="242" y="0"/>
                    <a:pt x="232" y="4"/>
                    <a:pt x="224" y="12"/>
                  </a:cubicBezTo>
                  <a:cubicBezTo>
                    <a:pt x="177" y="59"/>
                    <a:pt x="177" y="59"/>
                    <a:pt x="177" y="59"/>
                  </a:cubicBezTo>
                  <a:cubicBezTo>
                    <a:pt x="130" y="12"/>
                    <a:pt x="130" y="12"/>
                    <a:pt x="130" y="12"/>
                  </a:cubicBezTo>
                  <a:cubicBezTo>
                    <a:pt x="122" y="4"/>
                    <a:pt x="111" y="0"/>
                    <a:pt x="101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71225E3C-921D-42FF-B4D6-693BE03962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62744" y="706400"/>
              <a:ext cx="66828" cy="68647"/>
            </a:xfrm>
            <a:custGeom>
              <a:avLst/>
              <a:gdLst>
                <a:gd name="T0" fmla="*/ 27 w 55"/>
                <a:gd name="T1" fmla="*/ 56 h 56"/>
                <a:gd name="T2" fmla="*/ 0 w 55"/>
                <a:gd name="T3" fmla="*/ 28 h 56"/>
                <a:gd name="T4" fmla="*/ 27 w 55"/>
                <a:gd name="T5" fmla="*/ 0 h 56"/>
                <a:gd name="T6" fmla="*/ 55 w 55"/>
                <a:gd name="T7" fmla="*/ 28 h 56"/>
                <a:gd name="T8" fmla="*/ 27 w 55"/>
                <a:gd name="T9" fmla="*/ 56 h 56"/>
                <a:gd name="T10" fmla="*/ 27 w 55"/>
                <a:gd name="T11" fmla="*/ 5 h 56"/>
                <a:gd name="T12" fmla="*/ 6 w 55"/>
                <a:gd name="T13" fmla="*/ 28 h 56"/>
                <a:gd name="T14" fmla="*/ 27 w 55"/>
                <a:gd name="T15" fmla="*/ 51 h 56"/>
                <a:gd name="T16" fmla="*/ 49 w 55"/>
                <a:gd name="T17" fmla="*/ 28 h 56"/>
                <a:gd name="T18" fmla="*/ 27 w 55"/>
                <a:gd name="T19" fmla="*/ 5 h 56"/>
                <a:gd name="T20" fmla="*/ 22 w 55"/>
                <a:gd name="T21" fmla="*/ 44 h 56"/>
                <a:gd name="T22" fmla="*/ 16 w 55"/>
                <a:gd name="T23" fmla="*/ 44 h 56"/>
                <a:gd name="T24" fmla="*/ 16 w 55"/>
                <a:gd name="T25" fmla="*/ 13 h 56"/>
                <a:gd name="T26" fmla="*/ 28 w 55"/>
                <a:gd name="T27" fmla="*/ 13 h 56"/>
                <a:gd name="T28" fmla="*/ 40 w 55"/>
                <a:gd name="T29" fmla="*/ 22 h 56"/>
                <a:gd name="T30" fmla="*/ 31 w 55"/>
                <a:gd name="T31" fmla="*/ 30 h 56"/>
                <a:gd name="T32" fmla="*/ 40 w 55"/>
                <a:gd name="T33" fmla="*/ 44 h 56"/>
                <a:gd name="T34" fmla="*/ 34 w 55"/>
                <a:gd name="T35" fmla="*/ 44 h 56"/>
                <a:gd name="T36" fmla="*/ 26 w 55"/>
                <a:gd name="T37" fmla="*/ 31 h 56"/>
                <a:gd name="T38" fmla="*/ 22 w 55"/>
                <a:gd name="T39" fmla="*/ 31 h 56"/>
                <a:gd name="T40" fmla="*/ 22 w 55"/>
                <a:gd name="T41" fmla="*/ 44 h 56"/>
                <a:gd name="T42" fmla="*/ 27 w 55"/>
                <a:gd name="T43" fmla="*/ 26 h 56"/>
                <a:gd name="T44" fmla="*/ 34 w 55"/>
                <a:gd name="T45" fmla="*/ 21 h 56"/>
                <a:gd name="T46" fmla="*/ 28 w 55"/>
                <a:gd name="T47" fmla="*/ 17 h 56"/>
                <a:gd name="T48" fmla="*/ 22 w 55"/>
                <a:gd name="T49" fmla="*/ 17 h 56"/>
                <a:gd name="T50" fmla="*/ 22 w 55"/>
                <a:gd name="T51" fmla="*/ 26 h 56"/>
                <a:gd name="T52" fmla="*/ 27 w 55"/>
                <a:gd name="T53" fmla="*/ 2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5" h="56">
                  <a:moveTo>
                    <a:pt x="27" y="56"/>
                  </a:moveTo>
                  <a:cubicBezTo>
                    <a:pt x="11" y="56"/>
                    <a:pt x="0" y="44"/>
                    <a:pt x="0" y="28"/>
                  </a:cubicBezTo>
                  <a:cubicBezTo>
                    <a:pt x="0" y="11"/>
                    <a:pt x="12" y="0"/>
                    <a:pt x="27" y="0"/>
                  </a:cubicBezTo>
                  <a:cubicBezTo>
                    <a:pt x="42" y="0"/>
                    <a:pt x="55" y="11"/>
                    <a:pt x="55" y="28"/>
                  </a:cubicBezTo>
                  <a:cubicBezTo>
                    <a:pt x="55" y="45"/>
                    <a:pt x="42" y="56"/>
                    <a:pt x="27" y="56"/>
                  </a:cubicBezTo>
                  <a:close/>
                  <a:moveTo>
                    <a:pt x="27" y="5"/>
                  </a:moveTo>
                  <a:cubicBezTo>
                    <a:pt x="15" y="5"/>
                    <a:pt x="6" y="14"/>
                    <a:pt x="6" y="28"/>
                  </a:cubicBezTo>
                  <a:cubicBezTo>
                    <a:pt x="6" y="41"/>
                    <a:pt x="14" y="51"/>
                    <a:pt x="27" y="51"/>
                  </a:cubicBezTo>
                  <a:cubicBezTo>
                    <a:pt x="39" y="51"/>
                    <a:pt x="49" y="42"/>
                    <a:pt x="49" y="28"/>
                  </a:cubicBezTo>
                  <a:cubicBezTo>
                    <a:pt x="49" y="14"/>
                    <a:pt x="39" y="5"/>
                    <a:pt x="27" y="5"/>
                  </a:cubicBezTo>
                  <a:close/>
                  <a:moveTo>
                    <a:pt x="22" y="44"/>
                  </a:moveTo>
                  <a:cubicBezTo>
                    <a:pt x="16" y="44"/>
                    <a:pt x="16" y="44"/>
                    <a:pt x="16" y="44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36" y="13"/>
                    <a:pt x="40" y="16"/>
                    <a:pt x="40" y="22"/>
                  </a:cubicBezTo>
                  <a:cubicBezTo>
                    <a:pt x="40" y="27"/>
                    <a:pt x="36" y="30"/>
                    <a:pt x="31" y="30"/>
                  </a:cubicBezTo>
                  <a:cubicBezTo>
                    <a:pt x="40" y="44"/>
                    <a:pt x="40" y="44"/>
                    <a:pt x="40" y="44"/>
                  </a:cubicBezTo>
                  <a:cubicBezTo>
                    <a:pt x="34" y="44"/>
                    <a:pt x="34" y="44"/>
                    <a:pt x="34" y="44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2" y="31"/>
                    <a:pt x="22" y="31"/>
                    <a:pt x="22" y="31"/>
                  </a:cubicBezTo>
                  <a:lnTo>
                    <a:pt x="22" y="44"/>
                  </a:lnTo>
                  <a:close/>
                  <a:moveTo>
                    <a:pt x="27" y="26"/>
                  </a:moveTo>
                  <a:cubicBezTo>
                    <a:pt x="31" y="26"/>
                    <a:pt x="34" y="26"/>
                    <a:pt x="34" y="21"/>
                  </a:cubicBezTo>
                  <a:cubicBezTo>
                    <a:pt x="34" y="18"/>
                    <a:pt x="31" y="17"/>
                    <a:pt x="28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2" y="26"/>
                    <a:pt x="22" y="26"/>
                    <a:pt x="22" y="26"/>
                  </a:cubicBezTo>
                  <a:lnTo>
                    <a:pt x="27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4144813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A8475144-A8AF-4C31-A022-05A109EC64D7}"/>
              </a:ext>
            </a:extLst>
          </p:cNvPr>
          <p:cNvSpPr/>
          <p:nvPr userDrawn="1"/>
        </p:nvSpPr>
        <p:spPr>
          <a:xfrm>
            <a:off x="1" y="4350554"/>
            <a:ext cx="12192000" cy="250744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57357" y="4634747"/>
            <a:ext cx="10564071" cy="795528"/>
          </a:xfrm>
        </p:spPr>
        <p:txBody>
          <a:bodyPr rIns="0" anchor="b" anchorCtr="0"/>
          <a:lstStyle>
            <a:lvl1pPr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57357" y="5578043"/>
            <a:ext cx="10564071" cy="347472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5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presenter information</a:t>
            </a:r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82323A7D-5761-4AEF-8E75-65750A20EB3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835800" y="6371584"/>
            <a:ext cx="2798793" cy="201168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1200" b="0">
                <a:solidFill>
                  <a:schemeClr val="bg1"/>
                </a:solidFill>
                <a:latin typeface="+mn-lt"/>
              </a:defRPr>
            </a:lvl1pPr>
            <a:lvl2pPr algn="r">
              <a:defRPr b="1"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Click to add date</a:t>
            </a:r>
          </a:p>
          <a:p>
            <a:pPr lvl="1"/>
            <a:endParaRPr lang="en-US" dirty="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557929" y="429542"/>
            <a:ext cx="2872536" cy="352779"/>
            <a:chOff x="557784" y="429541"/>
            <a:chExt cx="2871788" cy="352779"/>
          </a:xfrm>
        </p:grpSpPr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F017E871-18C4-45C8-9198-BF682349044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62537" y="439542"/>
              <a:ext cx="1377022" cy="340505"/>
            </a:xfrm>
            <a:custGeom>
              <a:avLst/>
              <a:gdLst>
                <a:gd name="T0" fmla="*/ 701 w 1134"/>
                <a:gd name="T1" fmla="*/ 273 h 278"/>
                <a:gd name="T2" fmla="*/ 675 w 1134"/>
                <a:gd name="T3" fmla="*/ 248 h 278"/>
                <a:gd name="T4" fmla="*/ 701 w 1134"/>
                <a:gd name="T5" fmla="*/ 109 h 278"/>
                <a:gd name="T6" fmla="*/ 645 w 1134"/>
                <a:gd name="T7" fmla="*/ 84 h 278"/>
                <a:gd name="T8" fmla="*/ 576 w 1134"/>
                <a:gd name="T9" fmla="*/ 79 h 278"/>
                <a:gd name="T10" fmla="*/ 576 w 1134"/>
                <a:gd name="T11" fmla="*/ 278 h 278"/>
                <a:gd name="T12" fmla="*/ 645 w 1134"/>
                <a:gd name="T13" fmla="*/ 273 h 278"/>
                <a:gd name="T14" fmla="*/ 426 w 1134"/>
                <a:gd name="T15" fmla="*/ 222 h 278"/>
                <a:gd name="T16" fmla="*/ 299 w 1134"/>
                <a:gd name="T17" fmla="*/ 189 h 278"/>
                <a:gd name="T18" fmla="*/ 461 w 1134"/>
                <a:gd name="T19" fmla="*/ 175 h 278"/>
                <a:gd name="T20" fmla="*/ 267 w 1134"/>
                <a:gd name="T21" fmla="*/ 178 h 278"/>
                <a:gd name="T22" fmla="*/ 456 w 1134"/>
                <a:gd name="T23" fmla="*/ 222 h 278"/>
                <a:gd name="T24" fmla="*/ 59 w 1134"/>
                <a:gd name="T25" fmla="*/ 25 h 278"/>
                <a:gd name="T26" fmla="*/ 86 w 1134"/>
                <a:gd name="T27" fmla="*/ 0 h 278"/>
                <a:gd name="T28" fmla="*/ 0 w 1134"/>
                <a:gd name="T29" fmla="*/ 25 h 278"/>
                <a:gd name="T30" fmla="*/ 27 w 1134"/>
                <a:gd name="T31" fmla="*/ 247 h 278"/>
                <a:gd name="T32" fmla="*/ 0 w 1134"/>
                <a:gd name="T33" fmla="*/ 273 h 278"/>
                <a:gd name="T34" fmla="*/ 86 w 1134"/>
                <a:gd name="T35" fmla="*/ 247 h 278"/>
                <a:gd name="T36" fmla="*/ 59 w 1134"/>
                <a:gd name="T37" fmla="*/ 138 h 278"/>
                <a:gd name="T38" fmla="*/ 196 w 1134"/>
                <a:gd name="T39" fmla="*/ 247 h 278"/>
                <a:gd name="T40" fmla="*/ 168 w 1134"/>
                <a:gd name="T41" fmla="*/ 273 h 278"/>
                <a:gd name="T42" fmla="*/ 255 w 1134"/>
                <a:gd name="T43" fmla="*/ 247 h 278"/>
                <a:gd name="T44" fmla="*/ 227 w 1134"/>
                <a:gd name="T45" fmla="*/ 25 h 278"/>
                <a:gd name="T46" fmla="*/ 255 w 1134"/>
                <a:gd name="T47" fmla="*/ 0 h 278"/>
                <a:gd name="T48" fmla="*/ 168 w 1134"/>
                <a:gd name="T49" fmla="*/ 25 h 278"/>
                <a:gd name="T50" fmla="*/ 196 w 1134"/>
                <a:gd name="T51" fmla="*/ 114 h 278"/>
                <a:gd name="T52" fmla="*/ 996 w 1134"/>
                <a:gd name="T53" fmla="*/ 248 h 278"/>
                <a:gd name="T54" fmla="*/ 971 w 1134"/>
                <a:gd name="T55" fmla="*/ 163 h 278"/>
                <a:gd name="T56" fmla="*/ 1078 w 1134"/>
                <a:gd name="T57" fmla="*/ 163 h 278"/>
                <a:gd name="T58" fmla="*/ 1053 w 1134"/>
                <a:gd name="T59" fmla="*/ 248 h 278"/>
                <a:gd name="T60" fmla="*/ 1134 w 1134"/>
                <a:gd name="T61" fmla="*/ 273 h 278"/>
                <a:gd name="T62" fmla="*/ 1109 w 1134"/>
                <a:gd name="T63" fmla="*/ 248 h 278"/>
                <a:gd name="T64" fmla="*/ 1030 w 1134"/>
                <a:gd name="T65" fmla="*/ 79 h 278"/>
                <a:gd name="T66" fmla="*/ 971 w 1134"/>
                <a:gd name="T67" fmla="*/ 0 h 278"/>
                <a:gd name="T68" fmla="*/ 915 w 1134"/>
                <a:gd name="T69" fmla="*/ 24 h 278"/>
                <a:gd name="T70" fmla="*/ 940 w 1134"/>
                <a:gd name="T71" fmla="*/ 248 h 278"/>
                <a:gd name="T72" fmla="*/ 915 w 1134"/>
                <a:gd name="T73" fmla="*/ 273 h 278"/>
                <a:gd name="T74" fmla="*/ 996 w 1134"/>
                <a:gd name="T75" fmla="*/ 248 h 278"/>
                <a:gd name="T76" fmla="*/ 580 w 1134"/>
                <a:gd name="T77" fmla="*/ 104 h 278"/>
                <a:gd name="T78" fmla="*/ 580 w 1134"/>
                <a:gd name="T79" fmla="*/ 252 h 278"/>
                <a:gd name="T80" fmla="*/ 366 w 1134"/>
                <a:gd name="T81" fmla="*/ 104 h 278"/>
                <a:gd name="T82" fmla="*/ 299 w 1134"/>
                <a:gd name="T83" fmla="*/ 164 h 278"/>
                <a:gd name="T84" fmla="*/ 859 w 1134"/>
                <a:gd name="T85" fmla="*/ 224 h 278"/>
                <a:gd name="T86" fmla="*/ 897 w 1134"/>
                <a:gd name="T87" fmla="*/ 109 h 278"/>
                <a:gd name="T88" fmla="*/ 859 w 1134"/>
                <a:gd name="T89" fmla="*/ 84 h 278"/>
                <a:gd name="T90" fmla="*/ 829 w 1134"/>
                <a:gd name="T91" fmla="*/ 36 h 278"/>
                <a:gd name="T92" fmla="*/ 799 w 1134"/>
                <a:gd name="T93" fmla="*/ 84 h 278"/>
                <a:gd name="T94" fmla="*/ 829 w 1134"/>
                <a:gd name="T95" fmla="*/ 109 h 278"/>
                <a:gd name="T96" fmla="*/ 879 w 1134"/>
                <a:gd name="T97" fmla="*/ 275 h 278"/>
                <a:gd name="T98" fmla="*/ 897 w 1134"/>
                <a:gd name="T99" fmla="*/ 248 h 278"/>
                <a:gd name="T100" fmla="*/ 859 w 1134"/>
                <a:gd name="T101" fmla="*/ 224 h 278"/>
                <a:gd name="T102" fmla="*/ 801 w 1134"/>
                <a:gd name="T103" fmla="*/ 273 h 278"/>
                <a:gd name="T104" fmla="*/ 787 w 1134"/>
                <a:gd name="T105" fmla="*/ 249 h 278"/>
                <a:gd name="T106" fmla="*/ 768 w 1134"/>
                <a:gd name="T107" fmla="*/ 0 h 278"/>
                <a:gd name="T108" fmla="*/ 712 w 1134"/>
                <a:gd name="T109" fmla="*/ 24 h 278"/>
                <a:gd name="T110" fmla="*/ 737 w 1134"/>
                <a:gd name="T111" fmla="*/ 224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34" h="278">
                  <a:moveTo>
                    <a:pt x="645" y="273"/>
                  </a:moveTo>
                  <a:cubicBezTo>
                    <a:pt x="701" y="273"/>
                    <a:pt x="701" y="273"/>
                    <a:pt x="701" y="273"/>
                  </a:cubicBezTo>
                  <a:cubicBezTo>
                    <a:pt x="701" y="248"/>
                    <a:pt x="701" y="248"/>
                    <a:pt x="701" y="248"/>
                  </a:cubicBezTo>
                  <a:cubicBezTo>
                    <a:pt x="675" y="248"/>
                    <a:pt x="675" y="248"/>
                    <a:pt x="675" y="248"/>
                  </a:cubicBezTo>
                  <a:cubicBezTo>
                    <a:pt x="675" y="109"/>
                    <a:pt x="675" y="109"/>
                    <a:pt x="675" y="109"/>
                  </a:cubicBezTo>
                  <a:cubicBezTo>
                    <a:pt x="701" y="109"/>
                    <a:pt x="701" y="109"/>
                    <a:pt x="701" y="109"/>
                  </a:cubicBezTo>
                  <a:cubicBezTo>
                    <a:pt x="701" y="84"/>
                    <a:pt x="701" y="84"/>
                    <a:pt x="701" y="84"/>
                  </a:cubicBezTo>
                  <a:cubicBezTo>
                    <a:pt x="645" y="84"/>
                    <a:pt x="645" y="84"/>
                    <a:pt x="645" y="84"/>
                  </a:cubicBezTo>
                  <a:cubicBezTo>
                    <a:pt x="645" y="112"/>
                    <a:pt x="645" y="112"/>
                    <a:pt x="645" y="112"/>
                  </a:cubicBezTo>
                  <a:cubicBezTo>
                    <a:pt x="629" y="91"/>
                    <a:pt x="605" y="79"/>
                    <a:pt x="576" y="79"/>
                  </a:cubicBezTo>
                  <a:cubicBezTo>
                    <a:pt x="523" y="79"/>
                    <a:pt x="483" y="122"/>
                    <a:pt x="483" y="178"/>
                  </a:cubicBezTo>
                  <a:cubicBezTo>
                    <a:pt x="483" y="235"/>
                    <a:pt x="523" y="278"/>
                    <a:pt x="576" y="278"/>
                  </a:cubicBezTo>
                  <a:cubicBezTo>
                    <a:pt x="605" y="278"/>
                    <a:pt x="629" y="265"/>
                    <a:pt x="645" y="245"/>
                  </a:cubicBezTo>
                  <a:lnTo>
                    <a:pt x="645" y="273"/>
                  </a:lnTo>
                  <a:close/>
                  <a:moveTo>
                    <a:pt x="456" y="222"/>
                  </a:moveTo>
                  <a:cubicBezTo>
                    <a:pt x="426" y="222"/>
                    <a:pt x="426" y="222"/>
                    <a:pt x="426" y="222"/>
                  </a:cubicBezTo>
                  <a:cubicBezTo>
                    <a:pt x="415" y="241"/>
                    <a:pt x="395" y="253"/>
                    <a:pt x="367" y="253"/>
                  </a:cubicBezTo>
                  <a:cubicBezTo>
                    <a:pt x="325" y="253"/>
                    <a:pt x="302" y="227"/>
                    <a:pt x="299" y="189"/>
                  </a:cubicBezTo>
                  <a:cubicBezTo>
                    <a:pt x="461" y="189"/>
                    <a:pt x="461" y="189"/>
                    <a:pt x="461" y="189"/>
                  </a:cubicBezTo>
                  <a:cubicBezTo>
                    <a:pt x="461" y="175"/>
                    <a:pt x="461" y="175"/>
                    <a:pt x="461" y="175"/>
                  </a:cubicBezTo>
                  <a:cubicBezTo>
                    <a:pt x="461" y="118"/>
                    <a:pt x="424" y="79"/>
                    <a:pt x="366" y="79"/>
                  </a:cubicBezTo>
                  <a:cubicBezTo>
                    <a:pt x="308" y="79"/>
                    <a:pt x="267" y="120"/>
                    <a:pt x="267" y="178"/>
                  </a:cubicBezTo>
                  <a:cubicBezTo>
                    <a:pt x="267" y="237"/>
                    <a:pt x="308" y="278"/>
                    <a:pt x="366" y="278"/>
                  </a:cubicBezTo>
                  <a:cubicBezTo>
                    <a:pt x="409" y="278"/>
                    <a:pt x="442" y="257"/>
                    <a:pt x="456" y="222"/>
                  </a:cubicBezTo>
                  <a:moveTo>
                    <a:pt x="59" y="114"/>
                  </a:moveTo>
                  <a:cubicBezTo>
                    <a:pt x="59" y="25"/>
                    <a:pt x="59" y="25"/>
                    <a:pt x="59" y="25"/>
                  </a:cubicBezTo>
                  <a:cubicBezTo>
                    <a:pt x="86" y="25"/>
                    <a:pt x="86" y="25"/>
                    <a:pt x="86" y="25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7" y="247"/>
                    <a:pt x="27" y="247"/>
                    <a:pt x="27" y="247"/>
                  </a:cubicBezTo>
                  <a:cubicBezTo>
                    <a:pt x="0" y="247"/>
                    <a:pt x="0" y="247"/>
                    <a:pt x="0" y="24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6" y="273"/>
                    <a:pt x="86" y="273"/>
                    <a:pt x="86" y="273"/>
                  </a:cubicBezTo>
                  <a:cubicBezTo>
                    <a:pt x="86" y="247"/>
                    <a:pt x="86" y="247"/>
                    <a:pt x="86" y="247"/>
                  </a:cubicBezTo>
                  <a:cubicBezTo>
                    <a:pt x="59" y="247"/>
                    <a:pt x="59" y="247"/>
                    <a:pt x="59" y="247"/>
                  </a:cubicBezTo>
                  <a:cubicBezTo>
                    <a:pt x="59" y="138"/>
                    <a:pt x="59" y="138"/>
                    <a:pt x="59" y="138"/>
                  </a:cubicBezTo>
                  <a:cubicBezTo>
                    <a:pt x="196" y="138"/>
                    <a:pt x="196" y="138"/>
                    <a:pt x="196" y="138"/>
                  </a:cubicBezTo>
                  <a:cubicBezTo>
                    <a:pt x="196" y="247"/>
                    <a:pt x="196" y="247"/>
                    <a:pt x="196" y="247"/>
                  </a:cubicBezTo>
                  <a:cubicBezTo>
                    <a:pt x="168" y="247"/>
                    <a:pt x="168" y="247"/>
                    <a:pt x="168" y="247"/>
                  </a:cubicBezTo>
                  <a:cubicBezTo>
                    <a:pt x="168" y="273"/>
                    <a:pt x="168" y="273"/>
                    <a:pt x="168" y="273"/>
                  </a:cubicBezTo>
                  <a:cubicBezTo>
                    <a:pt x="255" y="273"/>
                    <a:pt x="255" y="273"/>
                    <a:pt x="255" y="273"/>
                  </a:cubicBezTo>
                  <a:cubicBezTo>
                    <a:pt x="255" y="247"/>
                    <a:pt x="255" y="247"/>
                    <a:pt x="255" y="247"/>
                  </a:cubicBezTo>
                  <a:cubicBezTo>
                    <a:pt x="227" y="247"/>
                    <a:pt x="227" y="247"/>
                    <a:pt x="227" y="247"/>
                  </a:cubicBezTo>
                  <a:cubicBezTo>
                    <a:pt x="227" y="25"/>
                    <a:pt x="227" y="25"/>
                    <a:pt x="227" y="25"/>
                  </a:cubicBezTo>
                  <a:cubicBezTo>
                    <a:pt x="255" y="25"/>
                    <a:pt x="255" y="25"/>
                    <a:pt x="255" y="25"/>
                  </a:cubicBezTo>
                  <a:cubicBezTo>
                    <a:pt x="255" y="0"/>
                    <a:pt x="255" y="0"/>
                    <a:pt x="255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25"/>
                    <a:pt x="168" y="25"/>
                    <a:pt x="168" y="25"/>
                  </a:cubicBezTo>
                  <a:cubicBezTo>
                    <a:pt x="196" y="25"/>
                    <a:pt x="196" y="25"/>
                    <a:pt x="196" y="25"/>
                  </a:cubicBezTo>
                  <a:cubicBezTo>
                    <a:pt x="196" y="114"/>
                    <a:pt x="196" y="114"/>
                    <a:pt x="196" y="114"/>
                  </a:cubicBezTo>
                  <a:lnTo>
                    <a:pt x="59" y="114"/>
                  </a:lnTo>
                  <a:close/>
                  <a:moveTo>
                    <a:pt x="996" y="248"/>
                  </a:moveTo>
                  <a:cubicBezTo>
                    <a:pt x="971" y="248"/>
                    <a:pt x="971" y="248"/>
                    <a:pt x="971" y="248"/>
                  </a:cubicBezTo>
                  <a:cubicBezTo>
                    <a:pt x="971" y="163"/>
                    <a:pt x="971" y="163"/>
                    <a:pt x="971" y="163"/>
                  </a:cubicBezTo>
                  <a:cubicBezTo>
                    <a:pt x="971" y="124"/>
                    <a:pt x="991" y="104"/>
                    <a:pt x="1026" y="104"/>
                  </a:cubicBezTo>
                  <a:cubicBezTo>
                    <a:pt x="1058" y="104"/>
                    <a:pt x="1078" y="124"/>
                    <a:pt x="1078" y="163"/>
                  </a:cubicBezTo>
                  <a:cubicBezTo>
                    <a:pt x="1078" y="248"/>
                    <a:pt x="1078" y="248"/>
                    <a:pt x="1078" y="248"/>
                  </a:cubicBezTo>
                  <a:cubicBezTo>
                    <a:pt x="1053" y="248"/>
                    <a:pt x="1053" y="248"/>
                    <a:pt x="1053" y="248"/>
                  </a:cubicBezTo>
                  <a:cubicBezTo>
                    <a:pt x="1053" y="273"/>
                    <a:pt x="1053" y="273"/>
                    <a:pt x="1053" y="273"/>
                  </a:cubicBezTo>
                  <a:cubicBezTo>
                    <a:pt x="1134" y="273"/>
                    <a:pt x="1134" y="273"/>
                    <a:pt x="1134" y="273"/>
                  </a:cubicBezTo>
                  <a:cubicBezTo>
                    <a:pt x="1134" y="248"/>
                    <a:pt x="1134" y="248"/>
                    <a:pt x="1134" y="248"/>
                  </a:cubicBezTo>
                  <a:cubicBezTo>
                    <a:pt x="1109" y="248"/>
                    <a:pt x="1109" y="248"/>
                    <a:pt x="1109" y="248"/>
                  </a:cubicBezTo>
                  <a:cubicBezTo>
                    <a:pt x="1109" y="163"/>
                    <a:pt x="1109" y="163"/>
                    <a:pt x="1109" y="163"/>
                  </a:cubicBezTo>
                  <a:cubicBezTo>
                    <a:pt x="1109" y="117"/>
                    <a:pt x="1081" y="79"/>
                    <a:pt x="1030" y="79"/>
                  </a:cubicBezTo>
                  <a:cubicBezTo>
                    <a:pt x="1003" y="79"/>
                    <a:pt x="983" y="89"/>
                    <a:pt x="971" y="105"/>
                  </a:cubicBezTo>
                  <a:cubicBezTo>
                    <a:pt x="971" y="0"/>
                    <a:pt x="971" y="0"/>
                    <a:pt x="971" y="0"/>
                  </a:cubicBezTo>
                  <a:cubicBezTo>
                    <a:pt x="915" y="0"/>
                    <a:pt x="915" y="0"/>
                    <a:pt x="915" y="0"/>
                  </a:cubicBezTo>
                  <a:cubicBezTo>
                    <a:pt x="915" y="24"/>
                    <a:pt x="915" y="24"/>
                    <a:pt x="915" y="24"/>
                  </a:cubicBezTo>
                  <a:cubicBezTo>
                    <a:pt x="940" y="24"/>
                    <a:pt x="940" y="24"/>
                    <a:pt x="940" y="24"/>
                  </a:cubicBezTo>
                  <a:cubicBezTo>
                    <a:pt x="940" y="248"/>
                    <a:pt x="940" y="248"/>
                    <a:pt x="940" y="248"/>
                  </a:cubicBezTo>
                  <a:cubicBezTo>
                    <a:pt x="915" y="248"/>
                    <a:pt x="915" y="248"/>
                    <a:pt x="915" y="248"/>
                  </a:cubicBezTo>
                  <a:cubicBezTo>
                    <a:pt x="915" y="273"/>
                    <a:pt x="915" y="273"/>
                    <a:pt x="915" y="273"/>
                  </a:cubicBezTo>
                  <a:cubicBezTo>
                    <a:pt x="996" y="273"/>
                    <a:pt x="996" y="273"/>
                    <a:pt x="996" y="273"/>
                  </a:cubicBezTo>
                  <a:lnTo>
                    <a:pt x="996" y="248"/>
                  </a:lnTo>
                  <a:close/>
                  <a:moveTo>
                    <a:pt x="514" y="178"/>
                  </a:moveTo>
                  <a:cubicBezTo>
                    <a:pt x="514" y="135"/>
                    <a:pt x="542" y="104"/>
                    <a:pt x="580" y="104"/>
                  </a:cubicBezTo>
                  <a:cubicBezTo>
                    <a:pt x="619" y="104"/>
                    <a:pt x="646" y="136"/>
                    <a:pt x="646" y="178"/>
                  </a:cubicBezTo>
                  <a:cubicBezTo>
                    <a:pt x="646" y="221"/>
                    <a:pt x="619" y="252"/>
                    <a:pt x="580" y="252"/>
                  </a:cubicBezTo>
                  <a:cubicBezTo>
                    <a:pt x="542" y="252"/>
                    <a:pt x="514" y="221"/>
                    <a:pt x="514" y="178"/>
                  </a:cubicBezTo>
                  <a:moveTo>
                    <a:pt x="366" y="104"/>
                  </a:moveTo>
                  <a:cubicBezTo>
                    <a:pt x="406" y="104"/>
                    <a:pt x="427" y="133"/>
                    <a:pt x="430" y="164"/>
                  </a:cubicBezTo>
                  <a:cubicBezTo>
                    <a:pt x="299" y="164"/>
                    <a:pt x="299" y="164"/>
                    <a:pt x="299" y="164"/>
                  </a:cubicBezTo>
                  <a:cubicBezTo>
                    <a:pt x="302" y="130"/>
                    <a:pt x="326" y="104"/>
                    <a:pt x="366" y="104"/>
                  </a:cubicBezTo>
                  <a:moveTo>
                    <a:pt x="859" y="224"/>
                  </a:moveTo>
                  <a:cubicBezTo>
                    <a:pt x="859" y="109"/>
                    <a:pt x="859" y="109"/>
                    <a:pt x="859" y="109"/>
                  </a:cubicBezTo>
                  <a:cubicBezTo>
                    <a:pt x="897" y="109"/>
                    <a:pt x="897" y="109"/>
                    <a:pt x="897" y="109"/>
                  </a:cubicBezTo>
                  <a:cubicBezTo>
                    <a:pt x="897" y="84"/>
                    <a:pt x="897" y="84"/>
                    <a:pt x="897" y="84"/>
                  </a:cubicBezTo>
                  <a:cubicBezTo>
                    <a:pt x="859" y="84"/>
                    <a:pt x="859" y="84"/>
                    <a:pt x="859" y="84"/>
                  </a:cubicBezTo>
                  <a:cubicBezTo>
                    <a:pt x="859" y="36"/>
                    <a:pt x="859" y="36"/>
                    <a:pt x="859" y="36"/>
                  </a:cubicBezTo>
                  <a:cubicBezTo>
                    <a:pt x="829" y="36"/>
                    <a:pt x="829" y="36"/>
                    <a:pt x="829" y="36"/>
                  </a:cubicBezTo>
                  <a:cubicBezTo>
                    <a:pt x="829" y="84"/>
                    <a:pt x="829" y="84"/>
                    <a:pt x="829" y="84"/>
                  </a:cubicBezTo>
                  <a:cubicBezTo>
                    <a:pt x="799" y="84"/>
                    <a:pt x="799" y="84"/>
                    <a:pt x="799" y="84"/>
                  </a:cubicBezTo>
                  <a:cubicBezTo>
                    <a:pt x="799" y="109"/>
                    <a:pt x="799" y="109"/>
                    <a:pt x="799" y="109"/>
                  </a:cubicBezTo>
                  <a:cubicBezTo>
                    <a:pt x="829" y="109"/>
                    <a:pt x="829" y="109"/>
                    <a:pt x="829" y="109"/>
                  </a:cubicBezTo>
                  <a:cubicBezTo>
                    <a:pt x="829" y="225"/>
                    <a:pt x="829" y="225"/>
                    <a:pt x="829" y="225"/>
                  </a:cubicBezTo>
                  <a:cubicBezTo>
                    <a:pt x="829" y="259"/>
                    <a:pt x="844" y="275"/>
                    <a:pt x="879" y="275"/>
                  </a:cubicBezTo>
                  <a:cubicBezTo>
                    <a:pt x="884" y="275"/>
                    <a:pt x="893" y="274"/>
                    <a:pt x="897" y="273"/>
                  </a:cubicBezTo>
                  <a:cubicBezTo>
                    <a:pt x="897" y="248"/>
                    <a:pt x="897" y="248"/>
                    <a:pt x="897" y="248"/>
                  </a:cubicBezTo>
                  <a:cubicBezTo>
                    <a:pt x="892" y="249"/>
                    <a:pt x="886" y="249"/>
                    <a:pt x="882" y="249"/>
                  </a:cubicBezTo>
                  <a:cubicBezTo>
                    <a:pt x="866" y="249"/>
                    <a:pt x="859" y="244"/>
                    <a:pt x="859" y="224"/>
                  </a:cubicBezTo>
                  <a:moveTo>
                    <a:pt x="783" y="275"/>
                  </a:moveTo>
                  <a:cubicBezTo>
                    <a:pt x="789" y="275"/>
                    <a:pt x="797" y="274"/>
                    <a:pt x="801" y="273"/>
                  </a:cubicBezTo>
                  <a:cubicBezTo>
                    <a:pt x="801" y="248"/>
                    <a:pt x="801" y="248"/>
                    <a:pt x="801" y="248"/>
                  </a:cubicBezTo>
                  <a:cubicBezTo>
                    <a:pt x="795" y="249"/>
                    <a:pt x="791" y="249"/>
                    <a:pt x="787" y="249"/>
                  </a:cubicBezTo>
                  <a:cubicBezTo>
                    <a:pt x="774" y="249"/>
                    <a:pt x="768" y="243"/>
                    <a:pt x="768" y="222"/>
                  </a:cubicBezTo>
                  <a:cubicBezTo>
                    <a:pt x="768" y="0"/>
                    <a:pt x="768" y="0"/>
                    <a:pt x="768" y="0"/>
                  </a:cubicBezTo>
                  <a:cubicBezTo>
                    <a:pt x="712" y="0"/>
                    <a:pt x="712" y="0"/>
                    <a:pt x="712" y="0"/>
                  </a:cubicBezTo>
                  <a:cubicBezTo>
                    <a:pt x="712" y="24"/>
                    <a:pt x="712" y="24"/>
                    <a:pt x="712" y="24"/>
                  </a:cubicBezTo>
                  <a:cubicBezTo>
                    <a:pt x="737" y="24"/>
                    <a:pt x="737" y="24"/>
                    <a:pt x="737" y="24"/>
                  </a:cubicBezTo>
                  <a:cubicBezTo>
                    <a:pt x="737" y="224"/>
                    <a:pt x="737" y="224"/>
                    <a:pt x="737" y="224"/>
                  </a:cubicBezTo>
                  <a:cubicBezTo>
                    <a:pt x="737" y="257"/>
                    <a:pt x="751" y="275"/>
                    <a:pt x="783" y="275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64721E85-2239-483B-879C-87964E713A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6125" y="429541"/>
              <a:ext cx="295044" cy="352779"/>
            </a:xfrm>
            <a:custGeom>
              <a:avLst/>
              <a:gdLst>
                <a:gd name="T0" fmla="*/ 85 w 243"/>
                <a:gd name="T1" fmla="*/ 195 h 288"/>
                <a:gd name="T2" fmla="*/ 125 w 243"/>
                <a:gd name="T3" fmla="*/ 223 h 288"/>
                <a:gd name="T4" fmla="*/ 158 w 243"/>
                <a:gd name="T5" fmla="*/ 203 h 288"/>
                <a:gd name="T6" fmla="*/ 110 w 243"/>
                <a:gd name="T7" fmla="*/ 176 h 288"/>
                <a:gd name="T8" fmla="*/ 36 w 243"/>
                <a:gd name="T9" fmla="*/ 150 h 288"/>
                <a:gd name="T10" fmla="*/ 5 w 243"/>
                <a:gd name="T11" fmla="*/ 87 h 288"/>
                <a:gd name="T12" fmla="*/ 119 w 243"/>
                <a:gd name="T13" fmla="*/ 0 h 288"/>
                <a:gd name="T14" fmla="*/ 236 w 243"/>
                <a:gd name="T15" fmla="*/ 86 h 288"/>
                <a:gd name="T16" fmla="*/ 153 w 243"/>
                <a:gd name="T17" fmla="*/ 86 h 288"/>
                <a:gd name="T18" fmla="*/ 118 w 243"/>
                <a:gd name="T19" fmla="*/ 62 h 288"/>
                <a:gd name="T20" fmla="*/ 90 w 243"/>
                <a:gd name="T21" fmla="*/ 80 h 288"/>
                <a:gd name="T22" fmla="*/ 130 w 243"/>
                <a:gd name="T23" fmla="*/ 104 h 288"/>
                <a:gd name="T24" fmla="*/ 208 w 243"/>
                <a:gd name="T25" fmla="*/ 130 h 288"/>
                <a:gd name="T26" fmla="*/ 243 w 243"/>
                <a:gd name="T27" fmla="*/ 194 h 288"/>
                <a:gd name="T28" fmla="*/ 122 w 243"/>
                <a:gd name="T29" fmla="*/ 288 h 288"/>
                <a:gd name="T30" fmla="*/ 0 w 243"/>
                <a:gd name="T31" fmla="*/ 195 h 288"/>
                <a:gd name="T32" fmla="*/ 85 w 243"/>
                <a:gd name="T33" fmla="*/ 195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3" h="288">
                  <a:moveTo>
                    <a:pt x="85" y="195"/>
                  </a:moveTo>
                  <a:cubicBezTo>
                    <a:pt x="90" y="216"/>
                    <a:pt x="101" y="223"/>
                    <a:pt x="125" y="223"/>
                  </a:cubicBezTo>
                  <a:cubicBezTo>
                    <a:pt x="146" y="223"/>
                    <a:pt x="158" y="215"/>
                    <a:pt x="158" y="203"/>
                  </a:cubicBezTo>
                  <a:cubicBezTo>
                    <a:pt x="158" y="186"/>
                    <a:pt x="142" y="185"/>
                    <a:pt x="110" y="176"/>
                  </a:cubicBezTo>
                  <a:cubicBezTo>
                    <a:pt x="72" y="166"/>
                    <a:pt x="48" y="158"/>
                    <a:pt x="36" y="150"/>
                  </a:cubicBezTo>
                  <a:cubicBezTo>
                    <a:pt x="15" y="135"/>
                    <a:pt x="5" y="114"/>
                    <a:pt x="5" y="87"/>
                  </a:cubicBezTo>
                  <a:cubicBezTo>
                    <a:pt x="5" y="34"/>
                    <a:pt x="47" y="0"/>
                    <a:pt x="119" y="0"/>
                  </a:cubicBezTo>
                  <a:cubicBezTo>
                    <a:pt x="189" y="0"/>
                    <a:pt x="231" y="31"/>
                    <a:pt x="236" y="86"/>
                  </a:cubicBezTo>
                  <a:cubicBezTo>
                    <a:pt x="153" y="86"/>
                    <a:pt x="153" y="86"/>
                    <a:pt x="153" y="86"/>
                  </a:cubicBezTo>
                  <a:cubicBezTo>
                    <a:pt x="150" y="70"/>
                    <a:pt x="139" y="62"/>
                    <a:pt x="118" y="62"/>
                  </a:cubicBezTo>
                  <a:cubicBezTo>
                    <a:pt x="99" y="62"/>
                    <a:pt x="90" y="68"/>
                    <a:pt x="90" y="80"/>
                  </a:cubicBezTo>
                  <a:cubicBezTo>
                    <a:pt x="90" y="95"/>
                    <a:pt x="104" y="98"/>
                    <a:pt x="130" y="104"/>
                  </a:cubicBezTo>
                  <a:cubicBezTo>
                    <a:pt x="164" y="113"/>
                    <a:pt x="191" y="119"/>
                    <a:pt x="208" y="130"/>
                  </a:cubicBezTo>
                  <a:cubicBezTo>
                    <a:pt x="232" y="146"/>
                    <a:pt x="243" y="166"/>
                    <a:pt x="243" y="194"/>
                  </a:cubicBezTo>
                  <a:cubicBezTo>
                    <a:pt x="243" y="253"/>
                    <a:pt x="201" y="288"/>
                    <a:pt x="122" y="288"/>
                  </a:cubicBezTo>
                  <a:cubicBezTo>
                    <a:pt x="48" y="288"/>
                    <a:pt x="6" y="253"/>
                    <a:pt x="0" y="195"/>
                  </a:cubicBezTo>
                  <a:lnTo>
                    <a:pt x="85" y="195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DE44ED71-C040-4229-9666-B07DD1B05D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0580" y="429541"/>
              <a:ext cx="328685" cy="352779"/>
            </a:xfrm>
            <a:custGeom>
              <a:avLst/>
              <a:gdLst>
                <a:gd name="T0" fmla="*/ 271 w 271"/>
                <a:gd name="T1" fmla="*/ 174 h 288"/>
                <a:gd name="T2" fmla="*/ 140 w 271"/>
                <a:gd name="T3" fmla="*/ 288 h 288"/>
                <a:gd name="T4" fmla="*/ 0 w 271"/>
                <a:gd name="T5" fmla="*/ 144 h 288"/>
                <a:gd name="T6" fmla="*/ 139 w 271"/>
                <a:gd name="T7" fmla="*/ 0 h 288"/>
                <a:gd name="T8" fmla="*/ 269 w 271"/>
                <a:gd name="T9" fmla="*/ 111 h 288"/>
                <a:gd name="T10" fmla="*/ 186 w 271"/>
                <a:gd name="T11" fmla="*/ 111 h 288"/>
                <a:gd name="T12" fmla="*/ 140 w 271"/>
                <a:gd name="T13" fmla="*/ 68 h 288"/>
                <a:gd name="T14" fmla="*/ 88 w 271"/>
                <a:gd name="T15" fmla="*/ 144 h 288"/>
                <a:gd name="T16" fmla="*/ 142 w 271"/>
                <a:gd name="T17" fmla="*/ 220 h 288"/>
                <a:gd name="T18" fmla="*/ 188 w 271"/>
                <a:gd name="T19" fmla="*/ 174 h 288"/>
                <a:gd name="T20" fmla="*/ 271 w 271"/>
                <a:gd name="T21" fmla="*/ 17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1" h="288">
                  <a:moveTo>
                    <a:pt x="271" y="174"/>
                  </a:moveTo>
                  <a:cubicBezTo>
                    <a:pt x="266" y="246"/>
                    <a:pt x="219" y="288"/>
                    <a:pt x="140" y="288"/>
                  </a:cubicBezTo>
                  <a:cubicBezTo>
                    <a:pt x="53" y="288"/>
                    <a:pt x="0" y="233"/>
                    <a:pt x="0" y="144"/>
                  </a:cubicBezTo>
                  <a:cubicBezTo>
                    <a:pt x="0" y="55"/>
                    <a:pt x="54" y="0"/>
                    <a:pt x="139" y="0"/>
                  </a:cubicBezTo>
                  <a:cubicBezTo>
                    <a:pt x="218" y="0"/>
                    <a:pt x="264" y="40"/>
                    <a:pt x="269" y="111"/>
                  </a:cubicBezTo>
                  <a:cubicBezTo>
                    <a:pt x="186" y="111"/>
                    <a:pt x="186" y="111"/>
                    <a:pt x="186" y="111"/>
                  </a:cubicBezTo>
                  <a:cubicBezTo>
                    <a:pt x="183" y="83"/>
                    <a:pt x="168" y="68"/>
                    <a:pt x="140" y="68"/>
                  </a:cubicBezTo>
                  <a:cubicBezTo>
                    <a:pt x="105" y="68"/>
                    <a:pt x="88" y="94"/>
                    <a:pt x="88" y="144"/>
                  </a:cubicBezTo>
                  <a:cubicBezTo>
                    <a:pt x="88" y="194"/>
                    <a:pt x="107" y="220"/>
                    <a:pt x="142" y="220"/>
                  </a:cubicBezTo>
                  <a:cubicBezTo>
                    <a:pt x="169" y="220"/>
                    <a:pt x="186" y="204"/>
                    <a:pt x="188" y="174"/>
                  </a:cubicBezTo>
                  <a:lnTo>
                    <a:pt x="271" y="174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072BB834-AF3C-4EED-BC86-8DE3070221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6534" y="439542"/>
              <a:ext cx="327776" cy="333231"/>
            </a:xfrm>
            <a:custGeom>
              <a:avLst/>
              <a:gdLst>
                <a:gd name="T0" fmla="*/ 0 w 721"/>
                <a:gd name="T1" fmla="*/ 0 h 733"/>
                <a:gd name="T2" fmla="*/ 237 w 721"/>
                <a:gd name="T3" fmla="*/ 0 h 733"/>
                <a:gd name="T4" fmla="*/ 360 w 721"/>
                <a:gd name="T5" fmla="*/ 474 h 733"/>
                <a:gd name="T6" fmla="*/ 491 w 721"/>
                <a:gd name="T7" fmla="*/ 0 h 733"/>
                <a:gd name="T8" fmla="*/ 721 w 721"/>
                <a:gd name="T9" fmla="*/ 0 h 733"/>
                <a:gd name="T10" fmla="*/ 478 w 721"/>
                <a:gd name="T11" fmla="*/ 733 h 733"/>
                <a:gd name="T12" fmla="*/ 245 w 721"/>
                <a:gd name="T13" fmla="*/ 733 h 733"/>
                <a:gd name="T14" fmla="*/ 0 w 721"/>
                <a:gd name="T15" fmla="*/ 0 h 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1" h="733">
                  <a:moveTo>
                    <a:pt x="0" y="0"/>
                  </a:moveTo>
                  <a:lnTo>
                    <a:pt x="237" y="0"/>
                  </a:lnTo>
                  <a:lnTo>
                    <a:pt x="360" y="474"/>
                  </a:lnTo>
                  <a:lnTo>
                    <a:pt x="491" y="0"/>
                  </a:lnTo>
                  <a:lnTo>
                    <a:pt x="721" y="0"/>
                  </a:lnTo>
                  <a:lnTo>
                    <a:pt x="478" y="733"/>
                  </a:lnTo>
                  <a:lnTo>
                    <a:pt x="245" y="7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D98FB805-93F1-4DD1-A922-41F0F7210F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784" y="429541"/>
              <a:ext cx="429609" cy="352779"/>
            </a:xfrm>
            <a:custGeom>
              <a:avLst/>
              <a:gdLst>
                <a:gd name="T0" fmla="*/ 101 w 354"/>
                <a:gd name="T1" fmla="*/ 0 h 288"/>
                <a:gd name="T2" fmla="*/ 73 w 354"/>
                <a:gd name="T3" fmla="*/ 12 h 288"/>
                <a:gd name="T4" fmla="*/ 15 w 354"/>
                <a:gd name="T5" fmla="*/ 69 h 288"/>
                <a:gd name="T6" fmla="*/ 15 w 354"/>
                <a:gd name="T7" fmla="*/ 127 h 288"/>
                <a:gd name="T8" fmla="*/ 177 w 354"/>
                <a:gd name="T9" fmla="*/ 288 h 288"/>
                <a:gd name="T10" fmla="*/ 338 w 354"/>
                <a:gd name="T11" fmla="*/ 127 h 288"/>
                <a:gd name="T12" fmla="*/ 338 w 354"/>
                <a:gd name="T13" fmla="*/ 69 h 288"/>
                <a:gd name="T14" fmla="*/ 281 w 354"/>
                <a:gd name="T15" fmla="*/ 12 h 288"/>
                <a:gd name="T16" fmla="*/ 252 w 354"/>
                <a:gd name="T17" fmla="*/ 0 h 288"/>
                <a:gd name="T18" fmla="*/ 224 w 354"/>
                <a:gd name="T19" fmla="*/ 12 h 288"/>
                <a:gd name="T20" fmla="*/ 177 w 354"/>
                <a:gd name="T21" fmla="*/ 59 h 288"/>
                <a:gd name="T22" fmla="*/ 130 w 354"/>
                <a:gd name="T23" fmla="*/ 12 h 288"/>
                <a:gd name="T24" fmla="*/ 101 w 354"/>
                <a:gd name="T25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4" h="288">
                  <a:moveTo>
                    <a:pt x="101" y="0"/>
                  </a:moveTo>
                  <a:cubicBezTo>
                    <a:pt x="91" y="0"/>
                    <a:pt x="80" y="4"/>
                    <a:pt x="73" y="12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0" y="85"/>
                    <a:pt x="0" y="111"/>
                    <a:pt x="15" y="127"/>
                  </a:cubicBezTo>
                  <a:cubicBezTo>
                    <a:pt x="177" y="288"/>
                    <a:pt x="177" y="288"/>
                    <a:pt x="177" y="288"/>
                  </a:cubicBezTo>
                  <a:cubicBezTo>
                    <a:pt x="338" y="127"/>
                    <a:pt x="338" y="127"/>
                    <a:pt x="338" y="127"/>
                  </a:cubicBezTo>
                  <a:cubicBezTo>
                    <a:pt x="354" y="111"/>
                    <a:pt x="354" y="85"/>
                    <a:pt x="338" y="69"/>
                  </a:cubicBezTo>
                  <a:cubicBezTo>
                    <a:pt x="281" y="12"/>
                    <a:pt x="281" y="12"/>
                    <a:pt x="281" y="12"/>
                  </a:cubicBezTo>
                  <a:cubicBezTo>
                    <a:pt x="273" y="4"/>
                    <a:pt x="263" y="0"/>
                    <a:pt x="252" y="0"/>
                  </a:cubicBezTo>
                  <a:cubicBezTo>
                    <a:pt x="242" y="0"/>
                    <a:pt x="232" y="4"/>
                    <a:pt x="224" y="12"/>
                  </a:cubicBezTo>
                  <a:cubicBezTo>
                    <a:pt x="177" y="59"/>
                    <a:pt x="177" y="59"/>
                    <a:pt x="177" y="59"/>
                  </a:cubicBezTo>
                  <a:cubicBezTo>
                    <a:pt x="130" y="12"/>
                    <a:pt x="130" y="12"/>
                    <a:pt x="130" y="12"/>
                  </a:cubicBezTo>
                  <a:cubicBezTo>
                    <a:pt x="122" y="4"/>
                    <a:pt x="111" y="0"/>
                    <a:pt x="101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71225E3C-921D-42FF-B4D6-693BE03962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62744" y="706400"/>
              <a:ext cx="66828" cy="68647"/>
            </a:xfrm>
            <a:custGeom>
              <a:avLst/>
              <a:gdLst>
                <a:gd name="T0" fmla="*/ 27 w 55"/>
                <a:gd name="T1" fmla="*/ 56 h 56"/>
                <a:gd name="T2" fmla="*/ 0 w 55"/>
                <a:gd name="T3" fmla="*/ 28 h 56"/>
                <a:gd name="T4" fmla="*/ 27 w 55"/>
                <a:gd name="T5" fmla="*/ 0 h 56"/>
                <a:gd name="T6" fmla="*/ 55 w 55"/>
                <a:gd name="T7" fmla="*/ 28 h 56"/>
                <a:gd name="T8" fmla="*/ 27 w 55"/>
                <a:gd name="T9" fmla="*/ 56 h 56"/>
                <a:gd name="T10" fmla="*/ 27 w 55"/>
                <a:gd name="T11" fmla="*/ 5 h 56"/>
                <a:gd name="T12" fmla="*/ 6 w 55"/>
                <a:gd name="T13" fmla="*/ 28 h 56"/>
                <a:gd name="T14" fmla="*/ 27 w 55"/>
                <a:gd name="T15" fmla="*/ 51 h 56"/>
                <a:gd name="T16" fmla="*/ 49 w 55"/>
                <a:gd name="T17" fmla="*/ 28 h 56"/>
                <a:gd name="T18" fmla="*/ 27 w 55"/>
                <a:gd name="T19" fmla="*/ 5 h 56"/>
                <a:gd name="T20" fmla="*/ 22 w 55"/>
                <a:gd name="T21" fmla="*/ 44 h 56"/>
                <a:gd name="T22" fmla="*/ 16 w 55"/>
                <a:gd name="T23" fmla="*/ 44 h 56"/>
                <a:gd name="T24" fmla="*/ 16 w 55"/>
                <a:gd name="T25" fmla="*/ 13 h 56"/>
                <a:gd name="T26" fmla="*/ 28 w 55"/>
                <a:gd name="T27" fmla="*/ 13 h 56"/>
                <a:gd name="T28" fmla="*/ 40 w 55"/>
                <a:gd name="T29" fmla="*/ 22 h 56"/>
                <a:gd name="T30" fmla="*/ 31 w 55"/>
                <a:gd name="T31" fmla="*/ 30 h 56"/>
                <a:gd name="T32" fmla="*/ 40 w 55"/>
                <a:gd name="T33" fmla="*/ 44 h 56"/>
                <a:gd name="T34" fmla="*/ 34 w 55"/>
                <a:gd name="T35" fmla="*/ 44 h 56"/>
                <a:gd name="T36" fmla="*/ 26 w 55"/>
                <a:gd name="T37" fmla="*/ 31 h 56"/>
                <a:gd name="T38" fmla="*/ 22 w 55"/>
                <a:gd name="T39" fmla="*/ 31 h 56"/>
                <a:gd name="T40" fmla="*/ 22 w 55"/>
                <a:gd name="T41" fmla="*/ 44 h 56"/>
                <a:gd name="T42" fmla="*/ 27 w 55"/>
                <a:gd name="T43" fmla="*/ 26 h 56"/>
                <a:gd name="T44" fmla="*/ 34 w 55"/>
                <a:gd name="T45" fmla="*/ 21 h 56"/>
                <a:gd name="T46" fmla="*/ 28 w 55"/>
                <a:gd name="T47" fmla="*/ 17 h 56"/>
                <a:gd name="T48" fmla="*/ 22 w 55"/>
                <a:gd name="T49" fmla="*/ 17 h 56"/>
                <a:gd name="T50" fmla="*/ 22 w 55"/>
                <a:gd name="T51" fmla="*/ 26 h 56"/>
                <a:gd name="T52" fmla="*/ 27 w 55"/>
                <a:gd name="T53" fmla="*/ 2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5" h="56">
                  <a:moveTo>
                    <a:pt x="27" y="56"/>
                  </a:moveTo>
                  <a:cubicBezTo>
                    <a:pt x="11" y="56"/>
                    <a:pt x="0" y="44"/>
                    <a:pt x="0" y="28"/>
                  </a:cubicBezTo>
                  <a:cubicBezTo>
                    <a:pt x="0" y="11"/>
                    <a:pt x="12" y="0"/>
                    <a:pt x="27" y="0"/>
                  </a:cubicBezTo>
                  <a:cubicBezTo>
                    <a:pt x="42" y="0"/>
                    <a:pt x="55" y="11"/>
                    <a:pt x="55" y="28"/>
                  </a:cubicBezTo>
                  <a:cubicBezTo>
                    <a:pt x="55" y="45"/>
                    <a:pt x="42" y="56"/>
                    <a:pt x="27" y="56"/>
                  </a:cubicBezTo>
                  <a:close/>
                  <a:moveTo>
                    <a:pt x="27" y="5"/>
                  </a:moveTo>
                  <a:cubicBezTo>
                    <a:pt x="15" y="5"/>
                    <a:pt x="6" y="14"/>
                    <a:pt x="6" y="28"/>
                  </a:cubicBezTo>
                  <a:cubicBezTo>
                    <a:pt x="6" y="41"/>
                    <a:pt x="14" y="51"/>
                    <a:pt x="27" y="51"/>
                  </a:cubicBezTo>
                  <a:cubicBezTo>
                    <a:pt x="39" y="51"/>
                    <a:pt x="49" y="42"/>
                    <a:pt x="49" y="28"/>
                  </a:cubicBezTo>
                  <a:cubicBezTo>
                    <a:pt x="49" y="14"/>
                    <a:pt x="39" y="5"/>
                    <a:pt x="27" y="5"/>
                  </a:cubicBezTo>
                  <a:close/>
                  <a:moveTo>
                    <a:pt x="22" y="44"/>
                  </a:moveTo>
                  <a:cubicBezTo>
                    <a:pt x="16" y="44"/>
                    <a:pt x="16" y="44"/>
                    <a:pt x="16" y="44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36" y="13"/>
                    <a:pt x="40" y="16"/>
                    <a:pt x="40" y="22"/>
                  </a:cubicBezTo>
                  <a:cubicBezTo>
                    <a:pt x="40" y="27"/>
                    <a:pt x="36" y="30"/>
                    <a:pt x="31" y="30"/>
                  </a:cubicBezTo>
                  <a:cubicBezTo>
                    <a:pt x="40" y="44"/>
                    <a:pt x="40" y="44"/>
                    <a:pt x="40" y="44"/>
                  </a:cubicBezTo>
                  <a:cubicBezTo>
                    <a:pt x="34" y="44"/>
                    <a:pt x="34" y="44"/>
                    <a:pt x="34" y="44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2" y="31"/>
                    <a:pt x="22" y="31"/>
                    <a:pt x="22" y="31"/>
                  </a:cubicBezTo>
                  <a:lnTo>
                    <a:pt x="22" y="44"/>
                  </a:lnTo>
                  <a:close/>
                  <a:moveTo>
                    <a:pt x="27" y="26"/>
                  </a:moveTo>
                  <a:cubicBezTo>
                    <a:pt x="31" y="26"/>
                    <a:pt x="34" y="26"/>
                    <a:pt x="34" y="21"/>
                  </a:cubicBezTo>
                  <a:cubicBezTo>
                    <a:pt x="34" y="18"/>
                    <a:pt x="31" y="17"/>
                    <a:pt x="28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2" y="26"/>
                    <a:pt x="22" y="26"/>
                    <a:pt x="22" y="26"/>
                  </a:cubicBezTo>
                  <a:lnTo>
                    <a:pt x="27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3529577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57931" y="2130386"/>
            <a:ext cx="4682948" cy="2011680"/>
          </a:xfrm>
        </p:spPr>
        <p:txBody>
          <a:bodyPr rIns="0" anchor="b" anchorCtr="0"/>
          <a:lstStyle>
            <a:lvl1pPr>
              <a:lnSpc>
                <a:spcPct val="90000"/>
              </a:lnSpc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557929" y="429542"/>
            <a:ext cx="2872536" cy="352779"/>
            <a:chOff x="557784" y="429541"/>
            <a:chExt cx="2871788" cy="352779"/>
          </a:xfrm>
        </p:grpSpPr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F017E871-18C4-45C8-9198-BF682349044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62537" y="439542"/>
              <a:ext cx="1377022" cy="340505"/>
            </a:xfrm>
            <a:custGeom>
              <a:avLst/>
              <a:gdLst>
                <a:gd name="T0" fmla="*/ 701 w 1134"/>
                <a:gd name="T1" fmla="*/ 273 h 278"/>
                <a:gd name="T2" fmla="*/ 675 w 1134"/>
                <a:gd name="T3" fmla="*/ 248 h 278"/>
                <a:gd name="T4" fmla="*/ 701 w 1134"/>
                <a:gd name="T5" fmla="*/ 109 h 278"/>
                <a:gd name="T6" fmla="*/ 645 w 1134"/>
                <a:gd name="T7" fmla="*/ 84 h 278"/>
                <a:gd name="T8" fmla="*/ 576 w 1134"/>
                <a:gd name="T9" fmla="*/ 79 h 278"/>
                <a:gd name="T10" fmla="*/ 576 w 1134"/>
                <a:gd name="T11" fmla="*/ 278 h 278"/>
                <a:gd name="T12" fmla="*/ 645 w 1134"/>
                <a:gd name="T13" fmla="*/ 273 h 278"/>
                <a:gd name="T14" fmla="*/ 426 w 1134"/>
                <a:gd name="T15" fmla="*/ 222 h 278"/>
                <a:gd name="T16" fmla="*/ 299 w 1134"/>
                <a:gd name="T17" fmla="*/ 189 h 278"/>
                <a:gd name="T18" fmla="*/ 461 w 1134"/>
                <a:gd name="T19" fmla="*/ 175 h 278"/>
                <a:gd name="T20" fmla="*/ 267 w 1134"/>
                <a:gd name="T21" fmla="*/ 178 h 278"/>
                <a:gd name="T22" fmla="*/ 456 w 1134"/>
                <a:gd name="T23" fmla="*/ 222 h 278"/>
                <a:gd name="T24" fmla="*/ 59 w 1134"/>
                <a:gd name="T25" fmla="*/ 25 h 278"/>
                <a:gd name="T26" fmla="*/ 86 w 1134"/>
                <a:gd name="T27" fmla="*/ 0 h 278"/>
                <a:gd name="T28" fmla="*/ 0 w 1134"/>
                <a:gd name="T29" fmla="*/ 25 h 278"/>
                <a:gd name="T30" fmla="*/ 27 w 1134"/>
                <a:gd name="T31" fmla="*/ 247 h 278"/>
                <a:gd name="T32" fmla="*/ 0 w 1134"/>
                <a:gd name="T33" fmla="*/ 273 h 278"/>
                <a:gd name="T34" fmla="*/ 86 w 1134"/>
                <a:gd name="T35" fmla="*/ 247 h 278"/>
                <a:gd name="T36" fmla="*/ 59 w 1134"/>
                <a:gd name="T37" fmla="*/ 138 h 278"/>
                <a:gd name="T38" fmla="*/ 196 w 1134"/>
                <a:gd name="T39" fmla="*/ 247 h 278"/>
                <a:gd name="T40" fmla="*/ 168 w 1134"/>
                <a:gd name="T41" fmla="*/ 273 h 278"/>
                <a:gd name="T42" fmla="*/ 255 w 1134"/>
                <a:gd name="T43" fmla="*/ 247 h 278"/>
                <a:gd name="T44" fmla="*/ 227 w 1134"/>
                <a:gd name="T45" fmla="*/ 25 h 278"/>
                <a:gd name="T46" fmla="*/ 255 w 1134"/>
                <a:gd name="T47" fmla="*/ 0 h 278"/>
                <a:gd name="T48" fmla="*/ 168 w 1134"/>
                <a:gd name="T49" fmla="*/ 25 h 278"/>
                <a:gd name="T50" fmla="*/ 196 w 1134"/>
                <a:gd name="T51" fmla="*/ 114 h 278"/>
                <a:gd name="T52" fmla="*/ 996 w 1134"/>
                <a:gd name="T53" fmla="*/ 248 h 278"/>
                <a:gd name="T54" fmla="*/ 971 w 1134"/>
                <a:gd name="T55" fmla="*/ 163 h 278"/>
                <a:gd name="T56" fmla="*/ 1078 w 1134"/>
                <a:gd name="T57" fmla="*/ 163 h 278"/>
                <a:gd name="T58" fmla="*/ 1053 w 1134"/>
                <a:gd name="T59" fmla="*/ 248 h 278"/>
                <a:gd name="T60" fmla="*/ 1134 w 1134"/>
                <a:gd name="T61" fmla="*/ 273 h 278"/>
                <a:gd name="T62" fmla="*/ 1109 w 1134"/>
                <a:gd name="T63" fmla="*/ 248 h 278"/>
                <a:gd name="T64" fmla="*/ 1030 w 1134"/>
                <a:gd name="T65" fmla="*/ 79 h 278"/>
                <a:gd name="T66" fmla="*/ 971 w 1134"/>
                <a:gd name="T67" fmla="*/ 0 h 278"/>
                <a:gd name="T68" fmla="*/ 915 w 1134"/>
                <a:gd name="T69" fmla="*/ 24 h 278"/>
                <a:gd name="T70" fmla="*/ 940 w 1134"/>
                <a:gd name="T71" fmla="*/ 248 h 278"/>
                <a:gd name="T72" fmla="*/ 915 w 1134"/>
                <a:gd name="T73" fmla="*/ 273 h 278"/>
                <a:gd name="T74" fmla="*/ 996 w 1134"/>
                <a:gd name="T75" fmla="*/ 248 h 278"/>
                <a:gd name="T76" fmla="*/ 580 w 1134"/>
                <a:gd name="T77" fmla="*/ 104 h 278"/>
                <a:gd name="T78" fmla="*/ 580 w 1134"/>
                <a:gd name="T79" fmla="*/ 252 h 278"/>
                <a:gd name="T80" fmla="*/ 366 w 1134"/>
                <a:gd name="T81" fmla="*/ 104 h 278"/>
                <a:gd name="T82" fmla="*/ 299 w 1134"/>
                <a:gd name="T83" fmla="*/ 164 h 278"/>
                <a:gd name="T84" fmla="*/ 859 w 1134"/>
                <a:gd name="T85" fmla="*/ 224 h 278"/>
                <a:gd name="T86" fmla="*/ 897 w 1134"/>
                <a:gd name="T87" fmla="*/ 109 h 278"/>
                <a:gd name="T88" fmla="*/ 859 w 1134"/>
                <a:gd name="T89" fmla="*/ 84 h 278"/>
                <a:gd name="T90" fmla="*/ 829 w 1134"/>
                <a:gd name="T91" fmla="*/ 36 h 278"/>
                <a:gd name="T92" fmla="*/ 799 w 1134"/>
                <a:gd name="T93" fmla="*/ 84 h 278"/>
                <a:gd name="T94" fmla="*/ 829 w 1134"/>
                <a:gd name="T95" fmla="*/ 109 h 278"/>
                <a:gd name="T96" fmla="*/ 879 w 1134"/>
                <a:gd name="T97" fmla="*/ 275 h 278"/>
                <a:gd name="T98" fmla="*/ 897 w 1134"/>
                <a:gd name="T99" fmla="*/ 248 h 278"/>
                <a:gd name="T100" fmla="*/ 859 w 1134"/>
                <a:gd name="T101" fmla="*/ 224 h 278"/>
                <a:gd name="T102" fmla="*/ 801 w 1134"/>
                <a:gd name="T103" fmla="*/ 273 h 278"/>
                <a:gd name="T104" fmla="*/ 787 w 1134"/>
                <a:gd name="T105" fmla="*/ 249 h 278"/>
                <a:gd name="T106" fmla="*/ 768 w 1134"/>
                <a:gd name="T107" fmla="*/ 0 h 278"/>
                <a:gd name="T108" fmla="*/ 712 w 1134"/>
                <a:gd name="T109" fmla="*/ 24 h 278"/>
                <a:gd name="T110" fmla="*/ 737 w 1134"/>
                <a:gd name="T111" fmla="*/ 224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34" h="278">
                  <a:moveTo>
                    <a:pt x="645" y="273"/>
                  </a:moveTo>
                  <a:cubicBezTo>
                    <a:pt x="701" y="273"/>
                    <a:pt x="701" y="273"/>
                    <a:pt x="701" y="273"/>
                  </a:cubicBezTo>
                  <a:cubicBezTo>
                    <a:pt x="701" y="248"/>
                    <a:pt x="701" y="248"/>
                    <a:pt x="701" y="248"/>
                  </a:cubicBezTo>
                  <a:cubicBezTo>
                    <a:pt x="675" y="248"/>
                    <a:pt x="675" y="248"/>
                    <a:pt x="675" y="248"/>
                  </a:cubicBezTo>
                  <a:cubicBezTo>
                    <a:pt x="675" y="109"/>
                    <a:pt x="675" y="109"/>
                    <a:pt x="675" y="109"/>
                  </a:cubicBezTo>
                  <a:cubicBezTo>
                    <a:pt x="701" y="109"/>
                    <a:pt x="701" y="109"/>
                    <a:pt x="701" y="109"/>
                  </a:cubicBezTo>
                  <a:cubicBezTo>
                    <a:pt x="701" y="84"/>
                    <a:pt x="701" y="84"/>
                    <a:pt x="701" y="84"/>
                  </a:cubicBezTo>
                  <a:cubicBezTo>
                    <a:pt x="645" y="84"/>
                    <a:pt x="645" y="84"/>
                    <a:pt x="645" y="84"/>
                  </a:cubicBezTo>
                  <a:cubicBezTo>
                    <a:pt x="645" y="112"/>
                    <a:pt x="645" y="112"/>
                    <a:pt x="645" y="112"/>
                  </a:cubicBezTo>
                  <a:cubicBezTo>
                    <a:pt x="629" y="91"/>
                    <a:pt x="605" y="79"/>
                    <a:pt x="576" y="79"/>
                  </a:cubicBezTo>
                  <a:cubicBezTo>
                    <a:pt x="523" y="79"/>
                    <a:pt x="483" y="122"/>
                    <a:pt x="483" y="178"/>
                  </a:cubicBezTo>
                  <a:cubicBezTo>
                    <a:pt x="483" y="235"/>
                    <a:pt x="523" y="278"/>
                    <a:pt x="576" y="278"/>
                  </a:cubicBezTo>
                  <a:cubicBezTo>
                    <a:pt x="605" y="278"/>
                    <a:pt x="629" y="265"/>
                    <a:pt x="645" y="245"/>
                  </a:cubicBezTo>
                  <a:lnTo>
                    <a:pt x="645" y="273"/>
                  </a:lnTo>
                  <a:close/>
                  <a:moveTo>
                    <a:pt x="456" y="222"/>
                  </a:moveTo>
                  <a:cubicBezTo>
                    <a:pt x="426" y="222"/>
                    <a:pt x="426" y="222"/>
                    <a:pt x="426" y="222"/>
                  </a:cubicBezTo>
                  <a:cubicBezTo>
                    <a:pt x="415" y="241"/>
                    <a:pt x="395" y="253"/>
                    <a:pt x="367" y="253"/>
                  </a:cubicBezTo>
                  <a:cubicBezTo>
                    <a:pt x="325" y="253"/>
                    <a:pt x="302" y="227"/>
                    <a:pt x="299" y="189"/>
                  </a:cubicBezTo>
                  <a:cubicBezTo>
                    <a:pt x="461" y="189"/>
                    <a:pt x="461" y="189"/>
                    <a:pt x="461" y="189"/>
                  </a:cubicBezTo>
                  <a:cubicBezTo>
                    <a:pt x="461" y="175"/>
                    <a:pt x="461" y="175"/>
                    <a:pt x="461" y="175"/>
                  </a:cubicBezTo>
                  <a:cubicBezTo>
                    <a:pt x="461" y="118"/>
                    <a:pt x="424" y="79"/>
                    <a:pt x="366" y="79"/>
                  </a:cubicBezTo>
                  <a:cubicBezTo>
                    <a:pt x="308" y="79"/>
                    <a:pt x="267" y="120"/>
                    <a:pt x="267" y="178"/>
                  </a:cubicBezTo>
                  <a:cubicBezTo>
                    <a:pt x="267" y="237"/>
                    <a:pt x="308" y="278"/>
                    <a:pt x="366" y="278"/>
                  </a:cubicBezTo>
                  <a:cubicBezTo>
                    <a:pt x="409" y="278"/>
                    <a:pt x="442" y="257"/>
                    <a:pt x="456" y="222"/>
                  </a:cubicBezTo>
                  <a:moveTo>
                    <a:pt x="59" y="114"/>
                  </a:moveTo>
                  <a:cubicBezTo>
                    <a:pt x="59" y="25"/>
                    <a:pt x="59" y="25"/>
                    <a:pt x="59" y="25"/>
                  </a:cubicBezTo>
                  <a:cubicBezTo>
                    <a:pt x="86" y="25"/>
                    <a:pt x="86" y="25"/>
                    <a:pt x="86" y="25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7" y="247"/>
                    <a:pt x="27" y="247"/>
                    <a:pt x="27" y="247"/>
                  </a:cubicBezTo>
                  <a:cubicBezTo>
                    <a:pt x="0" y="247"/>
                    <a:pt x="0" y="247"/>
                    <a:pt x="0" y="24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6" y="273"/>
                    <a:pt x="86" y="273"/>
                    <a:pt x="86" y="273"/>
                  </a:cubicBezTo>
                  <a:cubicBezTo>
                    <a:pt x="86" y="247"/>
                    <a:pt x="86" y="247"/>
                    <a:pt x="86" y="247"/>
                  </a:cubicBezTo>
                  <a:cubicBezTo>
                    <a:pt x="59" y="247"/>
                    <a:pt x="59" y="247"/>
                    <a:pt x="59" y="247"/>
                  </a:cubicBezTo>
                  <a:cubicBezTo>
                    <a:pt x="59" y="138"/>
                    <a:pt x="59" y="138"/>
                    <a:pt x="59" y="138"/>
                  </a:cubicBezTo>
                  <a:cubicBezTo>
                    <a:pt x="196" y="138"/>
                    <a:pt x="196" y="138"/>
                    <a:pt x="196" y="138"/>
                  </a:cubicBezTo>
                  <a:cubicBezTo>
                    <a:pt x="196" y="247"/>
                    <a:pt x="196" y="247"/>
                    <a:pt x="196" y="247"/>
                  </a:cubicBezTo>
                  <a:cubicBezTo>
                    <a:pt x="168" y="247"/>
                    <a:pt x="168" y="247"/>
                    <a:pt x="168" y="247"/>
                  </a:cubicBezTo>
                  <a:cubicBezTo>
                    <a:pt x="168" y="273"/>
                    <a:pt x="168" y="273"/>
                    <a:pt x="168" y="273"/>
                  </a:cubicBezTo>
                  <a:cubicBezTo>
                    <a:pt x="255" y="273"/>
                    <a:pt x="255" y="273"/>
                    <a:pt x="255" y="273"/>
                  </a:cubicBezTo>
                  <a:cubicBezTo>
                    <a:pt x="255" y="247"/>
                    <a:pt x="255" y="247"/>
                    <a:pt x="255" y="247"/>
                  </a:cubicBezTo>
                  <a:cubicBezTo>
                    <a:pt x="227" y="247"/>
                    <a:pt x="227" y="247"/>
                    <a:pt x="227" y="247"/>
                  </a:cubicBezTo>
                  <a:cubicBezTo>
                    <a:pt x="227" y="25"/>
                    <a:pt x="227" y="25"/>
                    <a:pt x="227" y="25"/>
                  </a:cubicBezTo>
                  <a:cubicBezTo>
                    <a:pt x="255" y="25"/>
                    <a:pt x="255" y="25"/>
                    <a:pt x="255" y="25"/>
                  </a:cubicBezTo>
                  <a:cubicBezTo>
                    <a:pt x="255" y="0"/>
                    <a:pt x="255" y="0"/>
                    <a:pt x="255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25"/>
                    <a:pt x="168" y="25"/>
                    <a:pt x="168" y="25"/>
                  </a:cubicBezTo>
                  <a:cubicBezTo>
                    <a:pt x="196" y="25"/>
                    <a:pt x="196" y="25"/>
                    <a:pt x="196" y="25"/>
                  </a:cubicBezTo>
                  <a:cubicBezTo>
                    <a:pt x="196" y="114"/>
                    <a:pt x="196" y="114"/>
                    <a:pt x="196" y="114"/>
                  </a:cubicBezTo>
                  <a:lnTo>
                    <a:pt x="59" y="114"/>
                  </a:lnTo>
                  <a:close/>
                  <a:moveTo>
                    <a:pt x="996" y="248"/>
                  </a:moveTo>
                  <a:cubicBezTo>
                    <a:pt x="971" y="248"/>
                    <a:pt x="971" y="248"/>
                    <a:pt x="971" y="248"/>
                  </a:cubicBezTo>
                  <a:cubicBezTo>
                    <a:pt x="971" y="163"/>
                    <a:pt x="971" y="163"/>
                    <a:pt x="971" y="163"/>
                  </a:cubicBezTo>
                  <a:cubicBezTo>
                    <a:pt x="971" y="124"/>
                    <a:pt x="991" y="104"/>
                    <a:pt x="1026" y="104"/>
                  </a:cubicBezTo>
                  <a:cubicBezTo>
                    <a:pt x="1058" y="104"/>
                    <a:pt x="1078" y="124"/>
                    <a:pt x="1078" y="163"/>
                  </a:cubicBezTo>
                  <a:cubicBezTo>
                    <a:pt x="1078" y="248"/>
                    <a:pt x="1078" y="248"/>
                    <a:pt x="1078" y="248"/>
                  </a:cubicBezTo>
                  <a:cubicBezTo>
                    <a:pt x="1053" y="248"/>
                    <a:pt x="1053" y="248"/>
                    <a:pt x="1053" y="248"/>
                  </a:cubicBezTo>
                  <a:cubicBezTo>
                    <a:pt x="1053" y="273"/>
                    <a:pt x="1053" y="273"/>
                    <a:pt x="1053" y="273"/>
                  </a:cubicBezTo>
                  <a:cubicBezTo>
                    <a:pt x="1134" y="273"/>
                    <a:pt x="1134" y="273"/>
                    <a:pt x="1134" y="273"/>
                  </a:cubicBezTo>
                  <a:cubicBezTo>
                    <a:pt x="1134" y="248"/>
                    <a:pt x="1134" y="248"/>
                    <a:pt x="1134" y="248"/>
                  </a:cubicBezTo>
                  <a:cubicBezTo>
                    <a:pt x="1109" y="248"/>
                    <a:pt x="1109" y="248"/>
                    <a:pt x="1109" y="248"/>
                  </a:cubicBezTo>
                  <a:cubicBezTo>
                    <a:pt x="1109" y="163"/>
                    <a:pt x="1109" y="163"/>
                    <a:pt x="1109" y="163"/>
                  </a:cubicBezTo>
                  <a:cubicBezTo>
                    <a:pt x="1109" y="117"/>
                    <a:pt x="1081" y="79"/>
                    <a:pt x="1030" y="79"/>
                  </a:cubicBezTo>
                  <a:cubicBezTo>
                    <a:pt x="1003" y="79"/>
                    <a:pt x="983" y="89"/>
                    <a:pt x="971" y="105"/>
                  </a:cubicBezTo>
                  <a:cubicBezTo>
                    <a:pt x="971" y="0"/>
                    <a:pt x="971" y="0"/>
                    <a:pt x="971" y="0"/>
                  </a:cubicBezTo>
                  <a:cubicBezTo>
                    <a:pt x="915" y="0"/>
                    <a:pt x="915" y="0"/>
                    <a:pt x="915" y="0"/>
                  </a:cubicBezTo>
                  <a:cubicBezTo>
                    <a:pt x="915" y="24"/>
                    <a:pt x="915" y="24"/>
                    <a:pt x="915" y="24"/>
                  </a:cubicBezTo>
                  <a:cubicBezTo>
                    <a:pt x="940" y="24"/>
                    <a:pt x="940" y="24"/>
                    <a:pt x="940" y="24"/>
                  </a:cubicBezTo>
                  <a:cubicBezTo>
                    <a:pt x="940" y="248"/>
                    <a:pt x="940" y="248"/>
                    <a:pt x="940" y="248"/>
                  </a:cubicBezTo>
                  <a:cubicBezTo>
                    <a:pt x="915" y="248"/>
                    <a:pt x="915" y="248"/>
                    <a:pt x="915" y="248"/>
                  </a:cubicBezTo>
                  <a:cubicBezTo>
                    <a:pt x="915" y="273"/>
                    <a:pt x="915" y="273"/>
                    <a:pt x="915" y="273"/>
                  </a:cubicBezTo>
                  <a:cubicBezTo>
                    <a:pt x="996" y="273"/>
                    <a:pt x="996" y="273"/>
                    <a:pt x="996" y="273"/>
                  </a:cubicBezTo>
                  <a:lnTo>
                    <a:pt x="996" y="248"/>
                  </a:lnTo>
                  <a:close/>
                  <a:moveTo>
                    <a:pt x="514" y="178"/>
                  </a:moveTo>
                  <a:cubicBezTo>
                    <a:pt x="514" y="135"/>
                    <a:pt x="542" y="104"/>
                    <a:pt x="580" y="104"/>
                  </a:cubicBezTo>
                  <a:cubicBezTo>
                    <a:pt x="619" y="104"/>
                    <a:pt x="646" y="136"/>
                    <a:pt x="646" y="178"/>
                  </a:cubicBezTo>
                  <a:cubicBezTo>
                    <a:pt x="646" y="221"/>
                    <a:pt x="619" y="252"/>
                    <a:pt x="580" y="252"/>
                  </a:cubicBezTo>
                  <a:cubicBezTo>
                    <a:pt x="542" y="252"/>
                    <a:pt x="514" y="221"/>
                    <a:pt x="514" y="178"/>
                  </a:cubicBezTo>
                  <a:moveTo>
                    <a:pt x="366" y="104"/>
                  </a:moveTo>
                  <a:cubicBezTo>
                    <a:pt x="406" y="104"/>
                    <a:pt x="427" y="133"/>
                    <a:pt x="430" y="164"/>
                  </a:cubicBezTo>
                  <a:cubicBezTo>
                    <a:pt x="299" y="164"/>
                    <a:pt x="299" y="164"/>
                    <a:pt x="299" y="164"/>
                  </a:cubicBezTo>
                  <a:cubicBezTo>
                    <a:pt x="302" y="130"/>
                    <a:pt x="326" y="104"/>
                    <a:pt x="366" y="104"/>
                  </a:cubicBezTo>
                  <a:moveTo>
                    <a:pt x="859" y="224"/>
                  </a:moveTo>
                  <a:cubicBezTo>
                    <a:pt x="859" y="109"/>
                    <a:pt x="859" y="109"/>
                    <a:pt x="859" y="109"/>
                  </a:cubicBezTo>
                  <a:cubicBezTo>
                    <a:pt x="897" y="109"/>
                    <a:pt x="897" y="109"/>
                    <a:pt x="897" y="109"/>
                  </a:cubicBezTo>
                  <a:cubicBezTo>
                    <a:pt x="897" y="84"/>
                    <a:pt x="897" y="84"/>
                    <a:pt x="897" y="84"/>
                  </a:cubicBezTo>
                  <a:cubicBezTo>
                    <a:pt x="859" y="84"/>
                    <a:pt x="859" y="84"/>
                    <a:pt x="859" y="84"/>
                  </a:cubicBezTo>
                  <a:cubicBezTo>
                    <a:pt x="859" y="36"/>
                    <a:pt x="859" y="36"/>
                    <a:pt x="859" y="36"/>
                  </a:cubicBezTo>
                  <a:cubicBezTo>
                    <a:pt x="829" y="36"/>
                    <a:pt x="829" y="36"/>
                    <a:pt x="829" y="36"/>
                  </a:cubicBezTo>
                  <a:cubicBezTo>
                    <a:pt x="829" y="84"/>
                    <a:pt x="829" y="84"/>
                    <a:pt x="829" y="84"/>
                  </a:cubicBezTo>
                  <a:cubicBezTo>
                    <a:pt x="799" y="84"/>
                    <a:pt x="799" y="84"/>
                    <a:pt x="799" y="84"/>
                  </a:cubicBezTo>
                  <a:cubicBezTo>
                    <a:pt x="799" y="109"/>
                    <a:pt x="799" y="109"/>
                    <a:pt x="799" y="109"/>
                  </a:cubicBezTo>
                  <a:cubicBezTo>
                    <a:pt x="829" y="109"/>
                    <a:pt x="829" y="109"/>
                    <a:pt x="829" y="109"/>
                  </a:cubicBezTo>
                  <a:cubicBezTo>
                    <a:pt x="829" y="225"/>
                    <a:pt x="829" y="225"/>
                    <a:pt x="829" y="225"/>
                  </a:cubicBezTo>
                  <a:cubicBezTo>
                    <a:pt x="829" y="259"/>
                    <a:pt x="844" y="275"/>
                    <a:pt x="879" y="275"/>
                  </a:cubicBezTo>
                  <a:cubicBezTo>
                    <a:pt x="884" y="275"/>
                    <a:pt x="893" y="274"/>
                    <a:pt x="897" y="273"/>
                  </a:cubicBezTo>
                  <a:cubicBezTo>
                    <a:pt x="897" y="248"/>
                    <a:pt x="897" y="248"/>
                    <a:pt x="897" y="248"/>
                  </a:cubicBezTo>
                  <a:cubicBezTo>
                    <a:pt x="892" y="249"/>
                    <a:pt x="886" y="249"/>
                    <a:pt x="882" y="249"/>
                  </a:cubicBezTo>
                  <a:cubicBezTo>
                    <a:pt x="866" y="249"/>
                    <a:pt x="859" y="244"/>
                    <a:pt x="859" y="224"/>
                  </a:cubicBezTo>
                  <a:moveTo>
                    <a:pt x="783" y="275"/>
                  </a:moveTo>
                  <a:cubicBezTo>
                    <a:pt x="789" y="275"/>
                    <a:pt x="797" y="274"/>
                    <a:pt x="801" y="273"/>
                  </a:cubicBezTo>
                  <a:cubicBezTo>
                    <a:pt x="801" y="248"/>
                    <a:pt x="801" y="248"/>
                    <a:pt x="801" y="248"/>
                  </a:cubicBezTo>
                  <a:cubicBezTo>
                    <a:pt x="795" y="249"/>
                    <a:pt x="791" y="249"/>
                    <a:pt x="787" y="249"/>
                  </a:cubicBezTo>
                  <a:cubicBezTo>
                    <a:pt x="774" y="249"/>
                    <a:pt x="768" y="243"/>
                    <a:pt x="768" y="222"/>
                  </a:cubicBezTo>
                  <a:cubicBezTo>
                    <a:pt x="768" y="0"/>
                    <a:pt x="768" y="0"/>
                    <a:pt x="768" y="0"/>
                  </a:cubicBezTo>
                  <a:cubicBezTo>
                    <a:pt x="712" y="0"/>
                    <a:pt x="712" y="0"/>
                    <a:pt x="712" y="0"/>
                  </a:cubicBezTo>
                  <a:cubicBezTo>
                    <a:pt x="712" y="24"/>
                    <a:pt x="712" y="24"/>
                    <a:pt x="712" y="24"/>
                  </a:cubicBezTo>
                  <a:cubicBezTo>
                    <a:pt x="737" y="24"/>
                    <a:pt x="737" y="24"/>
                    <a:pt x="737" y="24"/>
                  </a:cubicBezTo>
                  <a:cubicBezTo>
                    <a:pt x="737" y="224"/>
                    <a:pt x="737" y="224"/>
                    <a:pt x="737" y="224"/>
                  </a:cubicBezTo>
                  <a:cubicBezTo>
                    <a:pt x="737" y="257"/>
                    <a:pt x="751" y="275"/>
                    <a:pt x="783" y="275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23" name="Freeform 8">
              <a:extLst>
                <a:ext uri="{FF2B5EF4-FFF2-40B4-BE49-F238E27FC236}">
                  <a16:creationId xmlns:a16="http://schemas.microsoft.com/office/drawing/2014/main" id="{64721E85-2239-483B-879C-87964E713A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6125" y="429541"/>
              <a:ext cx="295044" cy="352779"/>
            </a:xfrm>
            <a:custGeom>
              <a:avLst/>
              <a:gdLst>
                <a:gd name="T0" fmla="*/ 85 w 243"/>
                <a:gd name="T1" fmla="*/ 195 h 288"/>
                <a:gd name="T2" fmla="*/ 125 w 243"/>
                <a:gd name="T3" fmla="*/ 223 h 288"/>
                <a:gd name="T4" fmla="*/ 158 w 243"/>
                <a:gd name="T5" fmla="*/ 203 h 288"/>
                <a:gd name="T6" fmla="*/ 110 w 243"/>
                <a:gd name="T7" fmla="*/ 176 h 288"/>
                <a:gd name="T8" fmla="*/ 36 w 243"/>
                <a:gd name="T9" fmla="*/ 150 h 288"/>
                <a:gd name="T10" fmla="*/ 5 w 243"/>
                <a:gd name="T11" fmla="*/ 87 h 288"/>
                <a:gd name="T12" fmla="*/ 119 w 243"/>
                <a:gd name="T13" fmla="*/ 0 h 288"/>
                <a:gd name="T14" fmla="*/ 236 w 243"/>
                <a:gd name="T15" fmla="*/ 86 h 288"/>
                <a:gd name="T16" fmla="*/ 153 w 243"/>
                <a:gd name="T17" fmla="*/ 86 h 288"/>
                <a:gd name="T18" fmla="*/ 118 w 243"/>
                <a:gd name="T19" fmla="*/ 62 h 288"/>
                <a:gd name="T20" fmla="*/ 90 w 243"/>
                <a:gd name="T21" fmla="*/ 80 h 288"/>
                <a:gd name="T22" fmla="*/ 130 w 243"/>
                <a:gd name="T23" fmla="*/ 104 h 288"/>
                <a:gd name="T24" fmla="*/ 208 w 243"/>
                <a:gd name="T25" fmla="*/ 130 h 288"/>
                <a:gd name="T26" fmla="*/ 243 w 243"/>
                <a:gd name="T27" fmla="*/ 194 h 288"/>
                <a:gd name="T28" fmla="*/ 122 w 243"/>
                <a:gd name="T29" fmla="*/ 288 h 288"/>
                <a:gd name="T30" fmla="*/ 0 w 243"/>
                <a:gd name="T31" fmla="*/ 195 h 288"/>
                <a:gd name="T32" fmla="*/ 85 w 243"/>
                <a:gd name="T33" fmla="*/ 195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3" h="288">
                  <a:moveTo>
                    <a:pt x="85" y="195"/>
                  </a:moveTo>
                  <a:cubicBezTo>
                    <a:pt x="90" y="216"/>
                    <a:pt x="101" y="223"/>
                    <a:pt x="125" y="223"/>
                  </a:cubicBezTo>
                  <a:cubicBezTo>
                    <a:pt x="146" y="223"/>
                    <a:pt x="158" y="215"/>
                    <a:pt x="158" y="203"/>
                  </a:cubicBezTo>
                  <a:cubicBezTo>
                    <a:pt x="158" y="186"/>
                    <a:pt x="142" y="185"/>
                    <a:pt x="110" y="176"/>
                  </a:cubicBezTo>
                  <a:cubicBezTo>
                    <a:pt x="72" y="166"/>
                    <a:pt x="48" y="158"/>
                    <a:pt x="36" y="150"/>
                  </a:cubicBezTo>
                  <a:cubicBezTo>
                    <a:pt x="15" y="135"/>
                    <a:pt x="5" y="114"/>
                    <a:pt x="5" y="87"/>
                  </a:cubicBezTo>
                  <a:cubicBezTo>
                    <a:pt x="5" y="34"/>
                    <a:pt x="47" y="0"/>
                    <a:pt x="119" y="0"/>
                  </a:cubicBezTo>
                  <a:cubicBezTo>
                    <a:pt x="189" y="0"/>
                    <a:pt x="231" y="31"/>
                    <a:pt x="236" y="86"/>
                  </a:cubicBezTo>
                  <a:cubicBezTo>
                    <a:pt x="153" y="86"/>
                    <a:pt x="153" y="86"/>
                    <a:pt x="153" y="86"/>
                  </a:cubicBezTo>
                  <a:cubicBezTo>
                    <a:pt x="150" y="70"/>
                    <a:pt x="139" y="62"/>
                    <a:pt x="118" y="62"/>
                  </a:cubicBezTo>
                  <a:cubicBezTo>
                    <a:pt x="99" y="62"/>
                    <a:pt x="90" y="68"/>
                    <a:pt x="90" y="80"/>
                  </a:cubicBezTo>
                  <a:cubicBezTo>
                    <a:pt x="90" y="95"/>
                    <a:pt x="104" y="98"/>
                    <a:pt x="130" y="104"/>
                  </a:cubicBezTo>
                  <a:cubicBezTo>
                    <a:pt x="164" y="113"/>
                    <a:pt x="191" y="119"/>
                    <a:pt x="208" y="130"/>
                  </a:cubicBezTo>
                  <a:cubicBezTo>
                    <a:pt x="232" y="146"/>
                    <a:pt x="243" y="166"/>
                    <a:pt x="243" y="194"/>
                  </a:cubicBezTo>
                  <a:cubicBezTo>
                    <a:pt x="243" y="253"/>
                    <a:pt x="201" y="288"/>
                    <a:pt x="122" y="288"/>
                  </a:cubicBezTo>
                  <a:cubicBezTo>
                    <a:pt x="48" y="288"/>
                    <a:pt x="6" y="253"/>
                    <a:pt x="0" y="195"/>
                  </a:cubicBezTo>
                  <a:lnTo>
                    <a:pt x="85" y="195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24" name="Freeform 9">
              <a:extLst>
                <a:ext uri="{FF2B5EF4-FFF2-40B4-BE49-F238E27FC236}">
                  <a16:creationId xmlns:a16="http://schemas.microsoft.com/office/drawing/2014/main" id="{DE44ED71-C040-4229-9666-B07DD1B05D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0580" y="429541"/>
              <a:ext cx="328685" cy="352779"/>
            </a:xfrm>
            <a:custGeom>
              <a:avLst/>
              <a:gdLst>
                <a:gd name="T0" fmla="*/ 271 w 271"/>
                <a:gd name="T1" fmla="*/ 174 h 288"/>
                <a:gd name="T2" fmla="*/ 140 w 271"/>
                <a:gd name="T3" fmla="*/ 288 h 288"/>
                <a:gd name="T4" fmla="*/ 0 w 271"/>
                <a:gd name="T5" fmla="*/ 144 h 288"/>
                <a:gd name="T6" fmla="*/ 139 w 271"/>
                <a:gd name="T7" fmla="*/ 0 h 288"/>
                <a:gd name="T8" fmla="*/ 269 w 271"/>
                <a:gd name="T9" fmla="*/ 111 h 288"/>
                <a:gd name="T10" fmla="*/ 186 w 271"/>
                <a:gd name="T11" fmla="*/ 111 h 288"/>
                <a:gd name="T12" fmla="*/ 140 w 271"/>
                <a:gd name="T13" fmla="*/ 68 h 288"/>
                <a:gd name="T14" fmla="*/ 88 w 271"/>
                <a:gd name="T15" fmla="*/ 144 h 288"/>
                <a:gd name="T16" fmla="*/ 142 w 271"/>
                <a:gd name="T17" fmla="*/ 220 h 288"/>
                <a:gd name="T18" fmla="*/ 188 w 271"/>
                <a:gd name="T19" fmla="*/ 174 h 288"/>
                <a:gd name="T20" fmla="*/ 271 w 271"/>
                <a:gd name="T21" fmla="*/ 17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1" h="288">
                  <a:moveTo>
                    <a:pt x="271" y="174"/>
                  </a:moveTo>
                  <a:cubicBezTo>
                    <a:pt x="266" y="246"/>
                    <a:pt x="219" y="288"/>
                    <a:pt x="140" y="288"/>
                  </a:cubicBezTo>
                  <a:cubicBezTo>
                    <a:pt x="53" y="288"/>
                    <a:pt x="0" y="233"/>
                    <a:pt x="0" y="144"/>
                  </a:cubicBezTo>
                  <a:cubicBezTo>
                    <a:pt x="0" y="55"/>
                    <a:pt x="54" y="0"/>
                    <a:pt x="139" y="0"/>
                  </a:cubicBezTo>
                  <a:cubicBezTo>
                    <a:pt x="218" y="0"/>
                    <a:pt x="264" y="40"/>
                    <a:pt x="269" y="111"/>
                  </a:cubicBezTo>
                  <a:cubicBezTo>
                    <a:pt x="186" y="111"/>
                    <a:pt x="186" y="111"/>
                    <a:pt x="186" y="111"/>
                  </a:cubicBezTo>
                  <a:cubicBezTo>
                    <a:pt x="183" y="83"/>
                    <a:pt x="168" y="68"/>
                    <a:pt x="140" y="68"/>
                  </a:cubicBezTo>
                  <a:cubicBezTo>
                    <a:pt x="105" y="68"/>
                    <a:pt x="88" y="94"/>
                    <a:pt x="88" y="144"/>
                  </a:cubicBezTo>
                  <a:cubicBezTo>
                    <a:pt x="88" y="194"/>
                    <a:pt x="107" y="220"/>
                    <a:pt x="142" y="220"/>
                  </a:cubicBezTo>
                  <a:cubicBezTo>
                    <a:pt x="169" y="220"/>
                    <a:pt x="186" y="204"/>
                    <a:pt x="188" y="174"/>
                  </a:cubicBezTo>
                  <a:lnTo>
                    <a:pt x="271" y="174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072BB834-AF3C-4EED-BC86-8DE3070221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6534" y="439542"/>
              <a:ext cx="327776" cy="333231"/>
            </a:xfrm>
            <a:custGeom>
              <a:avLst/>
              <a:gdLst>
                <a:gd name="T0" fmla="*/ 0 w 721"/>
                <a:gd name="T1" fmla="*/ 0 h 733"/>
                <a:gd name="T2" fmla="*/ 237 w 721"/>
                <a:gd name="T3" fmla="*/ 0 h 733"/>
                <a:gd name="T4" fmla="*/ 360 w 721"/>
                <a:gd name="T5" fmla="*/ 474 h 733"/>
                <a:gd name="T6" fmla="*/ 491 w 721"/>
                <a:gd name="T7" fmla="*/ 0 h 733"/>
                <a:gd name="T8" fmla="*/ 721 w 721"/>
                <a:gd name="T9" fmla="*/ 0 h 733"/>
                <a:gd name="T10" fmla="*/ 478 w 721"/>
                <a:gd name="T11" fmla="*/ 733 h 733"/>
                <a:gd name="T12" fmla="*/ 245 w 721"/>
                <a:gd name="T13" fmla="*/ 733 h 733"/>
                <a:gd name="T14" fmla="*/ 0 w 721"/>
                <a:gd name="T15" fmla="*/ 0 h 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1" h="733">
                  <a:moveTo>
                    <a:pt x="0" y="0"/>
                  </a:moveTo>
                  <a:lnTo>
                    <a:pt x="237" y="0"/>
                  </a:lnTo>
                  <a:lnTo>
                    <a:pt x="360" y="474"/>
                  </a:lnTo>
                  <a:lnTo>
                    <a:pt x="491" y="0"/>
                  </a:lnTo>
                  <a:lnTo>
                    <a:pt x="721" y="0"/>
                  </a:lnTo>
                  <a:lnTo>
                    <a:pt x="478" y="733"/>
                  </a:lnTo>
                  <a:lnTo>
                    <a:pt x="245" y="7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D98FB805-93F1-4DD1-A922-41F0F7210F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784" y="429541"/>
              <a:ext cx="429609" cy="352779"/>
            </a:xfrm>
            <a:custGeom>
              <a:avLst/>
              <a:gdLst>
                <a:gd name="T0" fmla="*/ 101 w 354"/>
                <a:gd name="T1" fmla="*/ 0 h 288"/>
                <a:gd name="T2" fmla="*/ 73 w 354"/>
                <a:gd name="T3" fmla="*/ 12 h 288"/>
                <a:gd name="T4" fmla="*/ 15 w 354"/>
                <a:gd name="T5" fmla="*/ 69 h 288"/>
                <a:gd name="T6" fmla="*/ 15 w 354"/>
                <a:gd name="T7" fmla="*/ 127 h 288"/>
                <a:gd name="T8" fmla="*/ 177 w 354"/>
                <a:gd name="T9" fmla="*/ 288 h 288"/>
                <a:gd name="T10" fmla="*/ 338 w 354"/>
                <a:gd name="T11" fmla="*/ 127 h 288"/>
                <a:gd name="T12" fmla="*/ 338 w 354"/>
                <a:gd name="T13" fmla="*/ 69 h 288"/>
                <a:gd name="T14" fmla="*/ 281 w 354"/>
                <a:gd name="T15" fmla="*/ 12 h 288"/>
                <a:gd name="T16" fmla="*/ 252 w 354"/>
                <a:gd name="T17" fmla="*/ 0 h 288"/>
                <a:gd name="T18" fmla="*/ 224 w 354"/>
                <a:gd name="T19" fmla="*/ 12 h 288"/>
                <a:gd name="T20" fmla="*/ 177 w 354"/>
                <a:gd name="T21" fmla="*/ 59 h 288"/>
                <a:gd name="T22" fmla="*/ 130 w 354"/>
                <a:gd name="T23" fmla="*/ 12 h 288"/>
                <a:gd name="T24" fmla="*/ 101 w 354"/>
                <a:gd name="T25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4" h="288">
                  <a:moveTo>
                    <a:pt x="101" y="0"/>
                  </a:moveTo>
                  <a:cubicBezTo>
                    <a:pt x="91" y="0"/>
                    <a:pt x="80" y="4"/>
                    <a:pt x="73" y="12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0" y="85"/>
                    <a:pt x="0" y="111"/>
                    <a:pt x="15" y="127"/>
                  </a:cubicBezTo>
                  <a:cubicBezTo>
                    <a:pt x="177" y="288"/>
                    <a:pt x="177" y="288"/>
                    <a:pt x="177" y="288"/>
                  </a:cubicBezTo>
                  <a:cubicBezTo>
                    <a:pt x="338" y="127"/>
                    <a:pt x="338" y="127"/>
                    <a:pt x="338" y="127"/>
                  </a:cubicBezTo>
                  <a:cubicBezTo>
                    <a:pt x="354" y="111"/>
                    <a:pt x="354" y="85"/>
                    <a:pt x="338" y="69"/>
                  </a:cubicBezTo>
                  <a:cubicBezTo>
                    <a:pt x="281" y="12"/>
                    <a:pt x="281" y="12"/>
                    <a:pt x="281" y="12"/>
                  </a:cubicBezTo>
                  <a:cubicBezTo>
                    <a:pt x="273" y="4"/>
                    <a:pt x="263" y="0"/>
                    <a:pt x="252" y="0"/>
                  </a:cubicBezTo>
                  <a:cubicBezTo>
                    <a:pt x="242" y="0"/>
                    <a:pt x="232" y="4"/>
                    <a:pt x="224" y="12"/>
                  </a:cubicBezTo>
                  <a:cubicBezTo>
                    <a:pt x="177" y="59"/>
                    <a:pt x="177" y="59"/>
                    <a:pt x="177" y="59"/>
                  </a:cubicBezTo>
                  <a:cubicBezTo>
                    <a:pt x="130" y="12"/>
                    <a:pt x="130" y="12"/>
                    <a:pt x="130" y="12"/>
                  </a:cubicBezTo>
                  <a:cubicBezTo>
                    <a:pt x="122" y="4"/>
                    <a:pt x="111" y="0"/>
                    <a:pt x="101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27" name="Freeform 12">
              <a:extLst>
                <a:ext uri="{FF2B5EF4-FFF2-40B4-BE49-F238E27FC236}">
                  <a16:creationId xmlns:a16="http://schemas.microsoft.com/office/drawing/2014/main" id="{71225E3C-921D-42FF-B4D6-693BE03962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62744" y="706400"/>
              <a:ext cx="66828" cy="68647"/>
            </a:xfrm>
            <a:custGeom>
              <a:avLst/>
              <a:gdLst>
                <a:gd name="T0" fmla="*/ 27 w 55"/>
                <a:gd name="T1" fmla="*/ 56 h 56"/>
                <a:gd name="T2" fmla="*/ 0 w 55"/>
                <a:gd name="T3" fmla="*/ 28 h 56"/>
                <a:gd name="T4" fmla="*/ 27 w 55"/>
                <a:gd name="T5" fmla="*/ 0 h 56"/>
                <a:gd name="T6" fmla="*/ 55 w 55"/>
                <a:gd name="T7" fmla="*/ 28 h 56"/>
                <a:gd name="T8" fmla="*/ 27 w 55"/>
                <a:gd name="T9" fmla="*/ 56 h 56"/>
                <a:gd name="T10" fmla="*/ 27 w 55"/>
                <a:gd name="T11" fmla="*/ 5 h 56"/>
                <a:gd name="T12" fmla="*/ 6 w 55"/>
                <a:gd name="T13" fmla="*/ 28 h 56"/>
                <a:gd name="T14" fmla="*/ 27 w 55"/>
                <a:gd name="T15" fmla="*/ 51 h 56"/>
                <a:gd name="T16" fmla="*/ 49 w 55"/>
                <a:gd name="T17" fmla="*/ 28 h 56"/>
                <a:gd name="T18" fmla="*/ 27 w 55"/>
                <a:gd name="T19" fmla="*/ 5 h 56"/>
                <a:gd name="T20" fmla="*/ 22 w 55"/>
                <a:gd name="T21" fmla="*/ 44 h 56"/>
                <a:gd name="T22" fmla="*/ 16 w 55"/>
                <a:gd name="T23" fmla="*/ 44 h 56"/>
                <a:gd name="T24" fmla="*/ 16 w 55"/>
                <a:gd name="T25" fmla="*/ 13 h 56"/>
                <a:gd name="T26" fmla="*/ 28 w 55"/>
                <a:gd name="T27" fmla="*/ 13 h 56"/>
                <a:gd name="T28" fmla="*/ 40 w 55"/>
                <a:gd name="T29" fmla="*/ 22 h 56"/>
                <a:gd name="T30" fmla="*/ 31 w 55"/>
                <a:gd name="T31" fmla="*/ 30 h 56"/>
                <a:gd name="T32" fmla="*/ 40 w 55"/>
                <a:gd name="T33" fmla="*/ 44 h 56"/>
                <a:gd name="T34" fmla="*/ 34 w 55"/>
                <a:gd name="T35" fmla="*/ 44 h 56"/>
                <a:gd name="T36" fmla="*/ 26 w 55"/>
                <a:gd name="T37" fmla="*/ 31 h 56"/>
                <a:gd name="T38" fmla="*/ 22 w 55"/>
                <a:gd name="T39" fmla="*/ 31 h 56"/>
                <a:gd name="T40" fmla="*/ 22 w 55"/>
                <a:gd name="T41" fmla="*/ 44 h 56"/>
                <a:gd name="T42" fmla="*/ 27 w 55"/>
                <a:gd name="T43" fmla="*/ 26 h 56"/>
                <a:gd name="T44" fmla="*/ 34 w 55"/>
                <a:gd name="T45" fmla="*/ 21 h 56"/>
                <a:gd name="T46" fmla="*/ 28 w 55"/>
                <a:gd name="T47" fmla="*/ 17 h 56"/>
                <a:gd name="T48" fmla="*/ 22 w 55"/>
                <a:gd name="T49" fmla="*/ 17 h 56"/>
                <a:gd name="T50" fmla="*/ 22 w 55"/>
                <a:gd name="T51" fmla="*/ 26 h 56"/>
                <a:gd name="T52" fmla="*/ 27 w 55"/>
                <a:gd name="T53" fmla="*/ 2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5" h="56">
                  <a:moveTo>
                    <a:pt x="27" y="56"/>
                  </a:moveTo>
                  <a:cubicBezTo>
                    <a:pt x="11" y="56"/>
                    <a:pt x="0" y="44"/>
                    <a:pt x="0" y="28"/>
                  </a:cubicBezTo>
                  <a:cubicBezTo>
                    <a:pt x="0" y="11"/>
                    <a:pt x="12" y="0"/>
                    <a:pt x="27" y="0"/>
                  </a:cubicBezTo>
                  <a:cubicBezTo>
                    <a:pt x="42" y="0"/>
                    <a:pt x="55" y="11"/>
                    <a:pt x="55" y="28"/>
                  </a:cubicBezTo>
                  <a:cubicBezTo>
                    <a:pt x="55" y="45"/>
                    <a:pt x="42" y="56"/>
                    <a:pt x="27" y="56"/>
                  </a:cubicBezTo>
                  <a:close/>
                  <a:moveTo>
                    <a:pt x="27" y="5"/>
                  </a:moveTo>
                  <a:cubicBezTo>
                    <a:pt x="15" y="5"/>
                    <a:pt x="6" y="14"/>
                    <a:pt x="6" y="28"/>
                  </a:cubicBezTo>
                  <a:cubicBezTo>
                    <a:pt x="6" y="41"/>
                    <a:pt x="14" y="51"/>
                    <a:pt x="27" y="51"/>
                  </a:cubicBezTo>
                  <a:cubicBezTo>
                    <a:pt x="39" y="51"/>
                    <a:pt x="49" y="42"/>
                    <a:pt x="49" y="28"/>
                  </a:cubicBezTo>
                  <a:cubicBezTo>
                    <a:pt x="49" y="14"/>
                    <a:pt x="39" y="5"/>
                    <a:pt x="27" y="5"/>
                  </a:cubicBezTo>
                  <a:close/>
                  <a:moveTo>
                    <a:pt x="22" y="44"/>
                  </a:moveTo>
                  <a:cubicBezTo>
                    <a:pt x="16" y="44"/>
                    <a:pt x="16" y="44"/>
                    <a:pt x="16" y="44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36" y="13"/>
                    <a:pt x="40" y="16"/>
                    <a:pt x="40" y="22"/>
                  </a:cubicBezTo>
                  <a:cubicBezTo>
                    <a:pt x="40" y="27"/>
                    <a:pt x="36" y="30"/>
                    <a:pt x="31" y="30"/>
                  </a:cubicBezTo>
                  <a:cubicBezTo>
                    <a:pt x="40" y="44"/>
                    <a:pt x="40" y="44"/>
                    <a:pt x="40" y="44"/>
                  </a:cubicBezTo>
                  <a:cubicBezTo>
                    <a:pt x="34" y="44"/>
                    <a:pt x="34" y="44"/>
                    <a:pt x="34" y="44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2" y="31"/>
                    <a:pt x="22" y="31"/>
                    <a:pt x="22" y="31"/>
                  </a:cubicBezTo>
                  <a:lnTo>
                    <a:pt x="22" y="44"/>
                  </a:lnTo>
                  <a:close/>
                  <a:moveTo>
                    <a:pt x="27" y="26"/>
                  </a:moveTo>
                  <a:cubicBezTo>
                    <a:pt x="31" y="26"/>
                    <a:pt x="34" y="26"/>
                    <a:pt x="34" y="21"/>
                  </a:cubicBezTo>
                  <a:cubicBezTo>
                    <a:pt x="34" y="18"/>
                    <a:pt x="31" y="17"/>
                    <a:pt x="28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2" y="26"/>
                    <a:pt x="22" y="26"/>
                    <a:pt x="22" y="26"/>
                  </a:cubicBezTo>
                  <a:lnTo>
                    <a:pt x="27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+mn-lt"/>
              </a:endParaRPr>
            </a:p>
          </p:txBody>
        </p:sp>
      </p:grpSp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557930" y="4379002"/>
            <a:ext cx="3582950" cy="1262324"/>
          </a:xfrm>
        </p:spPr>
        <p:txBody>
          <a:bodyPr/>
          <a:lstStyle>
            <a:lvl1pPr>
              <a:defRPr lang="en-US" sz="1500" b="1" kern="1200" dirty="0">
                <a:solidFill>
                  <a:schemeClr val="tx2"/>
                </a:solidFill>
                <a:latin typeface="CVS Health Sans" panose="020B0504020202020204" pitchFamily="34" charset="0"/>
                <a:ea typeface="+mn-ea"/>
                <a:cs typeface="+mn-cs"/>
              </a:defRPr>
            </a:lvl1pPr>
            <a:lvl2pPr marL="0" indent="0">
              <a:spcBef>
                <a:spcPts val="0"/>
              </a:spcBef>
              <a:spcAft>
                <a:spcPts val="2400"/>
              </a:spcAft>
              <a:buFontTx/>
              <a:buNone/>
              <a:defRPr sz="1300">
                <a:solidFill>
                  <a:schemeClr val="tx2"/>
                </a:solidFill>
              </a:defRPr>
            </a:lvl2pPr>
            <a:lvl3pPr marL="0" indent="0">
              <a:buFontTx/>
              <a:buNone/>
              <a:defRPr sz="1200">
                <a:solidFill>
                  <a:schemeClr val="tx2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marL="0" lvl="0" indent="0" algn="l" defTabSz="457200" rtl="0" eaLnBrk="1" latinLnBrk="0" hangingPunct="1">
              <a:lnSpc>
                <a:spcPct val="108000"/>
              </a:lnSpc>
              <a:spcBef>
                <a:spcPts val="1800"/>
              </a:spcBef>
              <a:buClrTx/>
              <a:buFont typeface="Arial"/>
              <a:buNone/>
            </a:pPr>
            <a:r>
              <a:rPr lang="en-US" dirty="0"/>
              <a:t>Presenter name</a:t>
            </a:r>
          </a:p>
          <a:p>
            <a:pPr lvl="1"/>
            <a:r>
              <a:rPr lang="en-US" dirty="0"/>
              <a:t>Presenter title</a:t>
            </a:r>
          </a:p>
          <a:p>
            <a:pPr lvl="2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534012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D20D3DB-63F4-412F-96CC-3E84E34BE0CE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3284C44-CBEF-4F9A-AC72-8990858B0E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2111" y="3022967"/>
            <a:ext cx="5727776" cy="812066"/>
          </a:xfrm>
        </p:spPr>
        <p:txBody>
          <a:bodyPr rIns="0" anchor="ctr"/>
          <a:lstStyle>
            <a:lvl1pPr algn="ctr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title for divider</a:t>
            </a:r>
          </a:p>
        </p:txBody>
      </p:sp>
    </p:spTree>
    <p:extLst>
      <p:ext uri="{BB962C8B-B14F-4D97-AF65-F5344CB8AC3E}">
        <p14:creationId xmlns:p14="http://schemas.microsoft.com/office/powerpoint/2010/main" val="306195697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7 Parter-bran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FF5A7F6-20C2-4507-801C-E1C2059285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7931" y="1637977"/>
            <a:ext cx="4682948" cy="2011680"/>
          </a:xfrm>
        </p:spPr>
        <p:txBody>
          <a:bodyPr rIns="0" anchor="b" anchorCtr="0"/>
          <a:lstStyle>
            <a:lvl1pPr>
              <a:lnSpc>
                <a:spcPct val="90000"/>
              </a:lnSpc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DCBD58C-46E5-4558-A43C-9B624EDDC132}"/>
              </a:ext>
            </a:extLst>
          </p:cNvPr>
          <p:cNvGrpSpPr/>
          <p:nvPr userDrawn="1"/>
        </p:nvGrpSpPr>
        <p:grpSpPr>
          <a:xfrm>
            <a:off x="557929" y="5835587"/>
            <a:ext cx="2872536" cy="352779"/>
            <a:chOff x="557784" y="429541"/>
            <a:chExt cx="2871788" cy="352779"/>
          </a:xfrm>
        </p:grpSpPr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DA33C252-4717-4352-8A54-FA89468DF2C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62537" y="439542"/>
              <a:ext cx="1377022" cy="340505"/>
            </a:xfrm>
            <a:custGeom>
              <a:avLst/>
              <a:gdLst>
                <a:gd name="T0" fmla="*/ 701 w 1134"/>
                <a:gd name="T1" fmla="*/ 273 h 278"/>
                <a:gd name="T2" fmla="*/ 675 w 1134"/>
                <a:gd name="T3" fmla="*/ 248 h 278"/>
                <a:gd name="T4" fmla="*/ 701 w 1134"/>
                <a:gd name="T5" fmla="*/ 109 h 278"/>
                <a:gd name="T6" fmla="*/ 645 w 1134"/>
                <a:gd name="T7" fmla="*/ 84 h 278"/>
                <a:gd name="T8" fmla="*/ 576 w 1134"/>
                <a:gd name="T9" fmla="*/ 79 h 278"/>
                <a:gd name="T10" fmla="*/ 576 w 1134"/>
                <a:gd name="T11" fmla="*/ 278 h 278"/>
                <a:gd name="T12" fmla="*/ 645 w 1134"/>
                <a:gd name="T13" fmla="*/ 273 h 278"/>
                <a:gd name="T14" fmla="*/ 426 w 1134"/>
                <a:gd name="T15" fmla="*/ 222 h 278"/>
                <a:gd name="T16" fmla="*/ 299 w 1134"/>
                <a:gd name="T17" fmla="*/ 189 h 278"/>
                <a:gd name="T18" fmla="*/ 461 w 1134"/>
                <a:gd name="T19" fmla="*/ 175 h 278"/>
                <a:gd name="T20" fmla="*/ 267 w 1134"/>
                <a:gd name="T21" fmla="*/ 178 h 278"/>
                <a:gd name="T22" fmla="*/ 456 w 1134"/>
                <a:gd name="T23" fmla="*/ 222 h 278"/>
                <a:gd name="T24" fmla="*/ 59 w 1134"/>
                <a:gd name="T25" fmla="*/ 25 h 278"/>
                <a:gd name="T26" fmla="*/ 86 w 1134"/>
                <a:gd name="T27" fmla="*/ 0 h 278"/>
                <a:gd name="T28" fmla="*/ 0 w 1134"/>
                <a:gd name="T29" fmla="*/ 25 h 278"/>
                <a:gd name="T30" fmla="*/ 27 w 1134"/>
                <a:gd name="T31" fmla="*/ 247 h 278"/>
                <a:gd name="T32" fmla="*/ 0 w 1134"/>
                <a:gd name="T33" fmla="*/ 273 h 278"/>
                <a:gd name="T34" fmla="*/ 86 w 1134"/>
                <a:gd name="T35" fmla="*/ 247 h 278"/>
                <a:gd name="T36" fmla="*/ 59 w 1134"/>
                <a:gd name="T37" fmla="*/ 138 h 278"/>
                <a:gd name="T38" fmla="*/ 196 w 1134"/>
                <a:gd name="T39" fmla="*/ 247 h 278"/>
                <a:gd name="T40" fmla="*/ 168 w 1134"/>
                <a:gd name="T41" fmla="*/ 273 h 278"/>
                <a:gd name="T42" fmla="*/ 255 w 1134"/>
                <a:gd name="T43" fmla="*/ 247 h 278"/>
                <a:gd name="T44" fmla="*/ 227 w 1134"/>
                <a:gd name="T45" fmla="*/ 25 h 278"/>
                <a:gd name="T46" fmla="*/ 255 w 1134"/>
                <a:gd name="T47" fmla="*/ 0 h 278"/>
                <a:gd name="T48" fmla="*/ 168 w 1134"/>
                <a:gd name="T49" fmla="*/ 25 h 278"/>
                <a:gd name="T50" fmla="*/ 196 w 1134"/>
                <a:gd name="T51" fmla="*/ 114 h 278"/>
                <a:gd name="T52" fmla="*/ 996 w 1134"/>
                <a:gd name="T53" fmla="*/ 248 h 278"/>
                <a:gd name="T54" fmla="*/ 971 w 1134"/>
                <a:gd name="T55" fmla="*/ 163 h 278"/>
                <a:gd name="T56" fmla="*/ 1078 w 1134"/>
                <a:gd name="T57" fmla="*/ 163 h 278"/>
                <a:gd name="T58" fmla="*/ 1053 w 1134"/>
                <a:gd name="T59" fmla="*/ 248 h 278"/>
                <a:gd name="T60" fmla="*/ 1134 w 1134"/>
                <a:gd name="T61" fmla="*/ 273 h 278"/>
                <a:gd name="T62" fmla="*/ 1109 w 1134"/>
                <a:gd name="T63" fmla="*/ 248 h 278"/>
                <a:gd name="T64" fmla="*/ 1030 w 1134"/>
                <a:gd name="T65" fmla="*/ 79 h 278"/>
                <a:gd name="T66" fmla="*/ 971 w 1134"/>
                <a:gd name="T67" fmla="*/ 0 h 278"/>
                <a:gd name="T68" fmla="*/ 915 w 1134"/>
                <a:gd name="T69" fmla="*/ 24 h 278"/>
                <a:gd name="T70" fmla="*/ 940 w 1134"/>
                <a:gd name="T71" fmla="*/ 248 h 278"/>
                <a:gd name="T72" fmla="*/ 915 w 1134"/>
                <a:gd name="T73" fmla="*/ 273 h 278"/>
                <a:gd name="T74" fmla="*/ 996 w 1134"/>
                <a:gd name="T75" fmla="*/ 248 h 278"/>
                <a:gd name="T76" fmla="*/ 580 w 1134"/>
                <a:gd name="T77" fmla="*/ 104 h 278"/>
                <a:gd name="T78" fmla="*/ 580 w 1134"/>
                <a:gd name="T79" fmla="*/ 252 h 278"/>
                <a:gd name="T80" fmla="*/ 366 w 1134"/>
                <a:gd name="T81" fmla="*/ 104 h 278"/>
                <a:gd name="T82" fmla="*/ 299 w 1134"/>
                <a:gd name="T83" fmla="*/ 164 h 278"/>
                <a:gd name="T84" fmla="*/ 859 w 1134"/>
                <a:gd name="T85" fmla="*/ 224 h 278"/>
                <a:gd name="T86" fmla="*/ 897 w 1134"/>
                <a:gd name="T87" fmla="*/ 109 h 278"/>
                <a:gd name="T88" fmla="*/ 859 w 1134"/>
                <a:gd name="T89" fmla="*/ 84 h 278"/>
                <a:gd name="T90" fmla="*/ 829 w 1134"/>
                <a:gd name="T91" fmla="*/ 36 h 278"/>
                <a:gd name="T92" fmla="*/ 799 w 1134"/>
                <a:gd name="T93" fmla="*/ 84 h 278"/>
                <a:gd name="T94" fmla="*/ 829 w 1134"/>
                <a:gd name="T95" fmla="*/ 109 h 278"/>
                <a:gd name="T96" fmla="*/ 879 w 1134"/>
                <a:gd name="T97" fmla="*/ 275 h 278"/>
                <a:gd name="T98" fmla="*/ 897 w 1134"/>
                <a:gd name="T99" fmla="*/ 248 h 278"/>
                <a:gd name="T100" fmla="*/ 859 w 1134"/>
                <a:gd name="T101" fmla="*/ 224 h 278"/>
                <a:gd name="T102" fmla="*/ 801 w 1134"/>
                <a:gd name="T103" fmla="*/ 273 h 278"/>
                <a:gd name="T104" fmla="*/ 787 w 1134"/>
                <a:gd name="T105" fmla="*/ 249 h 278"/>
                <a:gd name="T106" fmla="*/ 768 w 1134"/>
                <a:gd name="T107" fmla="*/ 0 h 278"/>
                <a:gd name="T108" fmla="*/ 712 w 1134"/>
                <a:gd name="T109" fmla="*/ 24 h 278"/>
                <a:gd name="T110" fmla="*/ 737 w 1134"/>
                <a:gd name="T111" fmla="*/ 224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34" h="278">
                  <a:moveTo>
                    <a:pt x="645" y="273"/>
                  </a:moveTo>
                  <a:cubicBezTo>
                    <a:pt x="701" y="273"/>
                    <a:pt x="701" y="273"/>
                    <a:pt x="701" y="273"/>
                  </a:cubicBezTo>
                  <a:cubicBezTo>
                    <a:pt x="701" y="248"/>
                    <a:pt x="701" y="248"/>
                    <a:pt x="701" y="248"/>
                  </a:cubicBezTo>
                  <a:cubicBezTo>
                    <a:pt x="675" y="248"/>
                    <a:pt x="675" y="248"/>
                    <a:pt x="675" y="248"/>
                  </a:cubicBezTo>
                  <a:cubicBezTo>
                    <a:pt x="675" y="109"/>
                    <a:pt x="675" y="109"/>
                    <a:pt x="675" y="109"/>
                  </a:cubicBezTo>
                  <a:cubicBezTo>
                    <a:pt x="701" y="109"/>
                    <a:pt x="701" y="109"/>
                    <a:pt x="701" y="109"/>
                  </a:cubicBezTo>
                  <a:cubicBezTo>
                    <a:pt x="701" y="84"/>
                    <a:pt x="701" y="84"/>
                    <a:pt x="701" y="84"/>
                  </a:cubicBezTo>
                  <a:cubicBezTo>
                    <a:pt x="645" y="84"/>
                    <a:pt x="645" y="84"/>
                    <a:pt x="645" y="84"/>
                  </a:cubicBezTo>
                  <a:cubicBezTo>
                    <a:pt x="645" y="112"/>
                    <a:pt x="645" y="112"/>
                    <a:pt x="645" y="112"/>
                  </a:cubicBezTo>
                  <a:cubicBezTo>
                    <a:pt x="629" y="91"/>
                    <a:pt x="605" y="79"/>
                    <a:pt x="576" y="79"/>
                  </a:cubicBezTo>
                  <a:cubicBezTo>
                    <a:pt x="523" y="79"/>
                    <a:pt x="483" y="122"/>
                    <a:pt x="483" y="178"/>
                  </a:cubicBezTo>
                  <a:cubicBezTo>
                    <a:pt x="483" y="235"/>
                    <a:pt x="523" y="278"/>
                    <a:pt x="576" y="278"/>
                  </a:cubicBezTo>
                  <a:cubicBezTo>
                    <a:pt x="605" y="278"/>
                    <a:pt x="629" y="265"/>
                    <a:pt x="645" y="245"/>
                  </a:cubicBezTo>
                  <a:lnTo>
                    <a:pt x="645" y="273"/>
                  </a:lnTo>
                  <a:close/>
                  <a:moveTo>
                    <a:pt x="456" y="222"/>
                  </a:moveTo>
                  <a:cubicBezTo>
                    <a:pt x="426" y="222"/>
                    <a:pt x="426" y="222"/>
                    <a:pt x="426" y="222"/>
                  </a:cubicBezTo>
                  <a:cubicBezTo>
                    <a:pt x="415" y="241"/>
                    <a:pt x="395" y="253"/>
                    <a:pt x="367" y="253"/>
                  </a:cubicBezTo>
                  <a:cubicBezTo>
                    <a:pt x="325" y="253"/>
                    <a:pt x="302" y="227"/>
                    <a:pt x="299" y="189"/>
                  </a:cubicBezTo>
                  <a:cubicBezTo>
                    <a:pt x="461" y="189"/>
                    <a:pt x="461" y="189"/>
                    <a:pt x="461" y="189"/>
                  </a:cubicBezTo>
                  <a:cubicBezTo>
                    <a:pt x="461" y="175"/>
                    <a:pt x="461" y="175"/>
                    <a:pt x="461" y="175"/>
                  </a:cubicBezTo>
                  <a:cubicBezTo>
                    <a:pt x="461" y="118"/>
                    <a:pt x="424" y="79"/>
                    <a:pt x="366" y="79"/>
                  </a:cubicBezTo>
                  <a:cubicBezTo>
                    <a:pt x="308" y="79"/>
                    <a:pt x="267" y="120"/>
                    <a:pt x="267" y="178"/>
                  </a:cubicBezTo>
                  <a:cubicBezTo>
                    <a:pt x="267" y="237"/>
                    <a:pt x="308" y="278"/>
                    <a:pt x="366" y="278"/>
                  </a:cubicBezTo>
                  <a:cubicBezTo>
                    <a:pt x="409" y="278"/>
                    <a:pt x="442" y="257"/>
                    <a:pt x="456" y="222"/>
                  </a:cubicBezTo>
                  <a:moveTo>
                    <a:pt x="59" y="114"/>
                  </a:moveTo>
                  <a:cubicBezTo>
                    <a:pt x="59" y="25"/>
                    <a:pt x="59" y="25"/>
                    <a:pt x="59" y="25"/>
                  </a:cubicBezTo>
                  <a:cubicBezTo>
                    <a:pt x="86" y="25"/>
                    <a:pt x="86" y="25"/>
                    <a:pt x="86" y="25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7" y="247"/>
                    <a:pt x="27" y="247"/>
                    <a:pt x="27" y="247"/>
                  </a:cubicBezTo>
                  <a:cubicBezTo>
                    <a:pt x="0" y="247"/>
                    <a:pt x="0" y="247"/>
                    <a:pt x="0" y="24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6" y="273"/>
                    <a:pt x="86" y="273"/>
                    <a:pt x="86" y="273"/>
                  </a:cubicBezTo>
                  <a:cubicBezTo>
                    <a:pt x="86" y="247"/>
                    <a:pt x="86" y="247"/>
                    <a:pt x="86" y="247"/>
                  </a:cubicBezTo>
                  <a:cubicBezTo>
                    <a:pt x="59" y="247"/>
                    <a:pt x="59" y="247"/>
                    <a:pt x="59" y="247"/>
                  </a:cubicBezTo>
                  <a:cubicBezTo>
                    <a:pt x="59" y="138"/>
                    <a:pt x="59" y="138"/>
                    <a:pt x="59" y="138"/>
                  </a:cubicBezTo>
                  <a:cubicBezTo>
                    <a:pt x="196" y="138"/>
                    <a:pt x="196" y="138"/>
                    <a:pt x="196" y="138"/>
                  </a:cubicBezTo>
                  <a:cubicBezTo>
                    <a:pt x="196" y="247"/>
                    <a:pt x="196" y="247"/>
                    <a:pt x="196" y="247"/>
                  </a:cubicBezTo>
                  <a:cubicBezTo>
                    <a:pt x="168" y="247"/>
                    <a:pt x="168" y="247"/>
                    <a:pt x="168" y="247"/>
                  </a:cubicBezTo>
                  <a:cubicBezTo>
                    <a:pt x="168" y="273"/>
                    <a:pt x="168" y="273"/>
                    <a:pt x="168" y="273"/>
                  </a:cubicBezTo>
                  <a:cubicBezTo>
                    <a:pt x="255" y="273"/>
                    <a:pt x="255" y="273"/>
                    <a:pt x="255" y="273"/>
                  </a:cubicBezTo>
                  <a:cubicBezTo>
                    <a:pt x="255" y="247"/>
                    <a:pt x="255" y="247"/>
                    <a:pt x="255" y="247"/>
                  </a:cubicBezTo>
                  <a:cubicBezTo>
                    <a:pt x="227" y="247"/>
                    <a:pt x="227" y="247"/>
                    <a:pt x="227" y="247"/>
                  </a:cubicBezTo>
                  <a:cubicBezTo>
                    <a:pt x="227" y="25"/>
                    <a:pt x="227" y="25"/>
                    <a:pt x="227" y="25"/>
                  </a:cubicBezTo>
                  <a:cubicBezTo>
                    <a:pt x="255" y="25"/>
                    <a:pt x="255" y="25"/>
                    <a:pt x="255" y="25"/>
                  </a:cubicBezTo>
                  <a:cubicBezTo>
                    <a:pt x="255" y="0"/>
                    <a:pt x="255" y="0"/>
                    <a:pt x="255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25"/>
                    <a:pt x="168" y="25"/>
                    <a:pt x="168" y="25"/>
                  </a:cubicBezTo>
                  <a:cubicBezTo>
                    <a:pt x="196" y="25"/>
                    <a:pt x="196" y="25"/>
                    <a:pt x="196" y="25"/>
                  </a:cubicBezTo>
                  <a:cubicBezTo>
                    <a:pt x="196" y="114"/>
                    <a:pt x="196" y="114"/>
                    <a:pt x="196" y="114"/>
                  </a:cubicBezTo>
                  <a:lnTo>
                    <a:pt x="59" y="114"/>
                  </a:lnTo>
                  <a:close/>
                  <a:moveTo>
                    <a:pt x="996" y="248"/>
                  </a:moveTo>
                  <a:cubicBezTo>
                    <a:pt x="971" y="248"/>
                    <a:pt x="971" y="248"/>
                    <a:pt x="971" y="248"/>
                  </a:cubicBezTo>
                  <a:cubicBezTo>
                    <a:pt x="971" y="163"/>
                    <a:pt x="971" y="163"/>
                    <a:pt x="971" y="163"/>
                  </a:cubicBezTo>
                  <a:cubicBezTo>
                    <a:pt x="971" y="124"/>
                    <a:pt x="991" y="104"/>
                    <a:pt x="1026" y="104"/>
                  </a:cubicBezTo>
                  <a:cubicBezTo>
                    <a:pt x="1058" y="104"/>
                    <a:pt x="1078" y="124"/>
                    <a:pt x="1078" y="163"/>
                  </a:cubicBezTo>
                  <a:cubicBezTo>
                    <a:pt x="1078" y="248"/>
                    <a:pt x="1078" y="248"/>
                    <a:pt x="1078" y="248"/>
                  </a:cubicBezTo>
                  <a:cubicBezTo>
                    <a:pt x="1053" y="248"/>
                    <a:pt x="1053" y="248"/>
                    <a:pt x="1053" y="248"/>
                  </a:cubicBezTo>
                  <a:cubicBezTo>
                    <a:pt x="1053" y="273"/>
                    <a:pt x="1053" y="273"/>
                    <a:pt x="1053" y="273"/>
                  </a:cubicBezTo>
                  <a:cubicBezTo>
                    <a:pt x="1134" y="273"/>
                    <a:pt x="1134" y="273"/>
                    <a:pt x="1134" y="273"/>
                  </a:cubicBezTo>
                  <a:cubicBezTo>
                    <a:pt x="1134" y="248"/>
                    <a:pt x="1134" y="248"/>
                    <a:pt x="1134" y="248"/>
                  </a:cubicBezTo>
                  <a:cubicBezTo>
                    <a:pt x="1109" y="248"/>
                    <a:pt x="1109" y="248"/>
                    <a:pt x="1109" y="248"/>
                  </a:cubicBezTo>
                  <a:cubicBezTo>
                    <a:pt x="1109" y="163"/>
                    <a:pt x="1109" y="163"/>
                    <a:pt x="1109" y="163"/>
                  </a:cubicBezTo>
                  <a:cubicBezTo>
                    <a:pt x="1109" y="117"/>
                    <a:pt x="1081" y="79"/>
                    <a:pt x="1030" y="79"/>
                  </a:cubicBezTo>
                  <a:cubicBezTo>
                    <a:pt x="1003" y="79"/>
                    <a:pt x="983" y="89"/>
                    <a:pt x="971" y="105"/>
                  </a:cubicBezTo>
                  <a:cubicBezTo>
                    <a:pt x="971" y="0"/>
                    <a:pt x="971" y="0"/>
                    <a:pt x="971" y="0"/>
                  </a:cubicBezTo>
                  <a:cubicBezTo>
                    <a:pt x="915" y="0"/>
                    <a:pt x="915" y="0"/>
                    <a:pt x="915" y="0"/>
                  </a:cubicBezTo>
                  <a:cubicBezTo>
                    <a:pt x="915" y="24"/>
                    <a:pt x="915" y="24"/>
                    <a:pt x="915" y="24"/>
                  </a:cubicBezTo>
                  <a:cubicBezTo>
                    <a:pt x="940" y="24"/>
                    <a:pt x="940" y="24"/>
                    <a:pt x="940" y="24"/>
                  </a:cubicBezTo>
                  <a:cubicBezTo>
                    <a:pt x="940" y="248"/>
                    <a:pt x="940" y="248"/>
                    <a:pt x="940" y="248"/>
                  </a:cubicBezTo>
                  <a:cubicBezTo>
                    <a:pt x="915" y="248"/>
                    <a:pt x="915" y="248"/>
                    <a:pt x="915" y="248"/>
                  </a:cubicBezTo>
                  <a:cubicBezTo>
                    <a:pt x="915" y="273"/>
                    <a:pt x="915" y="273"/>
                    <a:pt x="915" y="273"/>
                  </a:cubicBezTo>
                  <a:cubicBezTo>
                    <a:pt x="996" y="273"/>
                    <a:pt x="996" y="273"/>
                    <a:pt x="996" y="273"/>
                  </a:cubicBezTo>
                  <a:lnTo>
                    <a:pt x="996" y="248"/>
                  </a:lnTo>
                  <a:close/>
                  <a:moveTo>
                    <a:pt x="514" y="178"/>
                  </a:moveTo>
                  <a:cubicBezTo>
                    <a:pt x="514" y="135"/>
                    <a:pt x="542" y="104"/>
                    <a:pt x="580" y="104"/>
                  </a:cubicBezTo>
                  <a:cubicBezTo>
                    <a:pt x="619" y="104"/>
                    <a:pt x="646" y="136"/>
                    <a:pt x="646" y="178"/>
                  </a:cubicBezTo>
                  <a:cubicBezTo>
                    <a:pt x="646" y="221"/>
                    <a:pt x="619" y="252"/>
                    <a:pt x="580" y="252"/>
                  </a:cubicBezTo>
                  <a:cubicBezTo>
                    <a:pt x="542" y="252"/>
                    <a:pt x="514" y="221"/>
                    <a:pt x="514" y="178"/>
                  </a:cubicBezTo>
                  <a:moveTo>
                    <a:pt x="366" y="104"/>
                  </a:moveTo>
                  <a:cubicBezTo>
                    <a:pt x="406" y="104"/>
                    <a:pt x="427" y="133"/>
                    <a:pt x="430" y="164"/>
                  </a:cubicBezTo>
                  <a:cubicBezTo>
                    <a:pt x="299" y="164"/>
                    <a:pt x="299" y="164"/>
                    <a:pt x="299" y="164"/>
                  </a:cubicBezTo>
                  <a:cubicBezTo>
                    <a:pt x="302" y="130"/>
                    <a:pt x="326" y="104"/>
                    <a:pt x="366" y="104"/>
                  </a:cubicBezTo>
                  <a:moveTo>
                    <a:pt x="859" y="224"/>
                  </a:moveTo>
                  <a:cubicBezTo>
                    <a:pt x="859" y="109"/>
                    <a:pt x="859" y="109"/>
                    <a:pt x="859" y="109"/>
                  </a:cubicBezTo>
                  <a:cubicBezTo>
                    <a:pt x="897" y="109"/>
                    <a:pt x="897" y="109"/>
                    <a:pt x="897" y="109"/>
                  </a:cubicBezTo>
                  <a:cubicBezTo>
                    <a:pt x="897" y="84"/>
                    <a:pt x="897" y="84"/>
                    <a:pt x="897" y="84"/>
                  </a:cubicBezTo>
                  <a:cubicBezTo>
                    <a:pt x="859" y="84"/>
                    <a:pt x="859" y="84"/>
                    <a:pt x="859" y="84"/>
                  </a:cubicBezTo>
                  <a:cubicBezTo>
                    <a:pt x="859" y="36"/>
                    <a:pt x="859" y="36"/>
                    <a:pt x="859" y="36"/>
                  </a:cubicBezTo>
                  <a:cubicBezTo>
                    <a:pt x="829" y="36"/>
                    <a:pt x="829" y="36"/>
                    <a:pt x="829" y="36"/>
                  </a:cubicBezTo>
                  <a:cubicBezTo>
                    <a:pt x="829" y="84"/>
                    <a:pt x="829" y="84"/>
                    <a:pt x="829" y="84"/>
                  </a:cubicBezTo>
                  <a:cubicBezTo>
                    <a:pt x="799" y="84"/>
                    <a:pt x="799" y="84"/>
                    <a:pt x="799" y="84"/>
                  </a:cubicBezTo>
                  <a:cubicBezTo>
                    <a:pt x="799" y="109"/>
                    <a:pt x="799" y="109"/>
                    <a:pt x="799" y="109"/>
                  </a:cubicBezTo>
                  <a:cubicBezTo>
                    <a:pt x="829" y="109"/>
                    <a:pt x="829" y="109"/>
                    <a:pt x="829" y="109"/>
                  </a:cubicBezTo>
                  <a:cubicBezTo>
                    <a:pt x="829" y="225"/>
                    <a:pt x="829" y="225"/>
                    <a:pt x="829" y="225"/>
                  </a:cubicBezTo>
                  <a:cubicBezTo>
                    <a:pt x="829" y="259"/>
                    <a:pt x="844" y="275"/>
                    <a:pt x="879" y="275"/>
                  </a:cubicBezTo>
                  <a:cubicBezTo>
                    <a:pt x="884" y="275"/>
                    <a:pt x="893" y="274"/>
                    <a:pt x="897" y="273"/>
                  </a:cubicBezTo>
                  <a:cubicBezTo>
                    <a:pt x="897" y="248"/>
                    <a:pt x="897" y="248"/>
                    <a:pt x="897" y="248"/>
                  </a:cubicBezTo>
                  <a:cubicBezTo>
                    <a:pt x="892" y="249"/>
                    <a:pt x="886" y="249"/>
                    <a:pt x="882" y="249"/>
                  </a:cubicBezTo>
                  <a:cubicBezTo>
                    <a:pt x="866" y="249"/>
                    <a:pt x="859" y="244"/>
                    <a:pt x="859" y="224"/>
                  </a:cubicBezTo>
                  <a:moveTo>
                    <a:pt x="783" y="275"/>
                  </a:moveTo>
                  <a:cubicBezTo>
                    <a:pt x="789" y="275"/>
                    <a:pt x="797" y="274"/>
                    <a:pt x="801" y="273"/>
                  </a:cubicBezTo>
                  <a:cubicBezTo>
                    <a:pt x="801" y="248"/>
                    <a:pt x="801" y="248"/>
                    <a:pt x="801" y="248"/>
                  </a:cubicBezTo>
                  <a:cubicBezTo>
                    <a:pt x="795" y="249"/>
                    <a:pt x="791" y="249"/>
                    <a:pt x="787" y="249"/>
                  </a:cubicBezTo>
                  <a:cubicBezTo>
                    <a:pt x="774" y="249"/>
                    <a:pt x="768" y="243"/>
                    <a:pt x="768" y="222"/>
                  </a:cubicBezTo>
                  <a:cubicBezTo>
                    <a:pt x="768" y="0"/>
                    <a:pt x="768" y="0"/>
                    <a:pt x="768" y="0"/>
                  </a:cubicBezTo>
                  <a:cubicBezTo>
                    <a:pt x="712" y="0"/>
                    <a:pt x="712" y="0"/>
                    <a:pt x="712" y="0"/>
                  </a:cubicBezTo>
                  <a:cubicBezTo>
                    <a:pt x="712" y="24"/>
                    <a:pt x="712" y="24"/>
                    <a:pt x="712" y="24"/>
                  </a:cubicBezTo>
                  <a:cubicBezTo>
                    <a:pt x="737" y="24"/>
                    <a:pt x="737" y="24"/>
                    <a:pt x="737" y="24"/>
                  </a:cubicBezTo>
                  <a:cubicBezTo>
                    <a:pt x="737" y="224"/>
                    <a:pt x="737" y="224"/>
                    <a:pt x="737" y="224"/>
                  </a:cubicBezTo>
                  <a:cubicBezTo>
                    <a:pt x="737" y="257"/>
                    <a:pt x="751" y="275"/>
                    <a:pt x="783" y="275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3B4BF5A9-FC5D-4223-860C-4029263F182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6125" y="429541"/>
              <a:ext cx="295044" cy="352779"/>
            </a:xfrm>
            <a:custGeom>
              <a:avLst/>
              <a:gdLst>
                <a:gd name="T0" fmla="*/ 85 w 243"/>
                <a:gd name="T1" fmla="*/ 195 h 288"/>
                <a:gd name="T2" fmla="*/ 125 w 243"/>
                <a:gd name="T3" fmla="*/ 223 h 288"/>
                <a:gd name="T4" fmla="*/ 158 w 243"/>
                <a:gd name="T5" fmla="*/ 203 h 288"/>
                <a:gd name="T6" fmla="*/ 110 w 243"/>
                <a:gd name="T7" fmla="*/ 176 h 288"/>
                <a:gd name="T8" fmla="*/ 36 w 243"/>
                <a:gd name="T9" fmla="*/ 150 h 288"/>
                <a:gd name="T10" fmla="*/ 5 w 243"/>
                <a:gd name="T11" fmla="*/ 87 h 288"/>
                <a:gd name="T12" fmla="*/ 119 w 243"/>
                <a:gd name="T13" fmla="*/ 0 h 288"/>
                <a:gd name="T14" fmla="*/ 236 w 243"/>
                <a:gd name="T15" fmla="*/ 86 h 288"/>
                <a:gd name="T16" fmla="*/ 153 w 243"/>
                <a:gd name="T17" fmla="*/ 86 h 288"/>
                <a:gd name="T18" fmla="*/ 118 w 243"/>
                <a:gd name="T19" fmla="*/ 62 h 288"/>
                <a:gd name="T20" fmla="*/ 90 w 243"/>
                <a:gd name="T21" fmla="*/ 80 h 288"/>
                <a:gd name="T22" fmla="*/ 130 w 243"/>
                <a:gd name="T23" fmla="*/ 104 h 288"/>
                <a:gd name="T24" fmla="*/ 208 w 243"/>
                <a:gd name="T25" fmla="*/ 130 h 288"/>
                <a:gd name="T26" fmla="*/ 243 w 243"/>
                <a:gd name="T27" fmla="*/ 194 h 288"/>
                <a:gd name="T28" fmla="*/ 122 w 243"/>
                <a:gd name="T29" fmla="*/ 288 h 288"/>
                <a:gd name="T30" fmla="*/ 0 w 243"/>
                <a:gd name="T31" fmla="*/ 195 h 288"/>
                <a:gd name="T32" fmla="*/ 85 w 243"/>
                <a:gd name="T33" fmla="*/ 195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3" h="288">
                  <a:moveTo>
                    <a:pt x="85" y="195"/>
                  </a:moveTo>
                  <a:cubicBezTo>
                    <a:pt x="90" y="216"/>
                    <a:pt x="101" y="223"/>
                    <a:pt x="125" y="223"/>
                  </a:cubicBezTo>
                  <a:cubicBezTo>
                    <a:pt x="146" y="223"/>
                    <a:pt x="158" y="215"/>
                    <a:pt x="158" y="203"/>
                  </a:cubicBezTo>
                  <a:cubicBezTo>
                    <a:pt x="158" y="186"/>
                    <a:pt x="142" y="185"/>
                    <a:pt x="110" y="176"/>
                  </a:cubicBezTo>
                  <a:cubicBezTo>
                    <a:pt x="72" y="166"/>
                    <a:pt x="48" y="158"/>
                    <a:pt x="36" y="150"/>
                  </a:cubicBezTo>
                  <a:cubicBezTo>
                    <a:pt x="15" y="135"/>
                    <a:pt x="5" y="114"/>
                    <a:pt x="5" y="87"/>
                  </a:cubicBezTo>
                  <a:cubicBezTo>
                    <a:pt x="5" y="34"/>
                    <a:pt x="47" y="0"/>
                    <a:pt x="119" y="0"/>
                  </a:cubicBezTo>
                  <a:cubicBezTo>
                    <a:pt x="189" y="0"/>
                    <a:pt x="231" y="31"/>
                    <a:pt x="236" y="86"/>
                  </a:cubicBezTo>
                  <a:cubicBezTo>
                    <a:pt x="153" y="86"/>
                    <a:pt x="153" y="86"/>
                    <a:pt x="153" y="86"/>
                  </a:cubicBezTo>
                  <a:cubicBezTo>
                    <a:pt x="150" y="70"/>
                    <a:pt x="139" y="62"/>
                    <a:pt x="118" y="62"/>
                  </a:cubicBezTo>
                  <a:cubicBezTo>
                    <a:pt x="99" y="62"/>
                    <a:pt x="90" y="68"/>
                    <a:pt x="90" y="80"/>
                  </a:cubicBezTo>
                  <a:cubicBezTo>
                    <a:pt x="90" y="95"/>
                    <a:pt x="104" y="98"/>
                    <a:pt x="130" y="104"/>
                  </a:cubicBezTo>
                  <a:cubicBezTo>
                    <a:pt x="164" y="113"/>
                    <a:pt x="191" y="119"/>
                    <a:pt x="208" y="130"/>
                  </a:cubicBezTo>
                  <a:cubicBezTo>
                    <a:pt x="232" y="146"/>
                    <a:pt x="243" y="166"/>
                    <a:pt x="243" y="194"/>
                  </a:cubicBezTo>
                  <a:cubicBezTo>
                    <a:pt x="243" y="253"/>
                    <a:pt x="201" y="288"/>
                    <a:pt x="122" y="288"/>
                  </a:cubicBezTo>
                  <a:cubicBezTo>
                    <a:pt x="48" y="288"/>
                    <a:pt x="6" y="253"/>
                    <a:pt x="0" y="195"/>
                  </a:cubicBezTo>
                  <a:lnTo>
                    <a:pt x="85" y="195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573687AF-83B0-450D-8DC8-60EB9C6A00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0580" y="429541"/>
              <a:ext cx="328685" cy="352779"/>
            </a:xfrm>
            <a:custGeom>
              <a:avLst/>
              <a:gdLst>
                <a:gd name="T0" fmla="*/ 271 w 271"/>
                <a:gd name="T1" fmla="*/ 174 h 288"/>
                <a:gd name="T2" fmla="*/ 140 w 271"/>
                <a:gd name="T3" fmla="*/ 288 h 288"/>
                <a:gd name="T4" fmla="*/ 0 w 271"/>
                <a:gd name="T5" fmla="*/ 144 h 288"/>
                <a:gd name="T6" fmla="*/ 139 w 271"/>
                <a:gd name="T7" fmla="*/ 0 h 288"/>
                <a:gd name="T8" fmla="*/ 269 w 271"/>
                <a:gd name="T9" fmla="*/ 111 h 288"/>
                <a:gd name="T10" fmla="*/ 186 w 271"/>
                <a:gd name="T11" fmla="*/ 111 h 288"/>
                <a:gd name="T12" fmla="*/ 140 w 271"/>
                <a:gd name="T13" fmla="*/ 68 h 288"/>
                <a:gd name="T14" fmla="*/ 88 w 271"/>
                <a:gd name="T15" fmla="*/ 144 h 288"/>
                <a:gd name="T16" fmla="*/ 142 w 271"/>
                <a:gd name="T17" fmla="*/ 220 h 288"/>
                <a:gd name="T18" fmla="*/ 188 w 271"/>
                <a:gd name="T19" fmla="*/ 174 h 288"/>
                <a:gd name="T20" fmla="*/ 271 w 271"/>
                <a:gd name="T21" fmla="*/ 17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1" h="288">
                  <a:moveTo>
                    <a:pt x="271" y="174"/>
                  </a:moveTo>
                  <a:cubicBezTo>
                    <a:pt x="266" y="246"/>
                    <a:pt x="219" y="288"/>
                    <a:pt x="140" y="288"/>
                  </a:cubicBezTo>
                  <a:cubicBezTo>
                    <a:pt x="53" y="288"/>
                    <a:pt x="0" y="233"/>
                    <a:pt x="0" y="144"/>
                  </a:cubicBezTo>
                  <a:cubicBezTo>
                    <a:pt x="0" y="55"/>
                    <a:pt x="54" y="0"/>
                    <a:pt x="139" y="0"/>
                  </a:cubicBezTo>
                  <a:cubicBezTo>
                    <a:pt x="218" y="0"/>
                    <a:pt x="264" y="40"/>
                    <a:pt x="269" y="111"/>
                  </a:cubicBezTo>
                  <a:cubicBezTo>
                    <a:pt x="186" y="111"/>
                    <a:pt x="186" y="111"/>
                    <a:pt x="186" y="111"/>
                  </a:cubicBezTo>
                  <a:cubicBezTo>
                    <a:pt x="183" y="83"/>
                    <a:pt x="168" y="68"/>
                    <a:pt x="140" y="68"/>
                  </a:cubicBezTo>
                  <a:cubicBezTo>
                    <a:pt x="105" y="68"/>
                    <a:pt x="88" y="94"/>
                    <a:pt x="88" y="144"/>
                  </a:cubicBezTo>
                  <a:cubicBezTo>
                    <a:pt x="88" y="194"/>
                    <a:pt x="107" y="220"/>
                    <a:pt x="142" y="220"/>
                  </a:cubicBezTo>
                  <a:cubicBezTo>
                    <a:pt x="169" y="220"/>
                    <a:pt x="186" y="204"/>
                    <a:pt x="188" y="174"/>
                  </a:cubicBezTo>
                  <a:lnTo>
                    <a:pt x="271" y="174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7223532E-5DB1-4038-AECB-BE4DCA7062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6534" y="439542"/>
              <a:ext cx="327776" cy="333231"/>
            </a:xfrm>
            <a:custGeom>
              <a:avLst/>
              <a:gdLst>
                <a:gd name="T0" fmla="*/ 0 w 721"/>
                <a:gd name="T1" fmla="*/ 0 h 733"/>
                <a:gd name="T2" fmla="*/ 237 w 721"/>
                <a:gd name="T3" fmla="*/ 0 h 733"/>
                <a:gd name="T4" fmla="*/ 360 w 721"/>
                <a:gd name="T5" fmla="*/ 474 h 733"/>
                <a:gd name="T6" fmla="*/ 491 w 721"/>
                <a:gd name="T7" fmla="*/ 0 h 733"/>
                <a:gd name="T8" fmla="*/ 721 w 721"/>
                <a:gd name="T9" fmla="*/ 0 h 733"/>
                <a:gd name="T10" fmla="*/ 478 w 721"/>
                <a:gd name="T11" fmla="*/ 733 h 733"/>
                <a:gd name="T12" fmla="*/ 245 w 721"/>
                <a:gd name="T13" fmla="*/ 733 h 733"/>
                <a:gd name="T14" fmla="*/ 0 w 721"/>
                <a:gd name="T15" fmla="*/ 0 h 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1" h="733">
                  <a:moveTo>
                    <a:pt x="0" y="0"/>
                  </a:moveTo>
                  <a:lnTo>
                    <a:pt x="237" y="0"/>
                  </a:lnTo>
                  <a:lnTo>
                    <a:pt x="360" y="474"/>
                  </a:lnTo>
                  <a:lnTo>
                    <a:pt x="491" y="0"/>
                  </a:lnTo>
                  <a:lnTo>
                    <a:pt x="721" y="0"/>
                  </a:lnTo>
                  <a:lnTo>
                    <a:pt x="478" y="733"/>
                  </a:lnTo>
                  <a:lnTo>
                    <a:pt x="245" y="7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73C378A2-0EF8-441E-95AB-D981F911782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784" y="429541"/>
              <a:ext cx="429609" cy="352779"/>
            </a:xfrm>
            <a:custGeom>
              <a:avLst/>
              <a:gdLst>
                <a:gd name="T0" fmla="*/ 101 w 354"/>
                <a:gd name="T1" fmla="*/ 0 h 288"/>
                <a:gd name="T2" fmla="*/ 73 w 354"/>
                <a:gd name="T3" fmla="*/ 12 h 288"/>
                <a:gd name="T4" fmla="*/ 15 w 354"/>
                <a:gd name="T5" fmla="*/ 69 h 288"/>
                <a:gd name="T6" fmla="*/ 15 w 354"/>
                <a:gd name="T7" fmla="*/ 127 h 288"/>
                <a:gd name="T8" fmla="*/ 177 w 354"/>
                <a:gd name="T9" fmla="*/ 288 h 288"/>
                <a:gd name="T10" fmla="*/ 338 w 354"/>
                <a:gd name="T11" fmla="*/ 127 h 288"/>
                <a:gd name="T12" fmla="*/ 338 w 354"/>
                <a:gd name="T13" fmla="*/ 69 h 288"/>
                <a:gd name="T14" fmla="*/ 281 w 354"/>
                <a:gd name="T15" fmla="*/ 12 h 288"/>
                <a:gd name="T16" fmla="*/ 252 w 354"/>
                <a:gd name="T17" fmla="*/ 0 h 288"/>
                <a:gd name="T18" fmla="*/ 224 w 354"/>
                <a:gd name="T19" fmla="*/ 12 h 288"/>
                <a:gd name="T20" fmla="*/ 177 w 354"/>
                <a:gd name="T21" fmla="*/ 59 h 288"/>
                <a:gd name="T22" fmla="*/ 130 w 354"/>
                <a:gd name="T23" fmla="*/ 12 h 288"/>
                <a:gd name="T24" fmla="*/ 101 w 354"/>
                <a:gd name="T25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4" h="288">
                  <a:moveTo>
                    <a:pt x="101" y="0"/>
                  </a:moveTo>
                  <a:cubicBezTo>
                    <a:pt x="91" y="0"/>
                    <a:pt x="80" y="4"/>
                    <a:pt x="73" y="12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0" y="85"/>
                    <a:pt x="0" y="111"/>
                    <a:pt x="15" y="127"/>
                  </a:cubicBezTo>
                  <a:cubicBezTo>
                    <a:pt x="177" y="288"/>
                    <a:pt x="177" y="288"/>
                    <a:pt x="177" y="288"/>
                  </a:cubicBezTo>
                  <a:cubicBezTo>
                    <a:pt x="338" y="127"/>
                    <a:pt x="338" y="127"/>
                    <a:pt x="338" y="127"/>
                  </a:cubicBezTo>
                  <a:cubicBezTo>
                    <a:pt x="354" y="111"/>
                    <a:pt x="354" y="85"/>
                    <a:pt x="338" y="69"/>
                  </a:cubicBezTo>
                  <a:cubicBezTo>
                    <a:pt x="281" y="12"/>
                    <a:pt x="281" y="12"/>
                    <a:pt x="281" y="12"/>
                  </a:cubicBezTo>
                  <a:cubicBezTo>
                    <a:pt x="273" y="4"/>
                    <a:pt x="263" y="0"/>
                    <a:pt x="252" y="0"/>
                  </a:cubicBezTo>
                  <a:cubicBezTo>
                    <a:pt x="242" y="0"/>
                    <a:pt x="232" y="4"/>
                    <a:pt x="224" y="12"/>
                  </a:cubicBezTo>
                  <a:cubicBezTo>
                    <a:pt x="177" y="59"/>
                    <a:pt x="177" y="59"/>
                    <a:pt x="177" y="59"/>
                  </a:cubicBezTo>
                  <a:cubicBezTo>
                    <a:pt x="130" y="12"/>
                    <a:pt x="130" y="12"/>
                    <a:pt x="130" y="12"/>
                  </a:cubicBezTo>
                  <a:cubicBezTo>
                    <a:pt x="122" y="4"/>
                    <a:pt x="111" y="0"/>
                    <a:pt x="101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63A10B27-C0C7-41AB-B1C5-0D3C1AEAD97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62744" y="706400"/>
              <a:ext cx="66828" cy="68647"/>
            </a:xfrm>
            <a:custGeom>
              <a:avLst/>
              <a:gdLst>
                <a:gd name="T0" fmla="*/ 27 w 55"/>
                <a:gd name="T1" fmla="*/ 56 h 56"/>
                <a:gd name="T2" fmla="*/ 0 w 55"/>
                <a:gd name="T3" fmla="*/ 28 h 56"/>
                <a:gd name="T4" fmla="*/ 27 w 55"/>
                <a:gd name="T5" fmla="*/ 0 h 56"/>
                <a:gd name="T6" fmla="*/ 55 w 55"/>
                <a:gd name="T7" fmla="*/ 28 h 56"/>
                <a:gd name="T8" fmla="*/ 27 w 55"/>
                <a:gd name="T9" fmla="*/ 56 h 56"/>
                <a:gd name="T10" fmla="*/ 27 w 55"/>
                <a:gd name="T11" fmla="*/ 5 h 56"/>
                <a:gd name="T12" fmla="*/ 6 w 55"/>
                <a:gd name="T13" fmla="*/ 28 h 56"/>
                <a:gd name="T14" fmla="*/ 27 w 55"/>
                <a:gd name="T15" fmla="*/ 51 h 56"/>
                <a:gd name="T16" fmla="*/ 49 w 55"/>
                <a:gd name="T17" fmla="*/ 28 h 56"/>
                <a:gd name="T18" fmla="*/ 27 w 55"/>
                <a:gd name="T19" fmla="*/ 5 h 56"/>
                <a:gd name="T20" fmla="*/ 22 w 55"/>
                <a:gd name="T21" fmla="*/ 44 h 56"/>
                <a:gd name="T22" fmla="*/ 16 w 55"/>
                <a:gd name="T23" fmla="*/ 44 h 56"/>
                <a:gd name="T24" fmla="*/ 16 w 55"/>
                <a:gd name="T25" fmla="*/ 13 h 56"/>
                <a:gd name="T26" fmla="*/ 28 w 55"/>
                <a:gd name="T27" fmla="*/ 13 h 56"/>
                <a:gd name="T28" fmla="*/ 40 w 55"/>
                <a:gd name="T29" fmla="*/ 22 h 56"/>
                <a:gd name="T30" fmla="*/ 31 w 55"/>
                <a:gd name="T31" fmla="*/ 30 h 56"/>
                <a:gd name="T32" fmla="*/ 40 w 55"/>
                <a:gd name="T33" fmla="*/ 44 h 56"/>
                <a:gd name="T34" fmla="*/ 34 w 55"/>
                <a:gd name="T35" fmla="*/ 44 h 56"/>
                <a:gd name="T36" fmla="*/ 26 w 55"/>
                <a:gd name="T37" fmla="*/ 31 h 56"/>
                <a:gd name="T38" fmla="*/ 22 w 55"/>
                <a:gd name="T39" fmla="*/ 31 h 56"/>
                <a:gd name="T40" fmla="*/ 22 w 55"/>
                <a:gd name="T41" fmla="*/ 44 h 56"/>
                <a:gd name="T42" fmla="*/ 27 w 55"/>
                <a:gd name="T43" fmla="*/ 26 h 56"/>
                <a:gd name="T44" fmla="*/ 34 w 55"/>
                <a:gd name="T45" fmla="*/ 21 h 56"/>
                <a:gd name="T46" fmla="*/ 28 w 55"/>
                <a:gd name="T47" fmla="*/ 17 h 56"/>
                <a:gd name="T48" fmla="*/ 22 w 55"/>
                <a:gd name="T49" fmla="*/ 17 h 56"/>
                <a:gd name="T50" fmla="*/ 22 w 55"/>
                <a:gd name="T51" fmla="*/ 26 h 56"/>
                <a:gd name="T52" fmla="*/ 27 w 55"/>
                <a:gd name="T53" fmla="*/ 2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5" h="56">
                  <a:moveTo>
                    <a:pt x="27" y="56"/>
                  </a:moveTo>
                  <a:cubicBezTo>
                    <a:pt x="11" y="56"/>
                    <a:pt x="0" y="44"/>
                    <a:pt x="0" y="28"/>
                  </a:cubicBezTo>
                  <a:cubicBezTo>
                    <a:pt x="0" y="11"/>
                    <a:pt x="12" y="0"/>
                    <a:pt x="27" y="0"/>
                  </a:cubicBezTo>
                  <a:cubicBezTo>
                    <a:pt x="42" y="0"/>
                    <a:pt x="55" y="11"/>
                    <a:pt x="55" y="28"/>
                  </a:cubicBezTo>
                  <a:cubicBezTo>
                    <a:pt x="55" y="45"/>
                    <a:pt x="42" y="56"/>
                    <a:pt x="27" y="56"/>
                  </a:cubicBezTo>
                  <a:close/>
                  <a:moveTo>
                    <a:pt x="27" y="5"/>
                  </a:moveTo>
                  <a:cubicBezTo>
                    <a:pt x="15" y="5"/>
                    <a:pt x="6" y="14"/>
                    <a:pt x="6" y="28"/>
                  </a:cubicBezTo>
                  <a:cubicBezTo>
                    <a:pt x="6" y="41"/>
                    <a:pt x="14" y="51"/>
                    <a:pt x="27" y="51"/>
                  </a:cubicBezTo>
                  <a:cubicBezTo>
                    <a:pt x="39" y="51"/>
                    <a:pt x="49" y="42"/>
                    <a:pt x="49" y="28"/>
                  </a:cubicBezTo>
                  <a:cubicBezTo>
                    <a:pt x="49" y="14"/>
                    <a:pt x="39" y="5"/>
                    <a:pt x="27" y="5"/>
                  </a:cubicBezTo>
                  <a:close/>
                  <a:moveTo>
                    <a:pt x="22" y="44"/>
                  </a:moveTo>
                  <a:cubicBezTo>
                    <a:pt x="16" y="44"/>
                    <a:pt x="16" y="44"/>
                    <a:pt x="16" y="44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36" y="13"/>
                    <a:pt x="40" y="16"/>
                    <a:pt x="40" y="22"/>
                  </a:cubicBezTo>
                  <a:cubicBezTo>
                    <a:pt x="40" y="27"/>
                    <a:pt x="36" y="30"/>
                    <a:pt x="31" y="30"/>
                  </a:cubicBezTo>
                  <a:cubicBezTo>
                    <a:pt x="40" y="44"/>
                    <a:pt x="40" y="44"/>
                    <a:pt x="40" y="44"/>
                  </a:cubicBezTo>
                  <a:cubicBezTo>
                    <a:pt x="34" y="44"/>
                    <a:pt x="34" y="44"/>
                    <a:pt x="34" y="44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2" y="31"/>
                    <a:pt x="22" y="31"/>
                    <a:pt x="22" y="31"/>
                  </a:cubicBezTo>
                  <a:lnTo>
                    <a:pt x="22" y="44"/>
                  </a:lnTo>
                  <a:close/>
                  <a:moveTo>
                    <a:pt x="27" y="26"/>
                  </a:moveTo>
                  <a:cubicBezTo>
                    <a:pt x="31" y="26"/>
                    <a:pt x="34" y="26"/>
                    <a:pt x="34" y="21"/>
                  </a:cubicBezTo>
                  <a:cubicBezTo>
                    <a:pt x="34" y="18"/>
                    <a:pt x="31" y="17"/>
                    <a:pt x="28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2" y="26"/>
                    <a:pt x="22" y="26"/>
                    <a:pt x="22" y="26"/>
                  </a:cubicBezTo>
                  <a:lnTo>
                    <a:pt x="27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+mn-lt"/>
              </a:endParaRPr>
            </a:p>
          </p:txBody>
        </p:sp>
      </p:grp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CD005736-4228-4541-9830-748A037770A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7930" y="3886593"/>
            <a:ext cx="3582950" cy="1262324"/>
          </a:xfrm>
        </p:spPr>
        <p:txBody>
          <a:bodyPr/>
          <a:lstStyle>
            <a:lvl1pPr>
              <a:defRPr lang="en-US" sz="1500" b="1" kern="1200" dirty="0">
                <a:solidFill>
                  <a:schemeClr val="tx2"/>
                </a:solidFill>
                <a:latin typeface="CVS Health Sans" panose="020B0504020202020204" pitchFamily="34" charset="0"/>
                <a:ea typeface="+mn-ea"/>
                <a:cs typeface="+mn-cs"/>
              </a:defRPr>
            </a:lvl1pPr>
            <a:lvl2pPr marL="0" indent="0">
              <a:spcBef>
                <a:spcPts val="0"/>
              </a:spcBef>
              <a:spcAft>
                <a:spcPts val="2400"/>
              </a:spcAft>
              <a:buFontTx/>
              <a:buNone/>
              <a:defRPr sz="1300">
                <a:solidFill>
                  <a:schemeClr val="tx2"/>
                </a:solidFill>
              </a:defRPr>
            </a:lvl2pPr>
            <a:lvl3pPr marL="0" indent="0">
              <a:buFontTx/>
              <a:buNone/>
              <a:defRPr sz="1200">
                <a:solidFill>
                  <a:schemeClr val="tx2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marL="0" lvl="0" indent="0" algn="l" defTabSz="457200" rtl="0" eaLnBrk="1" latinLnBrk="0" hangingPunct="1">
              <a:lnSpc>
                <a:spcPct val="108000"/>
              </a:lnSpc>
              <a:spcBef>
                <a:spcPts val="1800"/>
              </a:spcBef>
              <a:buClrTx/>
              <a:buFont typeface="Arial"/>
              <a:buNone/>
            </a:pPr>
            <a:r>
              <a:rPr lang="en-US" dirty="0"/>
              <a:t>Presenter name</a:t>
            </a:r>
          </a:p>
          <a:p>
            <a:pPr lvl="1"/>
            <a:r>
              <a:rPr lang="en-US" dirty="0"/>
              <a:t>Presenter title</a:t>
            </a:r>
          </a:p>
          <a:p>
            <a:pPr lvl="2"/>
            <a:r>
              <a:rPr lang="en-US" dirty="0"/>
              <a:t>Date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6871D9-AE12-49B5-A916-42628F61B8D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49347" y="566377"/>
            <a:ext cx="1463421" cy="649224"/>
          </a:xfrm>
          <a:solidFill>
            <a:schemeClr val="bg2"/>
          </a:solidFill>
        </p:spPr>
        <p:txBody>
          <a:bodyPr anchor="ctr"/>
          <a:lstStyle>
            <a:lvl1pPr algn="ctr">
              <a:defRPr sz="1100"/>
            </a:lvl1pPr>
          </a:lstStyle>
          <a:p>
            <a:r>
              <a:rPr lang="en-US" dirty="0"/>
              <a:t>PARTNER LOGO</a:t>
            </a:r>
          </a:p>
        </p:txBody>
      </p:sp>
    </p:spTree>
    <p:extLst>
      <p:ext uri="{BB962C8B-B14F-4D97-AF65-F5344CB8AC3E}">
        <p14:creationId xmlns:p14="http://schemas.microsoft.com/office/powerpoint/2010/main" val="279921777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25AEC46-6D54-4EEC-956E-3477AF6588BC}"/>
              </a:ext>
            </a:extLst>
          </p:cNvPr>
          <p:cNvSpPr txBox="1"/>
          <p:nvPr userDrawn="1"/>
        </p:nvSpPr>
        <p:spPr>
          <a:xfrm>
            <a:off x="566887" y="416158"/>
            <a:ext cx="4089993" cy="71061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indent="0" algn="l" defTabSz="456758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800" b="1" kern="1200" dirty="0">
                <a:solidFill>
                  <a:schemeClr val="accent6"/>
                </a:solidFill>
                <a:latin typeface="+mj-lt"/>
                <a:ea typeface="+mn-ea"/>
                <a:cs typeface="Arial" panose="020B0604020202020204" pitchFamily="34" charset="0"/>
              </a:rPr>
              <a:t>Agenda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557929" y="1755739"/>
            <a:ext cx="8588453" cy="3985305"/>
          </a:xfrm>
        </p:spPr>
        <p:txBody>
          <a:bodyPr/>
          <a:lstStyle>
            <a:lvl1pPr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defRPr sz="1800" b="1">
                <a:solidFill>
                  <a:schemeClr val="tx2"/>
                </a:solidFill>
                <a:latin typeface="CVS Health Sans" panose="020B0504020202020204" pitchFamily="34" charset="0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tx2"/>
                </a:solidFill>
              </a:defRPr>
            </a:lvl2pPr>
            <a:lvl3pPr marL="177800" indent="-177800">
              <a:spcBef>
                <a:spcPts val="600"/>
              </a:spcBef>
              <a:buFont typeface="Arial" panose="020B0604020202020204" pitchFamily="34" charset="0"/>
              <a:buChar char="•"/>
              <a:defRPr sz="1300" baseline="0"/>
            </a:lvl3pPr>
            <a:lvl4pPr marL="342900" indent="-165100">
              <a:spcBef>
                <a:spcPts val="600"/>
              </a:spcBef>
              <a:buFont typeface="Arial" panose="020B0604020202020204" pitchFamily="34" charset="0"/>
              <a:buChar char="–"/>
              <a:defRPr sz="1300" baseline="0"/>
            </a:lvl4pPr>
            <a:lvl5pPr marL="520700" indent="-177800">
              <a:spcBef>
                <a:spcPts val="600"/>
              </a:spcBef>
              <a:buFont typeface="Arial" panose="020B0604020202020204" pitchFamily="34" charset="0"/>
              <a:buChar char="•"/>
              <a:defRPr sz="1300"/>
            </a:lvl5pPr>
            <a:lvl6pPr marL="685800" indent="-165100">
              <a:spcBef>
                <a:spcPts val="600"/>
              </a:spcBef>
              <a:buFont typeface="Arial" panose="020B0604020202020204" pitchFamily="34" charset="0"/>
              <a:buChar char="–"/>
              <a:defRPr sz="1300" baseline="0"/>
            </a:lvl6pPr>
            <a:lvl7pPr marL="863600" indent="-177800">
              <a:spcBef>
                <a:spcPts val="600"/>
              </a:spcBef>
              <a:buFont typeface="Arial" panose="020B0604020202020204" pitchFamily="34" charset="0"/>
              <a:buChar char="•"/>
              <a:defRPr sz="1300"/>
            </a:lvl7pPr>
            <a:lvl8pPr marL="1028700" indent="-165100">
              <a:spcBef>
                <a:spcPts val="600"/>
              </a:spcBef>
              <a:buFont typeface="Arial" panose="020B0604020202020204" pitchFamily="34" charset="0"/>
              <a:buChar char="–"/>
              <a:defRPr sz="1300"/>
            </a:lvl8pPr>
            <a:lvl9pPr marL="1206500" indent="-177800">
              <a:spcBef>
                <a:spcPts val="600"/>
              </a:spcBef>
              <a:buFont typeface="Arial" panose="020B0604020202020204" pitchFamily="34" charset="0"/>
              <a:buChar char="•"/>
              <a:defRPr sz="1300" baseline="0"/>
            </a:lvl9pPr>
          </a:lstStyle>
          <a:p>
            <a:pPr lvl="0"/>
            <a:r>
              <a:rPr lang="en-US" dirty="0"/>
              <a:t>Click to add header</a:t>
            </a:r>
          </a:p>
          <a:p>
            <a:pPr lvl="1"/>
            <a:r>
              <a:rPr lang="en-US" dirty="0"/>
              <a:t>Body text</a:t>
            </a:r>
          </a:p>
          <a:p>
            <a:pPr lvl="2"/>
            <a:r>
              <a:rPr lang="en-US" dirty="0"/>
              <a:t>First-level bullet</a:t>
            </a:r>
          </a:p>
          <a:p>
            <a:pPr lvl="3"/>
            <a:r>
              <a:rPr lang="en-US" dirty="0"/>
              <a:t>Second-level bullet</a:t>
            </a:r>
          </a:p>
          <a:p>
            <a:pPr lvl="4"/>
            <a:r>
              <a:rPr lang="en-US" dirty="0"/>
              <a:t>Third-level bullet</a:t>
            </a:r>
          </a:p>
          <a:p>
            <a:pPr lvl="5"/>
            <a:r>
              <a:rPr lang="en-US" dirty="0"/>
              <a:t>Fourth-level bullet</a:t>
            </a:r>
          </a:p>
          <a:p>
            <a:pPr lvl="6"/>
            <a:r>
              <a:rPr lang="en-US" dirty="0"/>
              <a:t>Fifth-level bullet</a:t>
            </a:r>
          </a:p>
          <a:p>
            <a:pPr lvl="7"/>
            <a:r>
              <a:rPr lang="en-US" dirty="0"/>
              <a:t>Sixth-level bullet</a:t>
            </a:r>
          </a:p>
          <a:p>
            <a:pPr lvl="8"/>
            <a:r>
              <a:rPr lang="en-US" dirty="0"/>
              <a:t>Seventh-level bullet</a:t>
            </a:r>
          </a:p>
        </p:txBody>
      </p:sp>
    </p:spTree>
    <p:extLst>
      <p:ext uri="{BB962C8B-B14F-4D97-AF65-F5344CB8AC3E}">
        <p14:creationId xmlns:p14="http://schemas.microsoft.com/office/powerpoint/2010/main" val="228374681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25AEC46-6D54-4EEC-956E-3477AF6588BC}"/>
              </a:ext>
            </a:extLst>
          </p:cNvPr>
          <p:cNvSpPr txBox="1"/>
          <p:nvPr userDrawn="1"/>
        </p:nvSpPr>
        <p:spPr>
          <a:xfrm>
            <a:off x="566887" y="416158"/>
            <a:ext cx="4089993" cy="71061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indent="0" algn="l" defTabSz="456758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800" b="1" dirty="0">
                <a:solidFill>
                  <a:schemeClr val="accent6"/>
                </a:solidFill>
                <a:latin typeface="+mj-lt"/>
                <a:cs typeface="Arial" panose="020B0604020202020204" pitchFamily="34" charset="0"/>
              </a:rPr>
              <a:t>Agenda</a:t>
            </a:r>
          </a:p>
        </p:txBody>
      </p:sp>
      <p:sp>
        <p:nvSpPr>
          <p:cNvPr id="4" name="Text Placeholder 19">
            <a:extLst>
              <a:ext uri="{FF2B5EF4-FFF2-40B4-BE49-F238E27FC236}">
                <a16:creationId xmlns:a16="http://schemas.microsoft.com/office/drawing/2014/main" id="{CD3DA619-C657-4377-909C-6D3A110F550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13652" y="1756549"/>
            <a:ext cx="3914652" cy="361473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  <a:defRPr sz="2000" b="1">
                <a:solidFill>
                  <a:schemeClr val="tx2"/>
                </a:solidFill>
                <a:latin typeface="CVS Health Sans" panose="020B0504020202020204" pitchFamily="34" charset="0"/>
              </a:defRPr>
            </a:lvl1pPr>
            <a:lvl2pPr marL="0" indent="0">
              <a:spcBef>
                <a:spcPts val="0"/>
              </a:spcBef>
              <a:spcAft>
                <a:spcPts val="300"/>
              </a:spcAft>
              <a:buNone/>
              <a:tabLst>
                <a:tab pos="568325" algn="r"/>
                <a:tab pos="1028700" algn="l"/>
              </a:tabLst>
              <a:defRPr sz="1300" b="1">
                <a:solidFill>
                  <a:schemeClr val="tx2"/>
                </a:solidFill>
                <a:latin typeface="CVS Health Sans" panose="020B0504020202020204" pitchFamily="34" charset="0"/>
              </a:defRPr>
            </a:lvl2pPr>
            <a:lvl3pPr marL="1028700" indent="0">
              <a:spcBef>
                <a:spcPts val="0"/>
              </a:spcBef>
              <a:spcAft>
                <a:spcPts val="1800"/>
              </a:spcAft>
              <a:buNone/>
              <a:defRPr sz="1300">
                <a:solidFill>
                  <a:schemeClr val="tx2"/>
                </a:solidFill>
                <a:latin typeface="CVS Health Sans" panose="020B0504020202020204" pitchFamily="34" charset="0"/>
              </a:defRPr>
            </a:lvl3pPr>
            <a:lvl4pPr marL="0" indent="0">
              <a:spcBef>
                <a:spcPts val="0"/>
              </a:spcBef>
              <a:spcAft>
                <a:spcPts val="900"/>
              </a:spcAft>
              <a:buNone/>
              <a:defRPr sz="1300" i="1">
                <a:solidFill>
                  <a:schemeClr val="tx2"/>
                </a:solidFill>
                <a:latin typeface="CVS Health Sans" panose="020B0504020202020204" pitchFamily="34" charset="0"/>
              </a:defRPr>
            </a:lvl4pPr>
            <a:lvl5pPr marL="0" indent="0"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header</a:t>
            </a:r>
          </a:p>
          <a:p>
            <a:pPr lvl="1"/>
            <a:r>
              <a:rPr lang="en-US" dirty="0"/>
              <a:t>Tab to Time then tab to Agenda item</a:t>
            </a:r>
          </a:p>
          <a:p>
            <a:pPr lvl="2"/>
            <a:r>
              <a:rPr lang="en-US" dirty="0"/>
              <a:t>Speaker name and topic</a:t>
            </a:r>
          </a:p>
          <a:p>
            <a:pPr lvl="3"/>
            <a:r>
              <a:rPr lang="en-US" dirty="0"/>
              <a:t>Additional information</a:t>
            </a:r>
          </a:p>
        </p:txBody>
      </p:sp>
      <p:sp>
        <p:nvSpPr>
          <p:cNvPr id="6" name="Text Placeholder 19">
            <a:extLst>
              <a:ext uri="{FF2B5EF4-FFF2-40B4-BE49-F238E27FC236}">
                <a16:creationId xmlns:a16="http://schemas.microsoft.com/office/drawing/2014/main" id="{99D62640-4C2F-4EEE-8702-E19D55A9718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93091" y="1756549"/>
            <a:ext cx="3912531" cy="361473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  <a:defRPr sz="2000" b="1">
                <a:solidFill>
                  <a:schemeClr val="tx2"/>
                </a:solidFill>
                <a:latin typeface="CVS Health Sans" panose="020B0504020202020204" pitchFamily="34" charset="0"/>
              </a:defRPr>
            </a:lvl1pPr>
            <a:lvl2pPr marL="0" indent="0">
              <a:spcBef>
                <a:spcPts val="0"/>
              </a:spcBef>
              <a:spcAft>
                <a:spcPts val="300"/>
              </a:spcAft>
              <a:buNone/>
              <a:tabLst>
                <a:tab pos="568325" algn="r"/>
                <a:tab pos="1028700" algn="l"/>
              </a:tabLst>
              <a:defRPr sz="1300" b="1">
                <a:solidFill>
                  <a:schemeClr val="tx2"/>
                </a:solidFill>
                <a:latin typeface="CVS Health Sans" panose="020B0504020202020204" pitchFamily="34" charset="0"/>
              </a:defRPr>
            </a:lvl2pPr>
            <a:lvl3pPr marL="1028700" indent="0">
              <a:spcBef>
                <a:spcPts val="0"/>
              </a:spcBef>
              <a:spcAft>
                <a:spcPts val="1800"/>
              </a:spcAft>
              <a:buNone/>
              <a:defRPr sz="1300">
                <a:solidFill>
                  <a:schemeClr val="tx2"/>
                </a:solidFill>
                <a:latin typeface="CVS Health Sans" panose="020B0504020202020204" pitchFamily="34" charset="0"/>
              </a:defRPr>
            </a:lvl3pPr>
            <a:lvl4pPr marL="0" indent="0">
              <a:spcBef>
                <a:spcPts val="0"/>
              </a:spcBef>
              <a:spcAft>
                <a:spcPts val="900"/>
              </a:spcAft>
              <a:buNone/>
              <a:defRPr sz="1300" i="1">
                <a:solidFill>
                  <a:schemeClr val="tx2"/>
                </a:solidFill>
                <a:latin typeface="CVS Health Sans" panose="020B0504020202020204" pitchFamily="34" charset="0"/>
              </a:defRPr>
            </a:lvl4pPr>
            <a:lvl5pPr marL="0" indent="0"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header</a:t>
            </a:r>
          </a:p>
          <a:p>
            <a:pPr lvl="1"/>
            <a:r>
              <a:rPr lang="en-US" dirty="0"/>
              <a:t>Tab to Time then tab to Agenda item</a:t>
            </a:r>
          </a:p>
          <a:p>
            <a:pPr lvl="2"/>
            <a:r>
              <a:rPr lang="en-US" dirty="0"/>
              <a:t>Speaker name and topic</a:t>
            </a:r>
          </a:p>
          <a:p>
            <a:pPr lvl="3"/>
            <a:r>
              <a:rPr lang="en-US" dirty="0"/>
              <a:t>Additional information</a:t>
            </a:r>
          </a:p>
        </p:txBody>
      </p:sp>
    </p:spTree>
    <p:extLst>
      <p:ext uri="{BB962C8B-B14F-4D97-AF65-F5344CB8AC3E}">
        <p14:creationId xmlns:p14="http://schemas.microsoft.com/office/powerpoint/2010/main" val="229118064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D20D3DB-63F4-412F-96CC-3E84E34BE0CE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3284C44-CBEF-4F9A-AC72-8990858B0E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2111" y="3022967"/>
            <a:ext cx="5727776" cy="812066"/>
          </a:xfrm>
        </p:spPr>
        <p:txBody>
          <a:bodyPr rIns="0" anchor="ctr"/>
          <a:lstStyle>
            <a:lvl1pPr algn="ctr">
              <a:defRPr sz="32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title for divider</a:t>
            </a:r>
          </a:p>
        </p:txBody>
      </p:sp>
    </p:spTree>
    <p:extLst>
      <p:ext uri="{BB962C8B-B14F-4D97-AF65-F5344CB8AC3E}">
        <p14:creationId xmlns:p14="http://schemas.microsoft.com/office/powerpoint/2010/main" val="242050921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D20D3DB-63F4-412F-96CC-3E84E34BE0CE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3284C44-CBEF-4F9A-AC72-8990858B0E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2111" y="3022967"/>
            <a:ext cx="5727776" cy="812066"/>
          </a:xfrm>
        </p:spPr>
        <p:txBody>
          <a:bodyPr rIns="0" anchor="ctr"/>
          <a:lstStyle>
            <a:lvl1pPr algn="ctr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title for divider</a:t>
            </a:r>
          </a:p>
        </p:txBody>
      </p:sp>
    </p:spTree>
    <p:extLst>
      <p:ext uri="{BB962C8B-B14F-4D97-AF65-F5344CB8AC3E}">
        <p14:creationId xmlns:p14="http://schemas.microsoft.com/office/powerpoint/2010/main" val="91894956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D20D3DB-63F4-412F-96CC-3E84E34BE0CE}"/>
              </a:ext>
            </a:extLst>
          </p:cNvPr>
          <p:cNvSpPr/>
          <p:nvPr userDrawn="1"/>
        </p:nvSpPr>
        <p:spPr>
          <a:xfrm>
            <a:off x="1" y="6257926"/>
            <a:ext cx="12192000" cy="6000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3284C44-CBEF-4F9A-AC72-8990858B0E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2111" y="3022967"/>
            <a:ext cx="5727776" cy="812066"/>
          </a:xfrm>
        </p:spPr>
        <p:txBody>
          <a:bodyPr rIns="0" anchor="ctr"/>
          <a:lstStyle>
            <a:lvl1pPr algn="ctr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kern="1200" dirty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title for divider</a:t>
            </a:r>
          </a:p>
        </p:txBody>
      </p:sp>
    </p:spTree>
    <p:extLst>
      <p:ext uri="{BB962C8B-B14F-4D97-AF65-F5344CB8AC3E}">
        <p14:creationId xmlns:p14="http://schemas.microsoft.com/office/powerpoint/2010/main" val="238159954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out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 for one-column layout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557929" y="1767532"/>
            <a:ext cx="8588453" cy="3977640"/>
          </a:xfrm>
        </p:spPr>
        <p:txBody>
          <a:bodyPr/>
          <a:lstStyle>
            <a:lvl1pPr>
              <a:defRPr cap="none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Body text</a:t>
            </a:r>
          </a:p>
          <a:p>
            <a:pPr lvl="1"/>
            <a:r>
              <a:rPr lang="en-US" dirty="0"/>
              <a:t>First-level bullet</a:t>
            </a:r>
          </a:p>
          <a:p>
            <a:pPr lvl="2"/>
            <a:r>
              <a:rPr lang="en-US" dirty="0"/>
              <a:t>Second-level bullet</a:t>
            </a:r>
          </a:p>
          <a:p>
            <a:pPr lvl="3"/>
            <a:r>
              <a:rPr lang="en-US" dirty="0"/>
              <a:t>Third-level bullet</a:t>
            </a:r>
          </a:p>
          <a:p>
            <a:pPr lvl="4"/>
            <a:r>
              <a:rPr lang="en-US" dirty="0"/>
              <a:t>Fourth-level bullet</a:t>
            </a:r>
          </a:p>
          <a:p>
            <a:pPr lvl="5"/>
            <a:r>
              <a:rPr lang="en-US" dirty="0"/>
              <a:t>Fifth-level bullet</a:t>
            </a:r>
          </a:p>
          <a:p>
            <a:pPr lvl="6"/>
            <a:r>
              <a:rPr lang="en-US" dirty="0"/>
              <a:t>Sixth-level bullet</a:t>
            </a:r>
          </a:p>
          <a:p>
            <a:pPr lvl="7"/>
            <a:r>
              <a:rPr lang="en-US" dirty="0"/>
              <a:t>Seventh-level bullet</a:t>
            </a:r>
          </a:p>
          <a:p>
            <a:pPr lvl="8"/>
            <a:r>
              <a:rPr lang="en-US" dirty="0"/>
              <a:t>Eighth-level bullet</a:t>
            </a:r>
          </a:p>
        </p:txBody>
      </p:sp>
    </p:spTree>
    <p:extLst>
      <p:ext uri="{BB962C8B-B14F-4D97-AF65-F5344CB8AC3E}">
        <p14:creationId xmlns:p14="http://schemas.microsoft.com/office/powerpoint/2010/main" val="287896031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57929" y="530351"/>
            <a:ext cx="9667726" cy="71323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 for one-column layout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557929" y="1767532"/>
            <a:ext cx="8588453" cy="3977640"/>
          </a:xfrm>
        </p:spPr>
        <p:txBody>
          <a:bodyPr/>
          <a:lstStyle>
            <a:lvl1pPr>
              <a:lnSpc>
                <a:spcPct val="100000"/>
              </a:lnSpc>
              <a:buClr>
                <a:schemeClr val="tx1"/>
              </a:buClr>
              <a:defRPr sz="1800" b="1" cap="none" baseline="0">
                <a:solidFill>
                  <a:schemeClr val="tx2"/>
                </a:solidFill>
                <a:latin typeface="+mn-lt"/>
              </a:defRPr>
            </a:lvl1pPr>
            <a:lvl2pPr marL="0" indent="0">
              <a:buClr>
                <a:schemeClr val="tx1"/>
              </a:buClr>
              <a:buNone/>
              <a:defRPr sz="1300" baseline="0">
                <a:solidFill>
                  <a:schemeClr val="tx2"/>
                </a:solidFill>
              </a:defRPr>
            </a:lvl2pPr>
            <a:lvl3pPr marL="171450" indent="-171450"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300" baseline="0">
                <a:solidFill>
                  <a:schemeClr val="tx2"/>
                </a:solidFill>
              </a:defRPr>
            </a:lvl3pPr>
            <a:lvl4pPr marL="342900" indent="-171450">
              <a:buClr>
                <a:schemeClr val="tx1"/>
              </a:buClr>
              <a:buFont typeface="Arial" panose="020B0604020202020204" pitchFamily="34" charset="0"/>
              <a:buChar char="–"/>
              <a:defRPr sz="1300" baseline="0">
                <a:solidFill>
                  <a:schemeClr val="tx2"/>
                </a:solidFill>
              </a:defRPr>
            </a:lvl4pPr>
            <a:lvl5pPr marL="515938" indent="-173038">
              <a:buClr>
                <a:schemeClr val="tx1"/>
              </a:buClr>
              <a:buFont typeface="Arial" panose="020B0604020202020204" pitchFamily="34" charset="0"/>
              <a:buChar char="•"/>
              <a:defRPr sz="1300">
                <a:solidFill>
                  <a:schemeClr val="tx2"/>
                </a:solidFill>
              </a:defRPr>
            </a:lvl5pPr>
            <a:lvl6pPr marL="687388" indent="-171450">
              <a:buClr>
                <a:schemeClr val="tx1"/>
              </a:buClr>
              <a:buFont typeface="Arial" panose="020B0604020202020204" pitchFamily="34" charset="0"/>
              <a:buChar char="–"/>
              <a:defRPr sz="1300" baseline="0">
                <a:solidFill>
                  <a:schemeClr val="tx2"/>
                </a:solidFill>
              </a:defRPr>
            </a:lvl6pPr>
            <a:lvl7pPr marL="860425" indent="-173038">
              <a:buFont typeface="Arial" panose="020B0604020202020204" pitchFamily="34" charset="0"/>
              <a:buChar char="•"/>
              <a:defRPr sz="1300"/>
            </a:lvl7pPr>
            <a:lvl8pPr marL="1031875" indent="-171450">
              <a:buFont typeface="Arial" panose="020B0604020202020204" pitchFamily="34" charset="0"/>
              <a:buChar char="–"/>
              <a:defRPr sz="1300"/>
            </a:lvl8pPr>
            <a:lvl9pPr marL="1203325" indent="-171450">
              <a:buFont typeface="Arial" panose="020B0604020202020204" pitchFamily="34" charset="0"/>
              <a:buChar char="•"/>
              <a:defRPr sz="1300" baseline="0"/>
            </a:lvl9pPr>
          </a:lstStyle>
          <a:p>
            <a:pPr lvl="0"/>
            <a:r>
              <a:rPr lang="en-US" dirty="0"/>
              <a:t>Click to add header</a:t>
            </a:r>
          </a:p>
          <a:p>
            <a:pPr lvl="1"/>
            <a:r>
              <a:rPr lang="en-US" dirty="0"/>
              <a:t>Body text</a:t>
            </a:r>
          </a:p>
          <a:p>
            <a:pPr lvl="2"/>
            <a:r>
              <a:rPr lang="en-US" dirty="0"/>
              <a:t>First-level bullet</a:t>
            </a:r>
          </a:p>
          <a:p>
            <a:pPr lvl="3"/>
            <a:r>
              <a:rPr lang="en-US" dirty="0"/>
              <a:t>Second-level bullet</a:t>
            </a:r>
          </a:p>
          <a:p>
            <a:pPr lvl="4"/>
            <a:r>
              <a:rPr lang="en-US" dirty="0"/>
              <a:t>Third-level bullet</a:t>
            </a:r>
          </a:p>
          <a:p>
            <a:pPr lvl="5"/>
            <a:r>
              <a:rPr lang="en-US" dirty="0"/>
              <a:t>Fourth-level bullet</a:t>
            </a:r>
          </a:p>
          <a:p>
            <a:pPr lvl="6"/>
            <a:r>
              <a:rPr lang="en-US" dirty="0"/>
              <a:t>Fifth-level bullet</a:t>
            </a:r>
          </a:p>
          <a:p>
            <a:pPr lvl="7"/>
            <a:r>
              <a:rPr lang="en-US" dirty="0"/>
              <a:t>Sixth-level bullet</a:t>
            </a:r>
          </a:p>
          <a:p>
            <a:pPr lvl="8"/>
            <a:r>
              <a:rPr lang="en-US" dirty="0"/>
              <a:t>Seventh-level bullet</a:t>
            </a:r>
          </a:p>
        </p:txBody>
      </p:sp>
    </p:spTree>
    <p:extLst>
      <p:ext uri="{BB962C8B-B14F-4D97-AF65-F5344CB8AC3E}">
        <p14:creationId xmlns:p14="http://schemas.microsoft.com/office/powerpoint/2010/main" val="195149521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57929" y="530351"/>
            <a:ext cx="9667726" cy="71323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 for two-column layout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 bwMode="gray">
          <a:xfrm>
            <a:off x="557929" y="1767532"/>
            <a:ext cx="5238478" cy="3973512"/>
          </a:xfrm>
        </p:spPr>
        <p:txBody>
          <a:bodyPr vert="horz" lIns="0" tIns="0" rIns="0" bIns="0" rtlCol="0">
            <a:noAutofit/>
          </a:bodyPr>
          <a:lstStyle>
            <a:lvl1pPr>
              <a:lnSpc>
                <a:spcPct val="100000"/>
              </a:lnSpc>
              <a:buClr>
                <a:schemeClr val="tx1"/>
              </a:buClr>
              <a:defRPr lang="en-US" sz="1800" b="1" kern="1200" cap="none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>
              <a:buClr>
                <a:schemeClr val="tx1"/>
              </a:buClr>
              <a:buNone/>
              <a:defRPr lang="en-US" sz="1300" baseline="0" dirty="0" smtClean="0">
                <a:solidFill>
                  <a:schemeClr val="tx2"/>
                </a:solidFill>
              </a:defRPr>
            </a:lvl2pPr>
            <a:lvl3pPr marL="171450" indent="-171450"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lang="en-US" sz="1300" baseline="0" dirty="0" smtClean="0">
                <a:solidFill>
                  <a:schemeClr val="tx2"/>
                </a:solidFill>
              </a:defRPr>
            </a:lvl3pPr>
            <a:lvl4pPr marL="342900" indent="-171450">
              <a:buClr>
                <a:schemeClr val="tx1"/>
              </a:buClr>
              <a:buFont typeface="Arial" panose="020B0604020202020204" pitchFamily="34" charset="0"/>
              <a:buChar char="–"/>
              <a:defRPr lang="en-US" sz="1300" baseline="0" dirty="0" smtClean="0">
                <a:solidFill>
                  <a:schemeClr val="tx2"/>
                </a:solidFill>
              </a:defRPr>
            </a:lvl4pPr>
            <a:lvl5pPr marL="514350" indent="-171450">
              <a:buClr>
                <a:schemeClr val="tx1"/>
              </a:buClr>
              <a:buFont typeface="Arial" panose="020B0604020202020204" pitchFamily="34" charset="0"/>
              <a:buChar char="•"/>
              <a:defRPr lang="en-US" sz="1300" dirty="0">
                <a:solidFill>
                  <a:schemeClr val="tx2"/>
                </a:solidFill>
              </a:defRPr>
            </a:lvl5pPr>
            <a:lvl6pPr marL="685800" indent="-171450">
              <a:buClr>
                <a:schemeClr val="tx1"/>
              </a:buClr>
              <a:buFont typeface="Arial" panose="020B0604020202020204" pitchFamily="34" charset="0"/>
              <a:buChar char="–"/>
              <a:defRPr sz="1300" baseline="0">
                <a:solidFill>
                  <a:schemeClr val="tx2"/>
                </a:solidFill>
              </a:defRPr>
            </a:lvl6pPr>
            <a:lvl7pPr marL="860425" indent="-173038">
              <a:buFont typeface="Arial" panose="020B0604020202020204" pitchFamily="34" charset="0"/>
              <a:buChar char="•"/>
              <a:defRPr sz="1300"/>
            </a:lvl7pPr>
            <a:lvl8pPr marL="1031875" indent="-171450">
              <a:buFont typeface="Arial" panose="020B0604020202020204" pitchFamily="34" charset="0"/>
              <a:buChar char="–"/>
              <a:defRPr sz="1300"/>
            </a:lvl8pPr>
            <a:lvl9pPr marL="1203325" indent="-171450">
              <a:buFont typeface="Arial" panose="020B0604020202020204" pitchFamily="34" charset="0"/>
              <a:buChar char="•"/>
              <a:defRPr sz="1300" baseline="0"/>
            </a:lvl9pPr>
          </a:lstStyle>
          <a:p>
            <a:pPr marL="0" lvl="0" indent="0" algn="l" defTabSz="457200" rtl="0" eaLnBrk="1" latinLnBrk="0" hangingPunct="1">
              <a:lnSpc>
                <a:spcPct val="100000"/>
              </a:lnSpc>
              <a:spcBef>
                <a:spcPts val="1800"/>
              </a:spcBef>
              <a:buClr>
                <a:schemeClr val="tx1"/>
              </a:buClr>
              <a:buFont typeface="Arial"/>
              <a:buNone/>
            </a:pPr>
            <a:r>
              <a:rPr lang="en-US" dirty="0"/>
              <a:t>Click to add header</a:t>
            </a:r>
          </a:p>
          <a:p>
            <a:pPr lvl="1"/>
            <a:r>
              <a:rPr lang="en-US" dirty="0"/>
              <a:t>Body text</a:t>
            </a:r>
          </a:p>
          <a:p>
            <a:pPr lvl="2"/>
            <a:r>
              <a:rPr lang="en-US" dirty="0"/>
              <a:t>First-level bullet</a:t>
            </a:r>
          </a:p>
          <a:p>
            <a:pPr lvl="3"/>
            <a:r>
              <a:rPr lang="en-US" dirty="0"/>
              <a:t>Second-level bullet</a:t>
            </a:r>
          </a:p>
          <a:p>
            <a:pPr lvl="4"/>
            <a:r>
              <a:rPr lang="en-US" dirty="0"/>
              <a:t>Third-level bullet</a:t>
            </a:r>
          </a:p>
          <a:p>
            <a:pPr lvl="5"/>
            <a:r>
              <a:rPr lang="en-US" dirty="0"/>
              <a:t>Fourth-level bullet</a:t>
            </a:r>
          </a:p>
          <a:p>
            <a:pPr lvl="6"/>
            <a:r>
              <a:rPr lang="en-US" dirty="0"/>
              <a:t>Fifth-level bullet</a:t>
            </a:r>
          </a:p>
          <a:p>
            <a:pPr lvl="7"/>
            <a:r>
              <a:rPr lang="en-US" dirty="0"/>
              <a:t>Sixth-level bullet</a:t>
            </a:r>
          </a:p>
          <a:p>
            <a:pPr lvl="8"/>
            <a:r>
              <a:rPr lang="en-US" dirty="0"/>
              <a:t>Seventh-level bullet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0" hasCustomPrompt="1"/>
          </p:nvPr>
        </p:nvSpPr>
        <p:spPr bwMode="gray">
          <a:xfrm>
            <a:off x="6384175" y="1767532"/>
            <a:ext cx="5238478" cy="3973512"/>
          </a:xfrm>
        </p:spPr>
        <p:txBody>
          <a:bodyPr vert="horz" lIns="0" tIns="0" rIns="0" bIns="0" rtlCol="0">
            <a:noAutofit/>
          </a:bodyPr>
          <a:lstStyle>
            <a:lvl1pPr>
              <a:lnSpc>
                <a:spcPct val="100000"/>
              </a:lnSpc>
              <a:buClr>
                <a:schemeClr val="tx1"/>
              </a:buClr>
              <a:defRPr lang="en-US" sz="1800" b="1" kern="1200" cap="none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>
              <a:buClr>
                <a:schemeClr val="tx1"/>
              </a:buClr>
              <a:buNone/>
              <a:defRPr lang="en-US" sz="1300" baseline="0" dirty="0" smtClean="0">
                <a:solidFill>
                  <a:schemeClr val="tx2"/>
                </a:solidFill>
              </a:defRPr>
            </a:lvl2pPr>
            <a:lvl3pPr marL="171450" indent="-171450"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lang="en-US" sz="1300" baseline="0" dirty="0" smtClean="0">
                <a:solidFill>
                  <a:schemeClr val="tx2"/>
                </a:solidFill>
              </a:defRPr>
            </a:lvl3pPr>
            <a:lvl4pPr marL="342900" indent="-171450">
              <a:buClr>
                <a:schemeClr val="tx1"/>
              </a:buClr>
              <a:buFont typeface="Arial" panose="020B0604020202020204" pitchFamily="34" charset="0"/>
              <a:buChar char="–"/>
              <a:defRPr lang="en-US" sz="1300" baseline="0" dirty="0" smtClean="0">
                <a:solidFill>
                  <a:schemeClr val="tx2"/>
                </a:solidFill>
              </a:defRPr>
            </a:lvl4pPr>
            <a:lvl5pPr marL="514350" indent="-171450">
              <a:buClr>
                <a:schemeClr val="tx1"/>
              </a:buClr>
              <a:buFont typeface="Arial" panose="020B0604020202020204" pitchFamily="34" charset="0"/>
              <a:buChar char="•"/>
              <a:defRPr lang="en-US" sz="1300" dirty="0">
                <a:solidFill>
                  <a:schemeClr val="tx2"/>
                </a:solidFill>
              </a:defRPr>
            </a:lvl5pPr>
            <a:lvl6pPr marL="685800" indent="-171450">
              <a:buClr>
                <a:schemeClr val="tx1"/>
              </a:buClr>
              <a:buFont typeface="Arial" panose="020B0604020202020204" pitchFamily="34" charset="0"/>
              <a:buChar char="–"/>
              <a:defRPr sz="1300" baseline="0">
                <a:solidFill>
                  <a:schemeClr val="tx2"/>
                </a:solidFill>
              </a:defRPr>
            </a:lvl6pPr>
            <a:lvl7pPr marL="860425" indent="-173038">
              <a:buFont typeface="Arial" panose="020B0604020202020204" pitchFamily="34" charset="0"/>
              <a:buChar char="•"/>
              <a:defRPr sz="1300"/>
            </a:lvl7pPr>
            <a:lvl8pPr marL="1031875" indent="-171450">
              <a:buFont typeface="Arial" panose="020B0604020202020204" pitchFamily="34" charset="0"/>
              <a:buChar char="–"/>
              <a:defRPr sz="1300"/>
            </a:lvl8pPr>
            <a:lvl9pPr marL="1203325" indent="-171450">
              <a:buFont typeface="Arial" panose="020B0604020202020204" pitchFamily="34" charset="0"/>
              <a:buChar char="•"/>
              <a:defRPr sz="1300" baseline="0"/>
            </a:lvl9pPr>
          </a:lstStyle>
          <a:p>
            <a:pPr marL="0" lvl="0" indent="0" algn="l" defTabSz="457200" rtl="0" eaLnBrk="1" latinLnBrk="0" hangingPunct="1">
              <a:lnSpc>
                <a:spcPct val="100000"/>
              </a:lnSpc>
              <a:spcBef>
                <a:spcPts val="1800"/>
              </a:spcBef>
              <a:buClr>
                <a:schemeClr val="tx1"/>
              </a:buClr>
              <a:buFont typeface="Arial"/>
              <a:buNone/>
            </a:pPr>
            <a:r>
              <a:rPr lang="en-US" dirty="0"/>
              <a:t>Click to add header</a:t>
            </a:r>
          </a:p>
          <a:p>
            <a:pPr lvl="1"/>
            <a:r>
              <a:rPr lang="en-US" dirty="0"/>
              <a:t>Body text</a:t>
            </a:r>
          </a:p>
          <a:p>
            <a:pPr lvl="2"/>
            <a:r>
              <a:rPr lang="en-US" dirty="0"/>
              <a:t>First-level bullet</a:t>
            </a:r>
          </a:p>
          <a:p>
            <a:pPr lvl="3"/>
            <a:r>
              <a:rPr lang="en-US" dirty="0"/>
              <a:t>Second-level bullet</a:t>
            </a:r>
          </a:p>
          <a:p>
            <a:pPr lvl="4"/>
            <a:r>
              <a:rPr lang="en-US" dirty="0"/>
              <a:t>Third-level bullet</a:t>
            </a:r>
          </a:p>
          <a:p>
            <a:pPr lvl="5"/>
            <a:r>
              <a:rPr lang="en-US" dirty="0"/>
              <a:t>Fourth-level bullet</a:t>
            </a:r>
          </a:p>
          <a:p>
            <a:pPr lvl="6"/>
            <a:r>
              <a:rPr lang="en-US" dirty="0"/>
              <a:t>Fifth-level bullet</a:t>
            </a:r>
          </a:p>
          <a:p>
            <a:pPr lvl="7"/>
            <a:r>
              <a:rPr lang="en-US" dirty="0"/>
              <a:t>Sixth-level bullet</a:t>
            </a:r>
          </a:p>
          <a:p>
            <a:pPr lvl="8"/>
            <a:r>
              <a:rPr lang="en-US" dirty="0"/>
              <a:t>Seventh-level bullet</a:t>
            </a:r>
          </a:p>
        </p:txBody>
      </p:sp>
    </p:spTree>
    <p:extLst>
      <p:ext uri="{BB962C8B-B14F-4D97-AF65-F5344CB8AC3E}">
        <p14:creationId xmlns:p14="http://schemas.microsoft.com/office/powerpoint/2010/main" val="231345879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57929" y="530351"/>
            <a:ext cx="9667726" cy="71323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 for three-column layout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 bwMode="gray">
          <a:xfrm>
            <a:off x="557930" y="1764792"/>
            <a:ext cx="3434085" cy="3988308"/>
          </a:xfrm>
        </p:spPr>
        <p:txBody>
          <a:bodyPr vert="horz" lIns="0" tIns="0" rIns="0" bIns="0" rtlCol="0">
            <a:noAutofit/>
          </a:bodyPr>
          <a:lstStyle>
            <a:lvl1pPr>
              <a:lnSpc>
                <a:spcPct val="100000"/>
              </a:lnSpc>
              <a:buClr>
                <a:schemeClr val="tx1"/>
              </a:buClr>
              <a:defRPr lang="en-US" sz="1800" b="1" kern="1200" cap="none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>
              <a:buClr>
                <a:schemeClr val="tx1"/>
              </a:buClr>
              <a:buNone/>
              <a:defRPr lang="en-US" sz="1300" dirty="0" smtClean="0">
                <a:solidFill>
                  <a:schemeClr val="tx2"/>
                </a:solidFill>
              </a:defRPr>
            </a:lvl2pPr>
            <a:lvl3pPr marL="174625" indent="-174625"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lang="en-US" sz="1300" dirty="0" smtClean="0">
                <a:solidFill>
                  <a:schemeClr val="tx2"/>
                </a:solidFill>
              </a:defRPr>
            </a:lvl3pPr>
            <a:lvl4pPr marL="347663" indent="-173038">
              <a:buClr>
                <a:schemeClr val="tx1"/>
              </a:buClr>
              <a:buFont typeface="Arial" panose="020B0604020202020204" pitchFamily="34" charset="0"/>
              <a:buChar char="–"/>
              <a:defRPr lang="en-US" sz="1300" dirty="0" smtClean="0">
                <a:solidFill>
                  <a:schemeClr val="tx2"/>
                </a:solidFill>
              </a:defRPr>
            </a:lvl4pPr>
            <a:lvl5pPr marL="511175" indent="-163513">
              <a:buClr>
                <a:schemeClr val="tx1"/>
              </a:buClr>
              <a:buFont typeface="Arial" panose="020B0604020202020204" pitchFamily="34" charset="0"/>
              <a:buChar char="•"/>
              <a:defRPr lang="en-US" sz="1300" dirty="0">
                <a:solidFill>
                  <a:schemeClr val="tx2"/>
                </a:solidFill>
              </a:defRPr>
            </a:lvl5pPr>
            <a:lvl6pPr marL="685800" indent="-174625">
              <a:buClr>
                <a:schemeClr val="tx1"/>
              </a:buClr>
              <a:buFont typeface="Arial" panose="020B0604020202020204" pitchFamily="34" charset="0"/>
              <a:buChar char="–"/>
              <a:defRPr sz="1300">
                <a:solidFill>
                  <a:schemeClr val="tx2"/>
                </a:solidFill>
              </a:defRPr>
            </a:lvl6pPr>
            <a:lvl7pPr marL="860425" indent="-173038">
              <a:buFont typeface="Arial" panose="020B0604020202020204" pitchFamily="34" charset="0"/>
              <a:buChar char="•"/>
              <a:tabLst/>
              <a:defRPr sz="1300"/>
            </a:lvl7pPr>
            <a:lvl8pPr marL="1031875" indent="-171450">
              <a:buFont typeface="Arial" panose="020B0604020202020204" pitchFamily="34" charset="0"/>
              <a:buChar char="–"/>
              <a:defRPr sz="1300"/>
            </a:lvl8pPr>
            <a:lvl9pPr marL="1203325" indent="-171450">
              <a:buFont typeface="Arial" panose="020B0604020202020204" pitchFamily="34" charset="0"/>
              <a:buChar char="•"/>
              <a:defRPr sz="1300"/>
            </a:lvl9pPr>
          </a:lstStyle>
          <a:p>
            <a:pPr marL="0" lvl="0" indent="0" algn="l" defTabSz="457200" rtl="0" eaLnBrk="1" latinLnBrk="0" hangingPunct="1">
              <a:lnSpc>
                <a:spcPct val="100000"/>
              </a:lnSpc>
              <a:spcBef>
                <a:spcPts val="1800"/>
              </a:spcBef>
              <a:buClr>
                <a:schemeClr val="tx1"/>
              </a:buClr>
              <a:buFont typeface="Arial"/>
              <a:buNone/>
            </a:pPr>
            <a:r>
              <a:rPr lang="en-US" dirty="0"/>
              <a:t>Click to add header</a:t>
            </a:r>
          </a:p>
          <a:p>
            <a:pPr lvl="1"/>
            <a:r>
              <a:rPr lang="en-US" dirty="0"/>
              <a:t>Body text</a:t>
            </a:r>
          </a:p>
          <a:p>
            <a:pPr lvl="2"/>
            <a:r>
              <a:rPr lang="en-US" dirty="0"/>
              <a:t>First-level bullet</a:t>
            </a:r>
          </a:p>
          <a:p>
            <a:pPr lvl="3"/>
            <a:r>
              <a:rPr lang="en-US" dirty="0"/>
              <a:t>Second-level bullet</a:t>
            </a:r>
          </a:p>
          <a:p>
            <a:pPr lvl="4"/>
            <a:r>
              <a:rPr lang="en-US" dirty="0"/>
              <a:t>Third-level bullet</a:t>
            </a:r>
          </a:p>
          <a:p>
            <a:pPr lvl="5"/>
            <a:r>
              <a:rPr lang="en-US" dirty="0"/>
              <a:t>Fourth-level bullet</a:t>
            </a:r>
          </a:p>
          <a:p>
            <a:pPr lvl="6"/>
            <a:r>
              <a:rPr lang="en-US" dirty="0"/>
              <a:t>Fifth-level bullet</a:t>
            </a:r>
          </a:p>
          <a:p>
            <a:pPr lvl="7"/>
            <a:r>
              <a:rPr lang="en-US" dirty="0"/>
              <a:t>Sixth-level bullet</a:t>
            </a:r>
          </a:p>
          <a:p>
            <a:pPr lvl="8"/>
            <a:r>
              <a:rPr lang="en-US" dirty="0"/>
              <a:t>Seventh-level bullet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0" hasCustomPrompt="1"/>
          </p:nvPr>
        </p:nvSpPr>
        <p:spPr bwMode="gray">
          <a:xfrm>
            <a:off x="4371971" y="1764792"/>
            <a:ext cx="3434085" cy="3988308"/>
          </a:xfrm>
        </p:spPr>
        <p:txBody>
          <a:bodyPr vert="horz" lIns="0" tIns="0" rIns="0" bIns="0" rtlCol="0">
            <a:noAutofit/>
          </a:bodyPr>
          <a:lstStyle>
            <a:lvl1pPr>
              <a:lnSpc>
                <a:spcPct val="100000"/>
              </a:lnSpc>
              <a:buClr>
                <a:schemeClr val="tx1"/>
              </a:buClr>
              <a:defRPr lang="en-US" sz="1800" b="1" kern="1200" cap="none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>
              <a:buClr>
                <a:schemeClr val="tx1"/>
              </a:buClr>
              <a:buNone/>
              <a:defRPr lang="en-US" sz="1300" dirty="0" smtClean="0">
                <a:solidFill>
                  <a:schemeClr val="tx2"/>
                </a:solidFill>
              </a:defRPr>
            </a:lvl2pPr>
            <a:lvl3pPr marL="174625" indent="-174625"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lang="en-US" sz="1300" dirty="0" smtClean="0">
                <a:solidFill>
                  <a:schemeClr val="tx2"/>
                </a:solidFill>
              </a:defRPr>
            </a:lvl3pPr>
            <a:lvl4pPr marL="347663" indent="-173038">
              <a:buClr>
                <a:schemeClr val="tx1"/>
              </a:buClr>
              <a:buFont typeface="Arial" panose="020B0604020202020204" pitchFamily="34" charset="0"/>
              <a:buChar char="–"/>
              <a:defRPr lang="en-US" sz="1300" dirty="0" smtClean="0">
                <a:solidFill>
                  <a:schemeClr val="tx2"/>
                </a:solidFill>
              </a:defRPr>
            </a:lvl4pPr>
            <a:lvl5pPr marL="511175" indent="-163513">
              <a:buClr>
                <a:schemeClr val="tx1"/>
              </a:buClr>
              <a:buFont typeface="Arial" panose="020B0604020202020204" pitchFamily="34" charset="0"/>
              <a:buChar char="•"/>
              <a:defRPr lang="en-US" sz="1300" dirty="0">
                <a:solidFill>
                  <a:schemeClr val="tx2"/>
                </a:solidFill>
              </a:defRPr>
            </a:lvl5pPr>
            <a:lvl6pPr marL="685800" indent="-174625">
              <a:buClr>
                <a:schemeClr val="tx1"/>
              </a:buClr>
              <a:buFont typeface="Arial" panose="020B0604020202020204" pitchFamily="34" charset="0"/>
              <a:buChar char="–"/>
              <a:defRPr sz="1300">
                <a:solidFill>
                  <a:schemeClr val="tx2"/>
                </a:solidFill>
              </a:defRPr>
            </a:lvl6pPr>
            <a:lvl7pPr marL="860425" indent="-173038">
              <a:buFont typeface="Arial" panose="020B0604020202020204" pitchFamily="34" charset="0"/>
              <a:buChar char="•"/>
              <a:tabLst/>
              <a:defRPr sz="1300"/>
            </a:lvl7pPr>
            <a:lvl8pPr marL="1031875" indent="-171450">
              <a:buFont typeface="Arial" panose="020B0604020202020204" pitchFamily="34" charset="0"/>
              <a:buChar char="–"/>
              <a:defRPr sz="1300"/>
            </a:lvl8pPr>
            <a:lvl9pPr marL="1203325" indent="-171450">
              <a:buFont typeface="Arial" panose="020B0604020202020204" pitchFamily="34" charset="0"/>
              <a:buChar char="•"/>
              <a:defRPr sz="1300"/>
            </a:lvl9pPr>
          </a:lstStyle>
          <a:p>
            <a:pPr marL="0" lvl="0" indent="0" algn="l" defTabSz="457200" rtl="0" eaLnBrk="1" latinLnBrk="0" hangingPunct="1">
              <a:lnSpc>
                <a:spcPct val="100000"/>
              </a:lnSpc>
              <a:spcBef>
                <a:spcPts val="1800"/>
              </a:spcBef>
              <a:buClr>
                <a:schemeClr val="tx1"/>
              </a:buClr>
              <a:buFont typeface="Arial"/>
              <a:buNone/>
            </a:pPr>
            <a:r>
              <a:rPr lang="en-US" dirty="0"/>
              <a:t>Click to add header</a:t>
            </a:r>
          </a:p>
          <a:p>
            <a:pPr lvl="1"/>
            <a:r>
              <a:rPr lang="en-US" dirty="0"/>
              <a:t>Body text</a:t>
            </a:r>
          </a:p>
          <a:p>
            <a:pPr lvl="2"/>
            <a:r>
              <a:rPr lang="en-US" dirty="0"/>
              <a:t>First-level bullet</a:t>
            </a:r>
          </a:p>
          <a:p>
            <a:pPr lvl="3"/>
            <a:r>
              <a:rPr lang="en-US" dirty="0"/>
              <a:t>Second-level bullet</a:t>
            </a:r>
          </a:p>
          <a:p>
            <a:pPr lvl="4"/>
            <a:r>
              <a:rPr lang="en-US" dirty="0"/>
              <a:t>Third-level bullet</a:t>
            </a:r>
          </a:p>
          <a:p>
            <a:pPr lvl="5"/>
            <a:r>
              <a:rPr lang="en-US" dirty="0"/>
              <a:t>Fourth-level bullet</a:t>
            </a:r>
          </a:p>
          <a:p>
            <a:pPr lvl="6"/>
            <a:r>
              <a:rPr lang="en-US" dirty="0"/>
              <a:t>Fifth-level bullet</a:t>
            </a:r>
          </a:p>
          <a:p>
            <a:pPr lvl="7"/>
            <a:r>
              <a:rPr lang="en-US" dirty="0"/>
              <a:t>Sixth-level bullet</a:t>
            </a:r>
          </a:p>
          <a:p>
            <a:pPr lvl="8"/>
            <a:r>
              <a:rPr lang="en-US" dirty="0"/>
              <a:t>Seventh-level bullet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1" hasCustomPrompt="1"/>
          </p:nvPr>
        </p:nvSpPr>
        <p:spPr bwMode="gray">
          <a:xfrm>
            <a:off x="8186012" y="1764792"/>
            <a:ext cx="3434085" cy="3988308"/>
          </a:xfrm>
        </p:spPr>
        <p:txBody>
          <a:bodyPr vert="horz" lIns="0" tIns="0" rIns="0" bIns="0" rtlCol="0">
            <a:noAutofit/>
          </a:bodyPr>
          <a:lstStyle>
            <a:lvl1pPr>
              <a:lnSpc>
                <a:spcPct val="100000"/>
              </a:lnSpc>
              <a:buClr>
                <a:schemeClr val="tx1"/>
              </a:buClr>
              <a:defRPr lang="en-US" sz="1800" b="1" kern="1200" cap="none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>
              <a:buClr>
                <a:schemeClr val="tx1"/>
              </a:buClr>
              <a:buNone/>
              <a:defRPr lang="en-US" sz="1300" dirty="0" smtClean="0">
                <a:solidFill>
                  <a:schemeClr val="tx2"/>
                </a:solidFill>
              </a:defRPr>
            </a:lvl2pPr>
            <a:lvl3pPr marL="174625" indent="-174625"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lang="en-US" sz="1300" dirty="0" smtClean="0">
                <a:solidFill>
                  <a:schemeClr val="tx2"/>
                </a:solidFill>
              </a:defRPr>
            </a:lvl3pPr>
            <a:lvl4pPr marL="347663" indent="-173038">
              <a:buClr>
                <a:schemeClr val="tx1"/>
              </a:buClr>
              <a:buFont typeface="Arial" panose="020B0604020202020204" pitchFamily="34" charset="0"/>
              <a:buChar char="–"/>
              <a:defRPr lang="en-US" sz="1300" dirty="0" smtClean="0">
                <a:solidFill>
                  <a:schemeClr val="tx2"/>
                </a:solidFill>
              </a:defRPr>
            </a:lvl4pPr>
            <a:lvl5pPr marL="511175" indent="-163513">
              <a:buClr>
                <a:schemeClr val="tx1"/>
              </a:buClr>
              <a:buFont typeface="Arial" panose="020B0604020202020204" pitchFamily="34" charset="0"/>
              <a:buChar char="•"/>
              <a:defRPr lang="en-US" sz="1300" dirty="0">
                <a:solidFill>
                  <a:schemeClr val="tx2"/>
                </a:solidFill>
              </a:defRPr>
            </a:lvl5pPr>
            <a:lvl6pPr marL="685800" indent="-174625">
              <a:buClr>
                <a:schemeClr val="tx1"/>
              </a:buClr>
              <a:buFont typeface="Arial" panose="020B0604020202020204" pitchFamily="34" charset="0"/>
              <a:buChar char="–"/>
              <a:defRPr sz="1300">
                <a:solidFill>
                  <a:schemeClr val="tx2"/>
                </a:solidFill>
              </a:defRPr>
            </a:lvl6pPr>
            <a:lvl7pPr marL="860425" indent="-173038">
              <a:buFont typeface="Arial" panose="020B0604020202020204" pitchFamily="34" charset="0"/>
              <a:buChar char="•"/>
              <a:tabLst/>
              <a:defRPr sz="1300"/>
            </a:lvl7pPr>
            <a:lvl8pPr marL="1031875" indent="-171450">
              <a:buFont typeface="Arial" panose="020B0604020202020204" pitchFamily="34" charset="0"/>
              <a:buChar char="–"/>
              <a:defRPr sz="1300"/>
            </a:lvl8pPr>
            <a:lvl9pPr marL="1203325" indent="-171450">
              <a:buFont typeface="Arial" panose="020B0604020202020204" pitchFamily="34" charset="0"/>
              <a:buChar char="•"/>
              <a:defRPr sz="1300"/>
            </a:lvl9pPr>
          </a:lstStyle>
          <a:p>
            <a:pPr marL="0" lvl="0" indent="0" algn="l" defTabSz="457200" rtl="0" eaLnBrk="1" latinLnBrk="0" hangingPunct="1">
              <a:lnSpc>
                <a:spcPct val="100000"/>
              </a:lnSpc>
              <a:spcBef>
                <a:spcPts val="1800"/>
              </a:spcBef>
              <a:buClr>
                <a:schemeClr val="tx1"/>
              </a:buClr>
              <a:buFont typeface="Arial"/>
              <a:buNone/>
            </a:pPr>
            <a:r>
              <a:rPr lang="en-US" dirty="0"/>
              <a:t>Click to add header</a:t>
            </a:r>
          </a:p>
          <a:p>
            <a:pPr lvl="1"/>
            <a:r>
              <a:rPr lang="en-US" dirty="0"/>
              <a:t>Body text</a:t>
            </a:r>
          </a:p>
          <a:p>
            <a:pPr lvl="2"/>
            <a:r>
              <a:rPr lang="en-US" dirty="0"/>
              <a:t>First-level bullet</a:t>
            </a:r>
          </a:p>
          <a:p>
            <a:pPr lvl="3"/>
            <a:r>
              <a:rPr lang="en-US" dirty="0"/>
              <a:t>Second-level bullet</a:t>
            </a:r>
          </a:p>
          <a:p>
            <a:pPr lvl="4"/>
            <a:r>
              <a:rPr lang="en-US" dirty="0"/>
              <a:t>Third-level bullet</a:t>
            </a:r>
          </a:p>
          <a:p>
            <a:pPr lvl="5"/>
            <a:r>
              <a:rPr lang="en-US" dirty="0"/>
              <a:t>Fourth-level bullet</a:t>
            </a:r>
          </a:p>
          <a:p>
            <a:pPr lvl="6"/>
            <a:r>
              <a:rPr lang="en-US" dirty="0"/>
              <a:t>Fifth-level bullet</a:t>
            </a:r>
          </a:p>
          <a:p>
            <a:pPr lvl="7"/>
            <a:r>
              <a:rPr lang="en-US" dirty="0"/>
              <a:t>Sixth-level bullet</a:t>
            </a:r>
          </a:p>
          <a:p>
            <a:pPr lvl="8"/>
            <a:r>
              <a:rPr lang="en-US" dirty="0"/>
              <a:t>Seventh-level bullet</a:t>
            </a:r>
          </a:p>
        </p:txBody>
      </p:sp>
    </p:spTree>
    <p:extLst>
      <p:ext uri="{BB962C8B-B14F-4D97-AF65-F5344CB8AC3E}">
        <p14:creationId xmlns:p14="http://schemas.microsoft.com/office/powerpoint/2010/main" val="26294009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D20D3DB-63F4-412F-96CC-3E84E34BE0CE}"/>
              </a:ext>
            </a:extLst>
          </p:cNvPr>
          <p:cNvSpPr/>
          <p:nvPr userDrawn="1"/>
        </p:nvSpPr>
        <p:spPr>
          <a:xfrm>
            <a:off x="1" y="6257926"/>
            <a:ext cx="12192000" cy="6000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3284C44-CBEF-4F9A-AC72-8990858B0E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2111" y="3022967"/>
            <a:ext cx="5727776" cy="812066"/>
          </a:xfrm>
        </p:spPr>
        <p:txBody>
          <a:bodyPr rIns="0" anchor="ctr"/>
          <a:lstStyle>
            <a:lvl1pPr algn="ctr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kern="1200" dirty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title for divider</a:t>
            </a:r>
          </a:p>
        </p:txBody>
      </p:sp>
    </p:spTree>
    <p:extLst>
      <p:ext uri="{BB962C8B-B14F-4D97-AF65-F5344CB8AC3E}">
        <p14:creationId xmlns:p14="http://schemas.microsoft.com/office/powerpoint/2010/main" val="239415569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57929" y="530351"/>
            <a:ext cx="9667726" cy="71323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 for four-column layout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 bwMode="gray">
          <a:xfrm>
            <a:off x="557929" y="1764792"/>
            <a:ext cx="2506109" cy="3977640"/>
          </a:xfrm>
        </p:spPr>
        <p:txBody>
          <a:bodyPr vert="horz" lIns="0" tIns="0" rIns="0" bIns="0" rtlCol="0">
            <a:noAutofit/>
          </a:bodyPr>
          <a:lstStyle>
            <a:lvl1pPr>
              <a:lnSpc>
                <a:spcPct val="100000"/>
              </a:lnSpc>
              <a:buClr>
                <a:schemeClr val="tx1"/>
              </a:buClr>
              <a:defRPr lang="en-US" sz="1800" b="1" kern="1200" cap="none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>
              <a:buClr>
                <a:schemeClr val="tx1"/>
              </a:buClr>
              <a:buNone/>
              <a:defRPr lang="en-US" sz="1300" dirty="0" smtClean="0">
                <a:solidFill>
                  <a:schemeClr val="tx2"/>
                </a:solidFill>
              </a:defRPr>
            </a:lvl2pPr>
            <a:lvl3pPr marL="174625" indent="-174625"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lang="en-US" sz="1300" dirty="0" smtClean="0">
                <a:solidFill>
                  <a:schemeClr val="tx2"/>
                </a:solidFill>
              </a:defRPr>
            </a:lvl3pPr>
            <a:lvl4pPr marL="347663" indent="-173038">
              <a:buClr>
                <a:schemeClr val="tx1"/>
              </a:buClr>
              <a:buFont typeface="Arial" panose="020B0604020202020204" pitchFamily="34" charset="0"/>
              <a:buChar char="–"/>
              <a:defRPr lang="en-US" sz="1300" dirty="0" smtClean="0">
                <a:solidFill>
                  <a:schemeClr val="tx2"/>
                </a:solidFill>
              </a:defRPr>
            </a:lvl4pPr>
            <a:lvl5pPr marL="511175" indent="-163513">
              <a:buClr>
                <a:schemeClr val="tx1"/>
              </a:buClr>
              <a:buFont typeface="Arial" panose="020B0604020202020204" pitchFamily="34" charset="0"/>
              <a:buChar char="•"/>
              <a:defRPr lang="en-US" sz="1300" dirty="0">
                <a:solidFill>
                  <a:schemeClr val="tx2"/>
                </a:solidFill>
              </a:defRPr>
            </a:lvl5pPr>
            <a:lvl6pPr marL="685800" indent="-174625">
              <a:buClr>
                <a:schemeClr val="tx1"/>
              </a:buClr>
              <a:buFont typeface="Arial" panose="020B0604020202020204" pitchFamily="34" charset="0"/>
              <a:buChar char="–"/>
              <a:defRPr sz="1300">
                <a:solidFill>
                  <a:schemeClr val="tx2"/>
                </a:solidFill>
              </a:defRPr>
            </a:lvl6pPr>
            <a:lvl7pPr marL="860425" indent="-173038">
              <a:buFont typeface="Arial" panose="020B0604020202020204" pitchFamily="34" charset="0"/>
              <a:buChar char="•"/>
              <a:defRPr sz="1300"/>
            </a:lvl7pPr>
            <a:lvl8pPr marL="1031875" indent="-171450">
              <a:buFont typeface="Arial" panose="020B0604020202020204" pitchFamily="34" charset="0"/>
              <a:buChar char="–"/>
              <a:defRPr sz="1300"/>
            </a:lvl8pPr>
            <a:lvl9pPr marL="1203325" indent="-171450">
              <a:buFont typeface="Arial" panose="020B0604020202020204" pitchFamily="34" charset="0"/>
              <a:buChar char="•"/>
              <a:defRPr sz="1300"/>
            </a:lvl9pPr>
          </a:lstStyle>
          <a:p>
            <a:pPr marL="0" lvl="0" indent="0" algn="l" defTabSz="457200" rtl="0" eaLnBrk="1" latinLnBrk="0" hangingPunct="1">
              <a:lnSpc>
                <a:spcPct val="100000"/>
              </a:lnSpc>
              <a:spcBef>
                <a:spcPts val="1800"/>
              </a:spcBef>
              <a:buClr>
                <a:schemeClr val="tx1"/>
              </a:buClr>
              <a:buFont typeface="Arial"/>
              <a:buNone/>
            </a:pPr>
            <a:r>
              <a:rPr lang="en-US" dirty="0"/>
              <a:t>Click to add header</a:t>
            </a:r>
          </a:p>
          <a:p>
            <a:pPr lvl="1"/>
            <a:r>
              <a:rPr lang="en-US" dirty="0"/>
              <a:t>Body text</a:t>
            </a:r>
          </a:p>
          <a:p>
            <a:pPr lvl="2"/>
            <a:r>
              <a:rPr lang="en-US" dirty="0"/>
              <a:t>First-level bullet</a:t>
            </a:r>
          </a:p>
          <a:p>
            <a:pPr lvl="3"/>
            <a:r>
              <a:rPr lang="en-US" dirty="0"/>
              <a:t>Second-level bullet</a:t>
            </a:r>
          </a:p>
          <a:p>
            <a:pPr lvl="4"/>
            <a:r>
              <a:rPr lang="en-US" dirty="0"/>
              <a:t>Third-level bullet</a:t>
            </a:r>
          </a:p>
          <a:p>
            <a:pPr lvl="5"/>
            <a:r>
              <a:rPr lang="en-US" dirty="0"/>
              <a:t>Fourth-level bullet</a:t>
            </a:r>
          </a:p>
          <a:p>
            <a:pPr lvl="6"/>
            <a:r>
              <a:rPr lang="en-US" dirty="0"/>
              <a:t>Fifth-level bullet</a:t>
            </a:r>
          </a:p>
          <a:p>
            <a:pPr lvl="7"/>
            <a:r>
              <a:rPr lang="en-US" dirty="0"/>
              <a:t>Sixth-level bullet</a:t>
            </a:r>
          </a:p>
          <a:p>
            <a:pPr lvl="8"/>
            <a:r>
              <a:rPr lang="en-US" dirty="0"/>
              <a:t>Seventh-level bullet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0" hasCustomPrompt="1"/>
          </p:nvPr>
        </p:nvSpPr>
        <p:spPr bwMode="gray">
          <a:xfrm>
            <a:off x="3411600" y="1764792"/>
            <a:ext cx="2506109" cy="3977640"/>
          </a:xfrm>
        </p:spPr>
        <p:txBody>
          <a:bodyPr vert="horz" lIns="0" tIns="0" rIns="0" bIns="0" rtlCol="0">
            <a:noAutofit/>
          </a:bodyPr>
          <a:lstStyle>
            <a:lvl1pPr>
              <a:lnSpc>
                <a:spcPct val="100000"/>
              </a:lnSpc>
              <a:buClr>
                <a:schemeClr val="tx1"/>
              </a:buClr>
              <a:defRPr lang="en-US" sz="1800" b="1" kern="1200" cap="none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>
              <a:buClr>
                <a:schemeClr val="tx1"/>
              </a:buClr>
              <a:buNone/>
              <a:defRPr lang="en-US" sz="1300" dirty="0" smtClean="0">
                <a:solidFill>
                  <a:schemeClr val="tx2"/>
                </a:solidFill>
              </a:defRPr>
            </a:lvl2pPr>
            <a:lvl3pPr marL="174625" indent="-174625"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lang="en-US" sz="1300" dirty="0" smtClean="0">
                <a:solidFill>
                  <a:schemeClr val="tx2"/>
                </a:solidFill>
              </a:defRPr>
            </a:lvl3pPr>
            <a:lvl4pPr marL="347663" indent="-173038">
              <a:buClr>
                <a:schemeClr val="tx1"/>
              </a:buClr>
              <a:buFont typeface="Arial" panose="020B0604020202020204" pitchFamily="34" charset="0"/>
              <a:buChar char="–"/>
              <a:defRPr lang="en-US" sz="1300" dirty="0" smtClean="0">
                <a:solidFill>
                  <a:schemeClr val="tx2"/>
                </a:solidFill>
              </a:defRPr>
            </a:lvl4pPr>
            <a:lvl5pPr marL="511175" indent="-163513">
              <a:buClr>
                <a:schemeClr val="tx1"/>
              </a:buClr>
              <a:buFont typeface="Arial" panose="020B0604020202020204" pitchFamily="34" charset="0"/>
              <a:buChar char="•"/>
              <a:defRPr lang="en-US" sz="1300" dirty="0">
                <a:solidFill>
                  <a:schemeClr val="tx2"/>
                </a:solidFill>
              </a:defRPr>
            </a:lvl5pPr>
            <a:lvl6pPr marL="685800" indent="-174625">
              <a:buClr>
                <a:schemeClr val="tx1"/>
              </a:buClr>
              <a:buFont typeface="Arial" panose="020B0604020202020204" pitchFamily="34" charset="0"/>
              <a:buChar char="–"/>
              <a:defRPr sz="1300">
                <a:solidFill>
                  <a:schemeClr val="tx2"/>
                </a:solidFill>
              </a:defRPr>
            </a:lvl6pPr>
            <a:lvl7pPr marL="860425" indent="-173038">
              <a:buFont typeface="Arial" panose="020B0604020202020204" pitchFamily="34" charset="0"/>
              <a:buChar char="•"/>
              <a:defRPr sz="1300"/>
            </a:lvl7pPr>
            <a:lvl8pPr marL="1031875" indent="-171450">
              <a:buFont typeface="Arial" panose="020B0604020202020204" pitchFamily="34" charset="0"/>
              <a:buChar char="–"/>
              <a:defRPr sz="1300"/>
            </a:lvl8pPr>
            <a:lvl9pPr marL="1203325" indent="-171450">
              <a:buFont typeface="Arial" panose="020B0604020202020204" pitchFamily="34" charset="0"/>
              <a:buChar char="•"/>
              <a:defRPr sz="1300"/>
            </a:lvl9pPr>
          </a:lstStyle>
          <a:p>
            <a:pPr marL="0" lvl="0" indent="0" algn="l" defTabSz="457200" rtl="0" eaLnBrk="1" latinLnBrk="0" hangingPunct="1">
              <a:lnSpc>
                <a:spcPct val="100000"/>
              </a:lnSpc>
              <a:spcBef>
                <a:spcPts val="1800"/>
              </a:spcBef>
              <a:buClr>
                <a:schemeClr val="tx1"/>
              </a:buClr>
              <a:buFont typeface="Arial"/>
              <a:buNone/>
            </a:pPr>
            <a:r>
              <a:rPr lang="en-US" dirty="0"/>
              <a:t>Click to add header</a:t>
            </a:r>
          </a:p>
          <a:p>
            <a:pPr lvl="1"/>
            <a:r>
              <a:rPr lang="en-US" dirty="0"/>
              <a:t>Body text</a:t>
            </a:r>
          </a:p>
          <a:p>
            <a:pPr lvl="2"/>
            <a:r>
              <a:rPr lang="en-US" dirty="0"/>
              <a:t>First-level bullet</a:t>
            </a:r>
          </a:p>
          <a:p>
            <a:pPr lvl="3"/>
            <a:r>
              <a:rPr lang="en-US" dirty="0"/>
              <a:t>Second-level bullet</a:t>
            </a:r>
          </a:p>
          <a:p>
            <a:pPr lvl="4"/>
            <a:r>
              <a:rPr lang="en-US" dirty="0"/>
              <a:t>Third-level bullet</a:t>
            </a:r>
          </a:p>
          <a:p>
            <a:pPr lvl="5"/>
            <a:r>
              <a:rPr lang="en-US" dirty="0"/>
              <a:t>Fourth-level bullet</a:t>
            </a:r>
          </a:p>
          <a:p>
            <a:pPr lvl="6"/>
            <a:r>
              <a:rPr lang="en-US" dirty="0"/>
              <a:t>Fifth-level bullet</a:t>
            </a:r>
          </a:p>
          <a:p>
            <a:pPr lvl="7"/>
            <a:r>
              <a:rPr lang="en-US" dirty="0"/>
              <a:t>Sixth-level bullet</a:t>
            </a:r>
          </a:p>
          <a:p>
            <a:pPr lvl="8"/>
            <a:r>
              <a:rPr lang="en-US" dirty="0"/>
              <a:t>Seventh-level bullet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1" hasCustomPrompt="1"/>
          </p:nvPr>
        </p:nvSpPr>
        <p:spPr bwMode="gray">
          <a:xfrm>
            <a:off x="6256125" y="1764792"/>
            <a:ext cx="2506109" cy="3977640"/>
          </a:xfrm>
        </p:spPr>
        <p:txBody>
          <a:bodyPr vert="horz" lIns="0" tIns="0" rIns="0" bIns="0" rtlCol="0">
            <a:noAutofit/>
          </a:bodyPr>
          <a:lstStyle>
            <a:lvl1pPr>
              <a:lnSpc>
                <a:spcPct val="100000"/>
              </a:lnSpc>
              <a:buClr>
                <a:schemeClr val="tx1"/>
              </a:buClr>
              <a:defRPr lang="en-US" sz="1800" b="1" kern="1200" cap="none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>
              <a:buClr>
                <a:schemeClr val="tx1"/>
              </a:buClr>
              <a:buNone/>
              <a:defRPr lang="en-US" sz="1300" dirty="0" smtClean="0">
                <a:solidFill>
                  <a:schemeClr val="tx2"/>
                </a:solidFill>
              </a:defRPr>
            </a:lvl2pPr>
            <a:lvl3pPr marL="174625" indent="-174625"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lang="en-US" sz="1300" dirty="0" smtClean="0">
                <a:solidFill>
                  <a:schemeClr val="tx2"/>
                </a:solidFill>
              </a:defRPr>
            </a:lvl3pPr>
            <a:lvl4pPr marL="347663" indent="-173038">
              <a:buClr>
                <a:schemeClr val="tx1"/>
              </a:buClr>
              <a:buFont typeface="Arial" panose="020B0604020202020204" pitchFamily="34" charset="0"/>
              <a:buChar char="–"/>
              <a:defRPr lang="en-US" sz="1300" dirty="0" smtClean="0">
                <a:solidFill>
                  <a:schemeClr val="tx2"/>
                </a:solidFill>
              </a:defRPr>
            </a:lvl4pPr>
            <a:lvl5pPr marL="511175" indent="-163513">
              <a:buClr>
                <a:schemeClr val="tx1"/>
              </a:buClr>
              <a:buFont typeface="Arial" panose="020B0604020202020204" pitchFamily="34" charset="0"/>
              <a:buChar char="•"/>
              <a:defRPr lang="en-US" sz="1300" dirty="0">
                <a:solidFill>
                  <a:schemeClr val="tx2"/>
                </a:solidFill>
              </a:defRPr>
            </a:lvl5pPr>
            <a:lvl6pPr marL="685800" indent="-174625">
              <a:buClr>
                <a:schemeClr val="tx1"/>
              </a:buClr>
              <a:buFont typeface="Arial" panose="020B0604020202020204" pitchFamily="34" charset="0"/>
              <a:buChar char="–"/>
              <a:defRPr sz="1300">
                <a:solidFill>
                  <a:schemeClr val="tx2"/>
                </a:solidFill>
              </a:defRPr>
            </a:lvl6pPr>
            <a:lvl7pPr marL="860425" indent="-173038">
              <a:buFont typeface="Arial" panose="020B0604020202020204" pitchFamily="34" charset="0"/>
              <a:buChar char="•"/>
              <a:defRPr sz="1300"/>
            </a:lvl7pPr>
            <a:lvl8pPr marL="1031875" indent="-171450">
              <a:buFont typeface="Arial" panose="020B0604020202020204" pitchFamily="34" charset="0"/>
              <a:buChar char="–"/>
              <a:defRPr sz="1300"/>
            </a:lvl8pPr>
            <a:lvl9pPr marL="1203325" indent="-171450">
              <a:buFont typeface="Arial" panose="020B0604020202020204" pitchFamily="34" charset="0"/>
              <a:buChar char="•"/>
              <a:defRPr sz="1300"/>
            </a:lvl9pPr>
          </a:lstStyle>
          <a:p>
            <a:pPr marL="0" lvl="0" indent="0" algn="l" defTabSz="457200" rtl="0" eaLnBrk="1" latinLnBrk="0" hangingPunct="1">
              <a:lnSpc>
                <a:spcPct val="100000"/>
              </a:lnSpc>
              <a:spcBef>
                <a:spcPts val="1800"/>
              </a:spcBef>
              <a:buClr>
                <a:schemeClr val="tx1"/>
              </a:buClr>
              <a:buFont typeface="Arial"/>
              <a:buNone/>
            </a:pPr>
            <a:r>
              <a:rPr lang="en-US" dirty="0"/>
              <a:t>Click to add header</a:t>
            </a:r>
          </a:p>
          <a:p>
            <a:pPr lvl="1"/>
            <a:r>
              <a:rPr lang="en-US" dirty="0"/>
              <a:t>Body text</a:t>
            </a:r>
          </a:p>
          <a:p>
            <a:pPr lvl="2"/>
            <a:r>
              <a:rPr lang="en-US" dirty="0"/>
              <a:t>First-level bullet</a:t>
            </a:r>
          </a:p>
          <a:p>
            <a:pPr lvl="3"/>
            <a:r>
              <a:rPr lang="en-US" dirty="0"/>
              <a:t>Second-level bullet</a:t>
            </a:r>
          </a:p>
          <a:p>
            <a:pPr lvl="4"/>
            <a:r>
              <a:rPr lang="en-US" dirty="0"/>
              <a:t>Third-level bullet</a:t>
            </a:r>
          </a:p>
          <a:p>
            <a:pPr lvl="5"/>
            <a:r>
              <a:rPr lang="en-US" dirty="0"/>
              <a:t>Fourth-level bullet</a:t>
            </a:r>
          </a:p>
          <a:p>
            <a:pPr lvl="6"/>
            <a:r>
              <a:rPr lang="en-US" dirty="0"/>
              <a:t>Fifth-level bullet</a:t>
            </a:r>
          </a:p>
          <a:p>
            <a:pPr lvl="7"/>
            <a:r>
              <a:rPr lang="en-US" dirty="0"/>
              <a:t>Sixth-level bullet</a:t>
            </a:r>
          </a:p>
          <a:p>
            <a:pPr lvl="8"/>
            <a:r>
              <a:rPr lang="en-US" dirty="0"/>
              <a:t>Seventh-level bullet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2" hasCustomPrompt="1"/>
          </p:nvPr>
        </p:nvSpPr>
        <p:spPr bwMode="gray">
          <a:xfrm>
            <a:off x="9100650" y="1764792"/>
            <a:ext cx="2506109" cy="3977640"/>
          </a:xfrm>
        </p:spPr>
        <p:txBody>
          <a:bodyPr vert="horz" lIns="0" tIns="0" rIns="0" bIns="0" rtlCol="0">
            <a:noAutofit/>
          </a:bodyPr>
          <a:lstStyle>
            <a:lvl1pPr>
              <a:lnSpc>
                <a:spcPct val="100000"/>
              </a:lnSpc>
              <a:buClr>
                <a:schemeClr val="tx1"/>
              </a:buClr>
              <a:defRPr lang="en-US" sz="1800" b="1" kern="1200" cap="none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>
              <a:buClr>
                <a:schemeClr val="tx1"/>
              </a:buClr>
              <a:buNone/>
              <a:defRPr lang="en-US" sz="1300" dirty="0" smtClean="0">
                <a:solidFill>
                  <a:schemeClr val="tx2"/>
                </a:solidFill>
              </a:defRPr>
            </a:lvl2pPr>
            <a:lvl3pPr marL="174625" indent="-174625"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lang="en-US" sz="1300" dirty="0" smtClean="0">
                <a:solidFill>
                  <a:schemeClr val="tx2"/>
                </a:solidFill>
              </a:defRPr>
            </a:lvl3pPr>
            <a:lvl4pPr marL="347663" indent="-173038">
              <a:buClr>
                <a:schemeClr val="tx1"/>
              </a:buClr>
              <a:buFont typeface="Arial" panose="020B0604020202020204" pitchFamily="34" charset="0"/>
              <a:buChar char="–"/>
              <a:defRPr lang="en-US" sz="1300" dirty="0" smtClean="0">
                <a:solidFill>
                  <a:schemeClr val="tx2"/>
                </a:solidFill>
              </a:defRPr>
            </a:lvl4pPr>
            <a:lvl5pPr marL="511175" indent="-163513">
              <a:buClr>
                <a:schemeClr val="tx1"/>
              </a:buClr>
              <a:buFont typeface="Arial" panose="020B0604020202020204" pitchFamily="34" charset="0"/>
              <a:buChar char="•"/>
              <a:defRPr lang="en-US" sz="1300" dirty="0">
                <a:solidFill>
                  <a:schemeClr val="tx2"/>
                </a:solidFill>
              </a:defRPr>
            </a:lvl5pPr>
            <a:lvl6pPr marL="685800" indent="-174625">
              <a:buClr>
                <a:schemeClr val="tx1"/>
              </a:buClr>
              <a:buFont typeface="Arial" panose="020B0604020202020204" pitchFamily="34" charset="0"/>
              <a:buChar char="–"/>
              <a:defRPr sz="1300">
                <a:solidFill>
                  <a:schemeClr val="tx2"/>
                </a:solidFill>
              </a:defRPr>
            </a:lvl6pPr>
            <a:lvl7pPr marL="860425" indent="-173038">
              <a:buFont typeface="Arial" panose="020B0604020202020204" pitchFamily="34" charset="0"/>
              <a:buChar char="•"/>
              <a:defRPr sz="1300"/>
            </a:lvl7pPr>
            <a:lvl8pPr marL="1031875" indent="-171450">
              <a:buFont typeface="Arial" panose="020B0604020202020204" pitchFamily="34" charset="0"/>
              <a:buChar char="–"/>
              <a:defRPr sz="1300"/>
            </a:lvl8pPr>
            <a:lvl9pPr marL="1203325" indent="-171450">
              <a:buFont typeface="Arial" panose="020B0604020202020204" pitchFamily="34" charset="0"/>
              <a:buChar char="•"/>
              <a:defRPr sz="1300"/>
            </a:lvl9pPr>
          </a:lstStyle>
          <a:p>
            <a:pPr marL="0" lvl="0" indent="0" algn="l" defTabSz="457200" rtl="0" eaLnBrk="1" latinLnBrk="0" hangingPunct="1">
              <a:lnSpc>
                <a:spcPct val="100000"/>
              </a:lnSpc>
              <a:spcBef>
                <a:spcPts val="1800"/>
              </a:spcBef>
              <a:buClr>
                <a:schemeClr val="tx1"/>
              </a:buClr>
              <a:buFont typeface="Arial"/>
              <a:buNone/>
            </a:pPr>
            <a:r>
              <a:rPr lang="en-US" dirty="0"/>
              <a:t>Click to add header</a:t>
            </a:r>
          </a:p>
          <a:p>
            <a:pPr lvl="1"/>
            <a:r>
              <a:rPr lang="en-US" dirty="0"/>
              <a:t>Body text</a:t>
            </a:r>
          </a:p>
          <a:p>
            <a:pPr lvl="2"/>
            <a:r>
              <a:rPr lang="en-US" dirty="0"/>
              <a:t>First-level bullet</a:t>
            </a:r>
          </a:p>
          <a:p>
            <a:pPr lvl="3"/>
            <a:r>
              <a:rPr lang="en-US" dirty="0"/>
              <a:t>Second-level bullet</a:t>
            </a:r>
          </a:p>
          <a:p>
            <a:pPr lvl="4"/>
            <a:r>
              <a:rPr lang="en-US" dirty="0"/>
              <a:t>Third-level bullet</a:t>
            </a:r>
          </a:p>
          <a:p>
            <a:pPr lvl="5"/>
            <a:r>
              <a:rPr lang="en-US" dirty="0"/>
              <a:t>Fourth-level bullet</a:t>
            </a:r>
          </a:p>
          <a:p>
            <a:pPr lvl="6"/>
            <a:r>
              <a:rPr lang="en-US" dirty="0"/>
              <a:t>Fifth-level bullet</a:t>
            </a:r>
          </a:p>
          <a:p>
            <a:pPr lvl="7"/>
            <a:r>
              <a:rPr lang="en-US" dirty="0"/>
              <a:t>Sixth-level bullet</a:t>
            </a:r>
          </a:p>
          <a:p>
            <a:pPr lvl="8"/>
            <a:r>
              <a:rPr lang="en-US" dirty="0"/>
              <a:t>Seventh-level bullet</a:t>
            </a:r>
          </a:p>
        </p:txBody>
      </p:sp>
    </p:spTree>
    <p:extLst>
      <p:ext uri="{BB962C8B-B14F-4D97-AF65-F5344CB8AC3E}">
        <p14:creationId xmlns:p14="http://schemas.microsoft.com/office/powerpoint/2010/main" val="65562604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Content Journ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57929" y="530351"/>
            <a:ext cx="9667726" cy="71323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 for five-column journey layout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" hasCustomPrompt="1"/>
          </p:nvPr>
        </p:nvSpPr>
        <p:spPr bwMode="gray">
          <a:xfrm>
            <a:off x="1064941" y="3475038"/>
            <a:ext cx="1673788" cy="2266006"/>
          </a:xfrm>
        </p:spPr>
        <p:txBody>
          <a:bodyPr vert="horz" lIns="0" tIns="0" rIns="0" bIns="0" rtlCol="0">
            <a:noAutofit/>
          </a:bodyPr>
          <a:lstStyle>
            <a:lvl1pPr>
              <a:lnSpc>
                <a:spcPct val="100000"/>
              </a:lnSpc>
              <a:buClr>
                <a:schemeClr val="tx1"/>
              </a:buClr>
              <a:defRPr lang="en-US" sz="1800" b="1" kern="1200" cap="none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>
              <a:buClr>
                <a:schemeClr val="tx1"/>
              </a:buClr>
              <a:buNone/>
              <a:defRPr lang="en-US" dirty="0" smtClean="0">
                <a:solidFill>
                  <a:schemeClr val="tx2"/>
                </a:solidFill>
              </a:defRPr>
            </a:lvl2pPr>
            <a:lvl3pPr marL="174625" indent="-174625"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lang="en-US" sz="1300" dirty="0" smtClean="0">
                <a:solidFill>
                  <a:schemeClr val="tx2"/>
                </a:solidFill>
              </a:defRPr>
            </a:lvl3pPr>
            <a:lvl4pPr marL="347663" indent="-173038">
              <a:buClr>
                <a:schemeClr val="tx1"/>
              </a:buClr>
              <a:buFont typeface="Arial" panose="020B0604020202020204" pitchFamily="34" charset="0"/>
              <a:buChar char="–"/>
              <a:defRPr lang="en-US" dirty="0" smtClean="0">
                <a:solidFill>
                  <a:schemeClr val="tx2"/>
                </a:solidFill>
              </a:defRPr>
            </a:lvl4pPr>
            <a:lvl5pPr marL="511175" indent="-163513">
              <a:buClr>
                <a:schemeClr val="tx1"/>
              </a:buClr>
              <a:buFont typeface="Arial" panose="020B0604020202020204" pitchFamily="34" charset="0"/>
              <a:buChar char="•"/>
              <a:defRPr lang="en-US" dirty="0">
                <a:solidFill>
                  <a:schemeClr val="tx2"/>
                </a:solidFill>
              </a:defRPr>
            </a:lvl5pPr>
            <a:lvl6pPr marL="685800" indent="-174625">
              <a:buClr>
                <a:schemeClr val="tx1"/>
              </a:buClr>
              <a:buFont typeface="Arial" panose="020B0604020202020204" pitchFamily="34" charset="0"/>
              <a:buChar char="–"/>
              <a:defRPr>
                <a:solidFill>
                  <a:schemeClr val="tx2"/>
                </a:solidFill>
              </a:defRPr>
            </a:lvl6pPr>
            <a:lvl7pPr marL="857250" indent="-174625">
              <a:defRPr/>
            </a:lvl7pPr>
            <a:lvl8pPr marL="1030288" indent="-173038">
              <a:defRPr/>
            </a:lvl8pPr>
            <a:lvl9pPr marL="1203325" indent="-173038">
              <a:defRPr/>
            </a:lvl9pPr>
          </a:lstStyle>
          <a:p>
            <a:pPr marL="0" lvl="0" indent="0" algn="l" defTabSz="457200" rtl="0" eaLnBrk="1" latinLnBrk="0" hangingPunct="1">
              <a:lnSpc>
                <a:spcPct val="100000"/>
              </a:lnSpc>
              <a:spcBef>
                <a:spcPts val="1800"/>
              </a:spcBef>
              <a:buClr>
                <a:schemeClr val="tx1"/>
              </a:buClr>
              <a:buFont typeface="Arial"/>
              <a:buNone/>
            </a:pPr>
            <a:r>
              <a:rPr lang="en-US" dirty="0"/>
              <a:t>Click to add header</a:t>
            </a:r>
          </a:p>
          <a:p>
            <a:pPr lvl="1"/>
            <a:r>
              <a:rPr lang="en-US" dirty="0"/>
              <a:t>Body text</a:t>
            </a:r>
          </a:p>
          <a:p>
            <a:pPr lvl="2"/>
            <a:r>
              <a:rPr lang="en-US" dirty="0"/>
              <a:t>First-level bullet</a:t>
            </a:r>
          </a:p>
          <a:p>
            <a:pPr lvl="3"/>
            <a:r>
              <a:rPr lang="en-US" dirty="0"/>
              <a:t>Second-level bullet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0" hasCustomPrompt="1"/>
          </p:nvPr>
        </p:nvSpPr>
        <p:spPr bwMode="gray">
          <a:xfrm>
            <a:off x="3153647" y="3475038"/>
            <a:ext cx="1673788" cy="2266006"/>
          </a:xfrm>
        </p:spPr>
        <p:txBody>
          <a:bodyPr vert="horz" lIns="0" tIns="0" rIns="0" bIns="0" rtlCol="0">
            <a:noAutofit/>
          </a:bodyPr>
          <a:lstStyle>
            <a:lvl1pPr>
              <a:lnSpc>
                <a:spcPct val="100000"/>
              </a:lnSpc>
              <a:buClr>
                <a:schemeClr val="tx1"/>
              </a:buClr>
              <a:defRPr lang="en-US" sz="1800" b="1" kern="1200" cap="none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>
              <a:buClr>
                <a:schemeClr val="tx1"/>
              </a:buClr>
              <a:buNone/>
              <a:defRPr lang="en-US" dirty="0" smtClean="0">
                <a:solidFill>
                  <a:schemeClr val="tx2"/>
                </a:solidFill>
              </a:defRPr>
            </a:lvl2pPr>
            <a:lvl3pPr marL="174625" indent="-174625"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lang="en-US" sz="1300" dirty="0" smtClean="0">
                <a:solidFill>
                  <a:schemeClr val="tx2"/>
                </a:solidFill>
              </a:defRPr>
            </a:lvl3pPr>
            <a:lvl4pPr marL="347663" indent="-173038">
              <a:buClr>
                <a:schemeClr val="tx1"/>
              </a:buClr>
              <a:buFont typeface="Arial" panose="020B0604020202020204" pitchFamily="34" charset="0"/>
              <a:buChar char="–"/>
              <a:defRPr lang="en-US" dirty="0" smtClean="0">
                <a:solidFill>
                  <a:schemeClr val="tx2"/>
                </a:solidFill>
              </a:defRPr>
            </a:lvl4pPr>
            <a:lvl5pPr marL="511175" indent="-163513">
              <a:buClr>
                <a:schemeClr val="tx1"/>
              </a:buClr>
              <a:buFont typeface="Arial" panose="020B0604020202020204" pitchFamily="34" charset="0"/>
              <a:buChar char="•"/>
              <a:defRPr lang="en-US" dirty="0">
                <a:solidFill>
                  <a:schemeClr val="tx2"/>
                </a:solidFill>
              </a:defRPr>
            </a:lvl5pPr>
            <a:lvl6pPr marL="685800" indent="-174625">
              <a:buClr>
                <a:schemeClr val="tx1"/>
              </a:buClr>
              <a:buFont typeface="Arial" panose="020B0604020202020204" pitchFamily="34" charset="0"/>
              <a:buChar char="–"/>
              <a:defRPr>
                <a:solidFill>
                  <a:schemeClr val="tx2"/>
                </a:solidFill>
              </a:defRPr>
            </a:lvl6pPr>
            <a:lvl7pPr marL="857250" indent="-174625">
              <a:defRPr/>
            </a:lvl7pPr>
            <a:lvl8pPr marL="1030288" indent="-173038">
              <a:defRPr/>
            </a:lvl8pPr>
            <a:lvl9pPr marL="1203325" indent="-173038">
              <a:defRPr/>
            </a:lvl9pPr>
          </a:lstStyle>
          <a:p>
            <a:pPr marL="0" lvl="0" indent="0" algn="l" defTabSz="457200" rtl="0" eaLnBrk="1" latinLnBrk="0" hangingPunct="1">
              <a:lnSpc>
                <a:spcPct val="100000"/>
              </a:lnSpc>
              <a:spcBef>
                <a:spcPts val="1800"/>
              </a:spcBef>
              <a:buClr>
                <a:schemeClr val="tx1"/>
              </a:buClr>
              <a:buFont typeface="Arial"/>
              <a:buNone/>
            </a:pPr>
            <a:r>
              <a:rPr lang="en-US" dirty="0"/>
              <a:t>Click to add header</a:t>
            </a:r>
          </a:p>
          <a:p>
            <a:pPr lvl="1"/>
            <a:r>
              <a:rPr lang="en-US" dirty="0"/>
              <a:t>Body text</a:t>
            </a:r>
          </a:p>
          <a:p>
            <a:pPr lvl="2"/>
            <a:r>
              <a:rPr lang="en-US" dirty="0"/>
              <a:t>First-level bullet</a:t>
            </a:r>
          </a:p>
          <a:p>
            <a:pPr lvl="3"/>
            <a:r>
              <a:rPr lang="en-US" dirty="0"/>
              <a:t>Second-level bullet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1" hasCustomPrompt="1"/>
          </p:nvPr>
        </p:nvSpPr>
        <p:spPr bwMode="gray">
          <a:xfrm>
            <a:off x="5242353" y="3475038"/>
            <a:ext cx="1673788" cy="2266006"/>
          </a:xfrm>
        </p:spPr>
        <p:txBody>
          <a:bodyPr vert="horz" lIns="0" tIns="0" rIns="0" bIns="0" rtlCol="0">
            <a:noAutofit/>
          </a:bodyPr>
          <a:lstStyle>
            <a:lvl1pPr>
              <a:lnSpc>
                <a:spcPct val="100000"/>
              </a:lnSpc>
              <a:buClr>
                <a:schemeClr val="tx1"/>
              </a:buClr>
              <a:defRPr lang="en-US" sz="1800" b="1" kern="1200" cap="none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>
              <a:buClr>
                <a:schemeClr val="tx1"/>
              </a:buClr>
              <a:buNone/>
              <a:defRPr lang="en-US" dirty="0" smtClean="0">
                <a:solidFill>
                  <a:schemeClr val="tx2"/>
                </a:solidFill>
              </a:defRPr>
            </a:lvl2pPr>
            <a:lvl3pPr marL="174625" indent="-174625"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lang="en-US" sz="1300" dirty="0" smtClean="0">
                <a:solidFill>
                  <a:schemeClr val="tx2"/>
                </a:solidFill>
              </a:defRPr>
            </a:lvl3pPr>
            <a:lvl4pPr marL="347663" indent="-173038">
              <a:buClr>
                <a:schemeClr val="tx1"/>
              </a:buClr>
              <a:buFont typeface="Arial" panose="020B0604020202020204" pitchFamily="34" charset="0"/>
              <a:buChar char="–"/>
              <a:defRPr lang="en-US" dirty="0" smtClean="0">
                <a:solidFill>
                  <a:schemeClr val="tx2"/>
                </a:solidFill>
              </a:defRPr>
            </a:lvl4pPr>
            <a:lvl5pPr marL="511175" indent="-163513">
              <a:buClr>
                <a:schemeClr val="tx1"/>
              </a:buClr>
              <a:buFont typeface="Arial" panose="020B0604020202020204" pitchFamily="34" charset="0"/>
              <a:buChar char="•"/>
              <a:defRPr lang="en-US" dirty="0">
                <a:solidFill>
                  <a:schemeClr val="tx2"/>
                </a:solidFill>
              </a:defRPr>
            </a:lvl5pPr>
            <a:lvl6pPr marL="685800" indent="-174625">
              <a:buClr>
                <a:schemeClr val="tx1"/>
              </a:buClr>
              <a:buFont typeface="Arial" panose="020B0604020202020204" pitchFamily="34" charset="0"/>
              <a:buChar char="–"/>
              <a:defRPr>
                <a:solidFill>
                  <a:schemeClr val="tx2"/>
                </a:solidFill>
              </a:defRPr>
            </a:lvl6pPr>
            <a:lvl7pPr marL="857250" indent="-174625">
              <a:defRPr/>
            </a:lvl7pPr>
            <a:lvl8pPr marL="1030288" indent="-173038">
              <a:defRPr/>
            </a:lvl8pPr>
            <a:lvl9pPr marL="1203325" indent="-173038">
              <a:defRPr/>
            </a:lvl9pPr>
          </a:lstStyle>
          <a:p>
            <a:pPr marL="0" lvl="0" indent="0" algn="l" defTabSz="457200" rtl="0" eaLnBrk="1" latinLnBrk="0" hangingPunct="1">
              <a:lnSpc>
                <a:spcPct val="100000"/>
              </a:lnSpc>
              <a:spcBef>
                <a:spcPts val="1800"/>
              </a:spcBef>
              <a:buClr>
                <a:schemeClr val="tx1"/>
              </a:buClr>
              <a:buFont typeface="Arial"/>
              <a:buNone/>
            </a:pPr>
            <a:r>
              <a:rPr lang="en-US" dirty="0"/>
              <a:t>Click to add header</a:t>
            </a:r>
          </a:p>
          <a:p>
            <a:pPr lvl="1"/>
            <a:r>
              <a:rPr lang="en-US" dirty="0"/>
              <a:t>Body text</a:t>
            </a:r>
          </a:p>
          <a:p>
            <a:pPr lvl="2"/>
            <a:r>
              <a:rPr lang="en-US" dirty="0"/>
              <a:t>First-level bullet</a:t>
            </a:r>
          </a:p>
          <a:p>
            <a:pPr lvl="3"/>
            <a:r>
              <a:rPr lang="en-US" dirty="0"/>
              <a:t>Second-level bullet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2" hasCustomPrompt="1"/>
          </p:nvPr>
        </p:nvSpPr>
        <p:spPr bwMode="gray">
          <a:xfrm>
            <a:off x="7331059" y="3475038"/>
            <a:ext cx="1673788" cy="2266006"/>
          </a:xfrm>
        </p:spPr>
        <p:txBody>
          <a:bodyPr vert="horz" lIns="0" tIns="0" rIns="0" bIns="0" rtlCol="0">
            <a:noAutofit/>
          </a:bodyPr>
          <a:lstStyle>
            <a:lvl1pPr>
              <a:lnSpc>
                <a:spcPct val="100000"/>
              </a:lnSpc>
              <a:buClr>
                <a:schemeClr val="tx1"/>
              </a:buClr>
              <a:defRPr lang="en-US" sz="1800" b="1" kern="1200" cap="none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>
              <a:buClr>
                <a:schemeClr val="tx1"/>
              </a:buClr>
              <a:buNone/>
              <a:defRPr lang="en-US" dirty="0" smtClean="0">
                <a:solidFill>
                  <a:schemeClr val="tx2"/>
                </a:solidFill>
              </a:defRPr>
            </a:lvl2pPr>
            <a:lvl3pPr marL="174625" indent="-174625"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lang="en-US" sz="1300" dirty="0" smtClean="0">
                <a:solidFill>
                  <a:schemeClr val="tx2"/>
                </a:solidFill>
              </a:defRPr>
            </a:lvl3pPr>
            <a:lvl4pPr marL="347663" indent="-173038">
              <a:buClr>
                <a:schemeClr val="tx1"/>
              </a:buClr>
              <a:buFont typeface="Arial" panose="020B0604020202020204" pitchFamily="34" charset="0"/>
              <a:buChar char="–"/>
              <a:defRPr lang="en-US" dirty="0" smtClean="0">
                <a:solidFill>
                  <a:schemeClr val="tx2"/>
                </a:solidFill>
              </a:defRPr>
            </a:lvl4pPr>
            <a:lvl5pPr marL="511175" indent="-163513">
              <a:buClr>
                <a:schemeClr val="tx1"/>
              </a:buClr>
              <a:buFont typeface="Arial" panose="020B0604020202020204" pitchFamily="34" charset="0"/>
              <a:buChar char="•"/>
              <a:defRPr lang="en-US" dirty="0">
                <a:solidFill>
                  <a:schemeClr val="tx2"/>
                </a:solidFill>
              </a:defRPr>
            </a:lvl5pPr>
            <a:lvl6pPr marL="685800" indent="-174625">
              <a:buClr>
                <a:schemeClr val="tx1"/>
              </a:buClr>
              <a:buFont typeface="Arial" panose="020B0604020202020204" pitchFamily="34" charset="0"/>
              <a:buChar char="–"/>
              <a:defRPr>
                <a:solidFill>
                  <a:schemeClr val="tx2"/>
                </a:solidFill>
              </a:defRPr>
            </a:lvl6pPr>
            <a:lvl7pPr marL="857250" indent="-174625">
              <a:defRPr/>
            </a:lvl7pPr>
            <a:lvl8pPr marL="1030288" indent="-173038">
              <a:defRPr/>
            </a:lvl8pPr>
            <a:lvl9pPr marL="1203325" indent="-173038">
              <a:defRPr/>
            </a:lvl9pPr>
          </a:lstStyle>
          <a:p>
            <a:pPr marL="0" lvl="0" indent="0" algn="l" defTabSz="457200" rtl="0" eaLnBrk="1" latinLnBrk="0" hangingPunct="1">
              <a:lnSpc>
                <a:spcPct val="100000"/>
              </a:lnSpc>
              <a:spcBef>
                <a:spcPts val="1800"/>
              </a:spcBef>
              <a:buClr>
                <a:schemeClr val="tx1"/>
              </a:buClr>
              <a:buFont typeface="Arial"/>
              <a:buNone/>
            </a:pPr>
            <a:r>
              <a:rPr lang="en-US" dirty="0"/>
              <a:t>Click to add header</a:t>
            </a:r>
          </a:p>
          <a:p>
            <a:pPr lvl="1"/>
            <a:r>
              <a:rPr lang="en-US" dirty="0"/>
              <a:t>Body text</a:t>
            </a:r>
          </a:p>
          <a:p>
            <a:pPr lvl="2"/>
            <a:r>
              <a:rPr lang="en-US" dirty="0"/>
              <a:t>First-level bullet</a:t>
            </a:r>
          </a:p>
          <a:p>
            <a:pPr lvl="3"/>
            <a:r>
              <a:rPr lang="en-US" dirty="0"/>
              <a:t>Second-level bullet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half" idx="13" hasCustomPrompt="1"/>
          </p:nvPr>
        </p:nvSpPr>
        <p:spPr bwMode="gray">
          <a:xfrm>
            <a:off x="9419765" y="3475038"/>
            <a:ext cx="1673788" cy="2266006"/>
          </a:xfrm>
        </p:spPr>
        <p:txBody>
          <a:bodyPr vert="horz" lIns="0" tIns="0" rIns="0" bIns="0" rtlCol="0">
            <a:noAutofit/>
          </a:bodyPr>
          <a:lstStyle>
            <a:lvl1pPr>
              <a:lnSpc>
                <a:spcPct val="100000"/>
              </a:lnSpc>
              <a:buClr>
                <a:schemeClr val="tx1"/>
              </a:buClr>
              <a:defRPr lang="en-US" sz="1800" b="1" kern="1200" cap="none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>
              <a:buClr>
                <a:schemeClr val="tx1"/>
              </a:buClr>
              <a:buNone/>
              <a:defRPr lang="en-US" dirty="0" smtClean="0">
                <a:solidFill>
                  <a:schemeClr val="tx2"/>
                </a:solidFill>
              </a:defRPr>
            </a:lvl2pPr>
            <a:lvl3pPr marL="174625" indent="-174625"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lang="en-US" sz="1300" dirty="0" smtClean="0">
                <a:solidFill>
                  <a:schemeClr val="tx2"/>
                </a:solidFill>
              </a:defRPr>
            </a:lvl3pPr>
            <a:lvl4pPr marL="347663" indent="-173038">
              <a:buClr>
                <a:schemeClr val="tx1"/>
              </a:buClr>
              <a:buFont typeface="Arial" panose="020B0604020202020204" pitchFamily="34" charset="0"/>
              <a:buChar char="–"/>
              <a:defRPr lang="en-US" dirty="0" smtClean="0">
                <a:solidFill>
                  <a:schemeClr val="tx2"/>
                </a:solidFill>
              </a:defRPr>
            </a:lvl4pPr>
            <a:lvl5pPr marL="511175" indent="-163513">
              <a:buClr>
                <a:schemeClr val="tx1"/>
              </a:buClr>
              <a:buFont typeface="Arial" panose="020B0604020202020204" pitchFamily="34" charset="0"/>
              <a:buChar char="•"/>
              <a:defRPr lang="en-US" dirty="0">
                <a:solidFill>
                  <a:schemeClr val="tx2"/>
                </a:solidFill>
              </a:defRPr>
            </a:lvl5pPr>
            <a:lvl6pPr marL="685800" indent="-174625">
              <a:buClr>
                <a:schemeClr val="tx1"/>
              </a:buClr>
              <a:buFont typeface="Arial" panose="020B0604020202020204" pitchFamily="34" charset="0"/>
              <a:buChar char="–"/>
              <a:defRPr>
                <a:solidFill>
                  <a:schemeClr val="tx2"/>
                </a:solidFill>
              </a:defRPr>
            </a:lvl6pPr>
            <a:lvl7pPr marL="857250" indent="-174625">
              <a:defRPr/>
            </a:lvl7pPr>
            <a:lvl8pPr marL="1030288" indent="-173038">
              <a:defRPr/>
            </a:lvl8pPr>
            <a:lvl9pPr marL="1203325" indent="-173038">
              <a:defRPr/>
            </a:lvl9pPr>
          </a:lstStyle>
          <a:p>
            <a:pPr marL="0" lvl="0" indent="0" algn="l" defTabSz="457200" rtl="0" eaLnBrk="1" latinLnBrk="0" hangingPunct="1">
              <a:lnSpc>
                <a:spcPct val="100000"/>
              </a:lnSpc>
              <a:spcBef>
                <a:spcPts val="1800"/>
              </a:spcBef>
              <a:buClr>
                <a:schemeClr val="tx1"/>
              </a:buClr>
              <a:buFont typeface="Arial"/>
              <a:buNone/>
            </a:pPr>
            <a:r>
              <a:rPr lang="en-US" dirty="0"/>
              <a:t>Click to add header</a:t>
            </a:r>
          </a:p>
          <a:p>
            <a:pPr lvl="1"/>
            <a:r>
              <a:rPr lang="en-US" dirty="0"/>
              <a:t>Body text</a:t>
            </a:r>
          </a:p>
          <a:p>
            <a:pPr lvl="2"/>
            <a:r>
              <a:rPr lang="en-US" dirty="0"/>
              <a:t>First-level bullet</a:t>
            </a:r>
          </a:p>
          <a:p>
            <a:pPr lvl="3"/>
            <a:r>
              <a:rPr lang="en-US" dirty="0"/>
              <a:t>Second-level bullet</a:t>
            </a:r>
          </a:p>
        </p:txBody>
      </p:sp>
    </p:spTree>
    <p:extLst>
      <p:ext uri="{BB962C8B-B14F-4D97-AF65-F5344CB8AC3E}">
        <p14:creationId xmlns:p14="http://schemas.microsoft.com/office/powerpoint/2010/main" val="245288522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 for chart layout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579139DC-E144-408E-AD8A-E4105642CD1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570035" y="1752601"/>
            <a:ext cx="9051932" cy="297573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7609350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 for chart with text layout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579139DC-E144-408E-AD8A-E4105642CD1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447653" y="1764793"/>
            <a:ext cx="7174286" cy="2975735"/>
          </a:xfrm>
        </p:spPr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557928" y="1767531"/>
            <a:ext cx="3439040" cy="2971800"/>
          </a:xfrm>
        </p:spPr>
        <p:txBody>
          <a:bodyPr/>
          <a:lstStyle>
            <a:lvl1pPr>
              <a:lnSpc>
                <a:spcPct val="100000"/>
              </a:lnSpc>
              <a:buClrTx/>
              <a:defRPr lang="en-US" sz="1800" b="1" kern="1200" cap="none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>
              <a:buClrTx/>
              <a:buNone/>
              <a:defRPr baseline="0">
                <a:solidFill>
                  <a:schemeClr val="tx2"/>
                </a:solidFill>
              </a:defRPr>
            </a:lvl2pPr>
            <a:lvl3pPr marL="177800" indent="-177800">
              <a:spcBef>
                <a:spcPts val="1200"/>
              </a:spcBef>
              <a:buClrTx/>
              <a:buFont typeface="Arial" panose="020B0604020202020204" pitchFamily="34" charset="0"/>
              <a:buChar char="•"/>
              <a:defRPr sz="1300" baseline="0">
                <a:solidFill>
                  <a:schemeClr val="tx2"/>
                </a:solidFill>
              </a:defRPr>
            </a:lvl3pPr>
            <a:lvl4pPr marL="342900" indent="-165100">
              <a:buClrTx/>
              <a:buFont typeface="Arial" panose="020B0604020202020204" pitchFamily="34" charset="0"/>
              <a:buChar char="–"/>
              <a:defRPr sz="1300">
                <a:solidFill>
                  <a:schemeClr val="tx2"/>
                </a:solidFill>
              </a:defRPr>
            </a:lvl4pPr>
            <a:lvl5pPr marL="515938" indent="-173038">
              <a:buClrTx/>
              <a:buFont typeface="Arial" panose="020B0604020202020204" pitchFamily="34" charset="0"/>
              <a:buChar char="•"/>
              <a:defRPr sz="1300">
                <a:solidFill>
                  <a:schemeClr val="tx2"/>
                </a:solidFill>
              </a:defRPr>
            </a:lvl5pPr>
            <a:lvl6pPr marL="687388" indent="-171450">
              <a:buClrTx/>
              <a:buFont typeface="Arial" panose="020B0604020202020204" pitchFamily="34" charset="0"/>
              <a:buChar char="–"/>
              <a:defRPr sz="1300">
                <a:solidFill>
                  <a:schemeClr val="tx2"/>
                </a:solidFill>
              </a:defRPr>
            </a:lvl6pPr>
            <a:lvl7pPr marL="860425" indent="-173038">
              <a:buClrTx/>
              <a:buFont typeface="Arial" panose="020B0604020202020204" pitchFamily="34" charset="0"/>
              <a:buChar char="•"/>
              <a:defRPr sz="1300"/>
            </a:lvl7pPr>
            <a:lvl8pPr marL="1031875" indent="-171450">
              <a:buClrTx/>
              <a:buFont typeface="Arial" panose="020B0604020202020204" pitchFamily="34" charset="0"/>
              <a:buChar char="–"/>
              <a:defRPr sz="1300"/>
            </a:lvl8pPr>
            <a:lvl9pPr marL="1203325" indent="-171450">
              <a:buClrTx/>
              <a:buFont typeface="Arial" panose="020B0604020202020204" pitchFamily="34" charset="0"/>
              <a:buChar char="•"/>
              <a:defRPr sz="1300" baseline="0"/>
            </a:lvl9pPr>
          </a:lstStyle>
          <a:p>
            <a:pPr marL="0" lvl="0" indent="0" algn="l" defTabSz="457200" rtl="0" eaLnBrk="1" latinLnBrk="0" hangingPunct="1">
              <a:lnSpc>
                <a:spcPct val="100000"/>
              </a:lnSpc>
              <a:spcBef>
                <a:spcPts val="1800"/>
              </a:spcBef>
              <a:buClr>
                <a:schemeClr val="tx1"/>
              </a:buClr>
              <a:buFont typeface="Arial"/>
              <a:buNone/>
            </a:pPr>
            <a:r>
              <a:rPr lang="en-US" dirty="0"/>
              <a:t>Click to add header</a:t>
            </a:r>
          </a:p>
          <a:p>
            <a:pPr lvl="1"/>
            <a:r>
              <a:rPr lang="en-US" dirty="0"/>
              <a:t>Body text</a:t>
            </a:r>
          </a:p>
          <a:p>
            <a:pPr lvl="2"/>
            <a:r>
              <a:rPr lang="en-US" dirty="0"/>
              <a:t>First-level bullet</a:t>
            </a:r>
          </a:p>
          <a:p>
            <a:pPr lvl="3"/>
            <a:r>
              <a:rPr lang="en-US" dirty="0"/>
              <a:t>Second-level bullet</a:t>
            </a:r>
          </a:p>
          <a:p>
            <a:pPr lvl="4"/>
            <a:r>
              <a:rPr lang="en-US" dirty="0"/>
              <a:t>Third-level bullet</a:t>
            </a:r>
          </a:p>
          <a:p>
            <a:pPr lvl="5"/>
            <a:r>
              <a:rPr lang="en-US" dirty="0"/>
              <a:t>Fourth-level bullet</a:t>
            </a:r>
          </a:p>
          <a:p>
            <a:pPr lvl="6"/>
            <a:r>
              <a:rPr lang="en-US" dirty="0"/>
              <a:t>Fifth-level bullet</a:t>
            </a:r>
          </a:p>
          <a:p>
            <a:pPr lvl="7"/>
            <a:r>
              <a:rPr lang="en-US" dirty="0"/>
              <a:t>Sixth-level bullet</a:t>
            </a:r>
          </a:p>
          <a:p>
            <a:pPr lvl="8"/>
            <a:r>
              <a:rPr lang="en-US" dirty="0"/>
              <a:t>Seventh-level bullet</a:t>
            </a:r>
          </a:p>
        </p:txBody>
      </p:sp>
    </p:spTree>
    <p:extLst>
      <p:ext uri="{BB962C8B-B14F-4D97-AF65-F5344CB8AC3E}">
        <p14:creationId xmlns:p14="http://schemas.microsoft.com/office/powerpoint/2010/main" val="102921173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5139F72-CEC0-495F-8477-192D60A880E2}"/>
              </a:ext>
            </a:extLst>
          </p:cNvPr>
          <p:cNvSpPr/>
          <p:nvPr userDrawn="1"/>
        </p:nvSpPr>
        <p:spPr>
          <a:xfrm>
            <a:off x="6096000" y="0"/>
            <a:ext cx="609600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57929" y="530351"/>
            <a:ext cx="4884168" cy="71323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 for comparison slide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FDE6AD5-F9DF-408C-8730-856FE7DF1AC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355279" y="6373316"/>
            <a:ext cx="1279513" cy="157138"/>
            <a:chOff x="1011652" y="1504398"/>
            <a:chExt cx="10028238" cy="1231900"/>
          </a:xfrm>
          <a:solidFill>
            <a:schemeClr val="bg1"/>
          </a:solidFill>
        </p:grpSpPr>
        <p:sp>
          <p:nvSpPr>
            <p:cNvPr id="20" name="Freeform 4">
              <a:extLst>
                <a:ext uri="{FF2B5EF4-FFF2-40B4-BE49-F238E27FC236}">
                  <a16:creationId xmlns:a16="http://schemas.microsoft.com/office/drawing/2014/main" id="{EAEBFD24-EC09-43D3-99D6-42D3AFF5C68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17027" y="1539323"/>
              <a:ext cx="4808538" cy="1189038"/>
            </a:xfrm>
            <a:custGeom>
              <a:avLst/>
              <a:gdLst>
                <a:gd name="T0" fmla="*/ 701 w 1134"/>
                <a:gd name="T1" fmla="*/ 273 h 278"/>
                <a:gd name="T2" fmla="*/ 675 w 1134"/>
                <a:gd name="T3" fmla="*/ 248 h 278"/>
                <a:gd name="T4" fmla="*/ 701 w 1134"/>
                <a:gd name="T5" fmla="*/ 109 h 278"/>
                <a:gd name="T6" fmla="*/ 645 w 1134"/>
                <a:gd name="T7" fmla="*/ 84 h 278"/>
                <a:gd name="T8" fmla="*/ 576 w 1134"/>
                <a:gd name="T9" fmla="*/ 79 h 278"/>
                <a:gd name="T10" fmla="*/ 576 w 1134"/>
                <a:gd name="T11" fmla="*/ 278 h 278"/>
                <a:gd name="T12" fmla="*/ 645 w 1134"/>
                <a:gd name="T13" fmla="*/ 273 h 278"/>
                <a:gd name="T14" fmla="*/ 426 w 1134"/>
                <a:gd name="T15" fmla="*/ 222 h 278"/>
                <a:gd name="T16" fmla="*/ 299 w 1134"/>
                <a:gd name="T17" fmla="*/ 189 h 278"/>
                <a:gd name="T18" fmla="*/ 461 w 1134"/>
                <a:gd name="T19" fmla="*/ 175 h 278"/>
                <a:gd name="T20" fmla="*/ 267 w 1134"/>
                <a:gd name="T21" fmla="*/ 178 h 278"/>
                <a:gd name="T22" fmla="*/ 456 w 1134"/>
                <a:gd name="T23" fmla="*/ 222 h 278"/>
                <a:gd name="T24" fmla="*/ 59 w 1134"/>
                <a:gd name="T25" fmla="*/ 25 h 278"/>
                <a:gd name="T26" fmla="*/ 86 w 1134"/>
                <a:gd name="T27" fmla="*/ 0 h 278"/>
                <a:gd name="T28" fmla="*/ 0 w 1134"/>
                <a:gd name="T29" fmla="*/ 25 h 278"/>
                <a:gd name="T30" fmla="*/ 27 w 1134"/>
                <a:gd name="T31" fmla="*/ 247 h 278"/>
                <a:gd name="T32" fmla="*/ 0 w 1134"/>
                <a:gd name="T33" fmla="*/ 273 h 278"/>
                <a:gd name="T34" fmla="*/ 86 w 1134"/>
                <a:gd name="T35" fmla="*/ 247 h 278"/>
                <a:gd name="T36" fmla="*/ 59 w 1134"/>
                <a:gd name="T37" fmla="*/ 138 h 278"/>
                <a:gd name="T38" fmla="*/ 196 w 1134"/>
                <a:gd name="T39" fmla="*/ 247 h 278"/>
                <a:gd name="T40" fmla="*/ 168 w 1134"/>
                <a:gd name="T41" fmla="*/ 273 h 278"/>
                <a:gd name="T42" fmla="*/ 255 w 1134"/>
                <a:gd name="T43" fmla="*/ 247 h 278"/>
                <a:gd name="T44" fmla="*/ 227 w 1134"/>
                <a:gd name="T45" fmla="*/ 25 h 278"/>
                <a:gd name="T46" fmla="*/ 255 w 1134"/>
                <a:gd name="T47" fmla="*/ 0 h 278"/>
                <a:gd name="T48" fmla="*/ 168 w 1134"/>
                <a:gd name="T49" fmla="*/ 25 h 278"/>
                <a:gd name="T50" fmla="*/ 196 w 1134"/>
                <a:gd name="T51" fmla="*/ 114 h 278"/>
                <a:gd name="T52" fmla="*/ 996 w 1134"/>
                <a:gd name="T53" fmla="*/ 248 h 278"/>
                <a:gd name="T54" fmla="*/ 971 w 1134"/>
                <a:gd name="T55" fmla="*/ 163 h 278"/>
                <a:gd name="T56" fmla="*/ 1078 w 1134"/>
                <a:gd name="T57" fmla="*/ 163 h 278"/>
                <a:gd name="T58" fmla="*/ 1053 w 1134"/>
                <a:gd name="T59" fmla="*/ 248 h 278"/>
                <a:gd name="T60" fmla="*/ 1134 w 1134"/>
                <a:gd name="T61" fmla="*/ 273 h 278"/>
                <a:gd name="T62" fmla="*/ 1109 w 1134"/>
                <a:gd name="T63" fmla="*/ 248 h 278"/>
                <a:gd name="T64" fmla="*/ 1030 w 1134"/>
                <a:gd name="T65" fmla="*/ 79 h 278"/>
                <a:gd name="T66" fmla="*/ 971 w 1134"/>
                <a:gd name="T67" fmla="*/ 0 h 278"/>
                <a:gd name="T68" fmla="*/ 915 w 1134"/>
                <a:gd name="T69" fmla="*/ 24 h 278"/>
                <a:gd name="T70" fmla="*/ 940 w 1134"/>
                <a:gd name="T71" fmla="*/ 248 h 278"/>
                <a:gd name="T72" fmla="*/ 915 w 1134"/>
                <a:gd name="T73" fmla="*/ 273 h 278"/>
                <a:gd name="T74" fmla="*/ 996 w 1134"/>
                <a:gd name="T75" fmla="*/ 248 h 278"/>
                <a:gd name="T76" fmla="*/ 580 w 1134"/>
                <a:gd name="T77" fmla="*/ 104 h 278"/>
                <a:gd name="T78" fmla="*/ 580 w 1134"/>
                <a:gd name="T79" fmla="*/ 252 h 278"/>
                <a:gd name="T80" fmla="*/ 366 w 1134"/>
                <a:gd name="T81" fmla="*/ 104 h 278"/>
                <a:gd name="T82" fmla="*/ 299 w 1134"/>
                <a:gd name="T83" fmla="*/ 164 h 278"/>
                <a:gd name="T84" fmla="*/ 859 w 1134"/>
                <a:gd name="T85" fmla="*/ 224 h 278"/>
                <a:gd name="T86" fmla="*/ 897 w 1134"/>
                <a:gd name="T87" fmla="*/ 109 h 278"/>
                <a:gd name="T88" fmla="*/ 859 w 1134"/>
                <a:gd name="T89" fmla="*/ 84 h 278"/>
                <a:gd name="T90" fmla="*/ 829 w 1134"/>
                <a:gd name="T91" fmla="*/ 36 h 278"/>
                <a:gd name="T92" fmla="*/ 799 w 1134"/>
                <a:gd name="T93" fmla="*/ 84 h 278"/>
                <a:gd name="T94" fmla="*/ 829 w 1134"/>
                <a:gd name="T95" fmla="*/ 109 h 278"/>
                <a:gd name="T96" fmla="*/ 879 w 1134"/>
                <a:gd name="T97" fmla="*/ 275 h 278"/>
                <a:gd name="T98" fmla="*/ 897 w 1134"/>
                <a:gd name="T99" fmla="*/ 248 h 278"/>
                <a:gd name="T100" fmla="*/ 859 w 1134"/>
                <a:gd name="T101" fmla="*/ 224 h 278"/>
                <a:gd name="T102" fmla="*/ 801 w 1134"/>
                <a:gd name="T103" fmla="*/ 273 h 278"/>
                <a:gd name="T104" fmla="*/ 787 w 1134"/>
                <a:gd name="T105" fmla="*/ 249 h 278"/>
                <a:gd name="T106" fmla="*/ 768 w 1134"/>
                <a:gd name="T107" fmla="*/ 0 h 278"/>
                <a:gd name="T108" fmla="*/ 712 w 1134"/>
                <a:gd name="T109" fmla="*/ 24 h 278"/>
                <a:gd name="T110" fmla="*/ 737 w 1134"/>
                <a:gd name="T111" fmla="*/ 224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34" h="278">
                  <a:moveTo>
                    <a:pt x="645" y="273"/>
                  </a:moveTo>
                  <a:cubicBezTo>
                    <a:pt x="701" y="273"/>
                    <a:pt x="701" y="273"/>
                    <a:pt x="701" y="273"/>
                  </a:cubicBezTo>
                  <a:cubicBezTo>
                    <a:pt x="701" y="248"/>
                    <a:pt x="701" y="248"/>
                    <a:pt x="701" y="248"/>
                  </a:cubicBezTo>
                  <a:cubicBezTo>
                    <a:pt x="675" y="248"/>
                    <a:pt x="675" y="248"/>
                    <a:pt x="675" y="248"/>
                  </a:cubicBezTo>
                  <a:cubicBezTo>
                    <a:pt x="675" y="109"/>
                    <a:pt x="675" y="109"/>
                    <a:pt x="675" y="109"/>
                  </a:cubicBezTo>
                  <a:cubicBezTo>
                    <a:pt x="701" y="109"/>
                    <a:pt x="701" y="109"/>
                    <a:pt x="701" y="109"/>
                  </a:cubicBezTo>
                  <a:cubicBezTo>
                    <a:pt x="701" y="84"/>
                    <a:pt x="701" y="84"/>
                    <a:pt x="701" y="84"/>
                  </a:cubicBezTo>
                  <a:cubicBezTo>
                    <a:pt x="645" y="84"/>
                    <a:pt x="645" y="84"/>
                    <a:pt x="645" y="84"/>
                  </a:cubicBezTo>
                  <a:cubicBezTo>
                    <a:pt x="645" y="112"/>
                    <a:pt x="645" y="112"/>
                    <a:pt x="645" y="112"/>
                  </a:cubicBezTo>
                  <a:cubicBezTo>
                    <a:pt x="629" y="91"/>
                    <a:pt x="605" y="79"/>
                    <a:pt x="576" y="79"/>
                  </a:cubicBezTo>
                  <a:cubicBezTo>
                    <a:pt x="523" y="79"/>
                    <a:pt x="483" y="122"/>
                    <a:pt x="483" y="178"/>
                  </a:cubicBezTo>
                  <a:cubicBezTo>
                    <a:pt x="483" y="235"/>
                    <a:pt x="523" y="278"/>
                    <a:pt x="576" y="278"/>
                  </a:cubicBezTo>
                  <a:cubicBezTo>
                    <a:pt x="605" y="278"/>
                    <a:pt x="629" y="265"/>
                    <a:pt x="645" y="245"/>
                  </a:cubicBezTo>
                  <a:lnTo>
                    <a:pt x="645" y="273"/>
                  </a:lnTo>
                  <a:close/>
                  <a:moveTo>
                    <a:pt x="456" y="222"/>
                  </a:moveTo>
                  <a:cubicBezTo>
                    <a:pt x="426" y="222"/>
                    <a:pt x="426" y="222"/>
                    <a:pt x="426" y="222"/>
                  </a:cubicBezTo>
                  <a:cubicBezTo>
                    <a:pt x="415" y="241"/>
                    <a:pt x="395" y="253"/>
                    <a:pt x="367" y="253"/>
                  </a:cubicBezTo>
                  <a:cubicBezTo>
                    <a:pt x="325" y="253"/>
                    <a:pt x="302" y="227"/>
                    <a:pt x="299" y="189"/>
                  </a:cubicBezTo>
                  <a:cubicBezTo>
                    <a:pt x="461" y="189"/>
                    <a:pt x="461" y="189"/>
                    <a:pt x="461" y="189"/>
                  </a:cubicBezTo>
                  <a:cubicBezTo>
                    <a:pt x="461" y="175"/>
                    <a:pt x="461" y="175"/>
                    <a:pt x="461" y="175"/>
                  </a:cubicBezTo>
                  <a:cubicBezTo>
                    <a:pt x="461" y="118"/>
                    <a:pt x="424" y="79"/>
                    <a:pt x="366" y="79"/>
                  </a:cubicBezTo>
                  <a:cubicBezTo>
                    <a:pt x="308" y="79"/>
                    <a:pt x="267" y="120"/>
                    <a:pt x="267" y="178"/>
                  </a:cubicBezTo>
                  <a:cubicBezTo>
                    <a:pt x="267" y="237"/>
                    <a:pt x="308" y="278"/>
                    <a:pt x="366" y="278"/>
                  </a:cubicBezTo>
                  <a:cubicBezTo>
                    <a:pt x="409" y="278"/>
                    <a:pt x="442" y="257"/>
                    <a:pt x="456" y="222"/>
                  </a:cubicBezTo>
                  <a:moveTo>
                    <a:pt x="59" y="114"/>
                  </a:moveTo>
                  <a:cubicBezTo>
                    <a:pt x="59" y="25"/>
                    <a:pt x="59" y="25"/>
                    <a:pt x="59" y="25"/>
                  </a:cubicBezTo>
                  <a:cubicBezTo>
                    <a:pt x="86" y="25"/>
                    <a:pt x="86" y="25"/>
                    <a:pt x="86" y="25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7" y="247"/>
                    <a:pt x="27" y="247"/>
                    <a:pt x="27" y="247"/>
                  </a:cubicBezTo>
                  <a:cubicBezTo>
                    <a:pt x="0" y="247"/>
                    <a:pt x="0" y="247"/>
                    <a:pt x="0" y="24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6" y="273"/>
                    <a:pt x="86" y="273"/>
                    <a:pt x="86" y="273"/>
                  </a:cubicBezTo>
                  <a:cubicBezTo>
                    <a:pt x="86" y="247"/>
                    <a:pt x="86" y="247"/>
                    <a:pt x="86" y="247"/>
                  </a:cubicBezTo>
                  <a:cubicBezTo>
                    <a:pt x="59" y="247"/>
                    <a:pt x="59" y="247"/>
                    <a:pt x="59" y="247"/>
                  </a:cubicBezTo>
                  <a:cubicBezTo>
                    <a:pt x="59" y="138"/>
                    <a:pt x="59" y="138"/>
                    <a:pt x="59" y="138"/>
                  </a:cubicBezTo>
                  <a:cubicBezTo>
                    <a:pt x="196" y="138"/>
                    <a:pt x="196" y="138"/>
                    <a:pt x="196" y="138"/>
                  </a:cubicBezTo>
                  <a:cubicBezTo>
                    <a:pt x="196" y="247"/>
                    <a:pt x="196" y="247"/>
                    <a:pt x="196" y="247"/>
                  </a:cubicBezTo>
                  <a:cubicBezTo>
                    <a:pt x="168" y="247"/>
                    <a:pt x="168" y="247"/>
                    <a:pt x="168" y="247"/>
                  </a:cubicBezTo>
                  <a:cubicBezTo>
                    <a:pt x="168" y="273"/>
                    <a:pt x="168" y="273"/>
                    <a:pt x="168" y="273"/>
                  </a:cubicBezTo>
                  <a:cubicBezTo>
                    <a:pt x="255" y="273"/>
                    <a:pt x="255" y="273"/>
                    <a:pt x="255" y="273"/>
                  </a:cubicBezTo>
                  <a:cubicBezTo>
                    <a:pt x="255" y="247"/>
                    <a:pt x="255" y="247"/>
                    <a:pt x="255" y="247"/>
                  </a:cubicBezTo>
                  <a:cubicBezTo>
                    <a:pt x="227" y="247"/>
                    <a:pt x="227" y="247"/>
                    <a:pt x="227" y="247"/>
                  </a:cubicBezTo>
                  <a:cubicBezTo>
                    <a:pt x="227" y="25"/>
                    <a:pt x="227" y="25"/>
                    <a:pt x="227" y="25"/>
                  </a:cubicBezTo>
                  <a:cubicBezTo>
                    <a:pt x="255" y="25"/>
                    <a:pt x="255" y="25"/>
                    <a:pt x="255" y="25"/>
                  </a:cubicBezTo>
                  <a:cubicBezTo>
                    <a:pt x="255" y="0"/>
                    <a:pt x="255" y="0"/>
                    <a:pt x="255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25"/>
                    <a:pt x="168" y="25"/>
                    <a:pt x="168" y="25"/>
                  </a:cubicBezTo>
                  <a:cubicBezTo>
                    <a:pt x="196" y="25"/>
                    <a:pt x="196" y="25"/>
                    <a:pt x="196" y="25"/>
                  </a:cubicBezTo>
                  <a:cubicBezTo>
                    <a:pt x="196" y="114"/>
                    <a:pt x="196" y="114"/>
                    <a:pt x="196" y="114"/>
                  </a:cubicBezTo>
                  <a:lnTo>
                    <a:pt x="59" y="114"/>
                  </a:lnTo>
                  <a:close/>
                  <a:moveTo>
                    <a:pt x="996" y="248"/>
                  </a:moveTo>
                  <a:cubicBezTo>
                    <a:pt x="971" y="248"/>
                    <a:pt x="971" y="248"/>
                    <a:pt x="971" y="248"/>
                  </a:cubicBezTo>
                  <a:cubicBezTo>
                    <a:pt x="971" y="163"/>
                    <a:pt x="971" y="163"/>
                    <a:pt x="971" y="163"/>
                  </a:cubicBezTo>
                  <a:cubicBezTo>
                    <a:pt x="971" y="124"/>
                    <a:pt x="991" y="104"/>
                    <a:pt x="1026" y="104"/>
                  </a:cubicBezTo>
                  <a:cubicBezTo>
                    <a:pt x="1058" y="104"/>
                    <a:pt x="1078" y="124"/>
                    <a:pt x="1078" y="163"/>
                  </a:cubicBezTo>
                  <a:cubicBezTo>
                    <a:pt x="1078" y="248"/>
                    <a:pt x="1078" y="248"/>
                    <a:pt x="1078" y="248"/>
                  </a:cubicBezTo>
                  <a:cubicBezTo>
                    <a:pt x="1053" y="248"/>
                    <a:pt x="1053" y="248"/>
                    <a:pt x="1053" y="248"/>
                  </a:cubicBezTo>
                  <a:cubicBezTo>
                    <a:pt x="1053" y="273"/>
                    <a:pt x="1053" y="273"/>
                    <a:pt x="1053" y="273"/>
                  </a:cubicBezTo>
                  <a:cubicBezTo>
                    <a:pt x="1134" y="273"/>
                    <a:pt x="1134" y="273"/>
                    <a:pt x="1134" y="273"/>
                  </a:cubicBezTo>
                  <a:cubicBezTo>
                    <a:pt x="1134" y="248"/>
                    <a:pt x="1134" y="248"/>
                    <a:pt x="1134" y="248"/>
                  </a:cubicBezTo>
                  <a:cubicBezTo>
                    <a:pt x="1109" y="248"/>
                    <a:pt x="1109" y="248"/>
                    <a:pt x="1109" y="248"/>
                  </a:cubicBezTo>
                  <a:cubicBezTo>
                    <a:pt x="1109" y="163"/>
                    <a:pt x="1109" y="163"/>
                    <a:pt x="1109" y="163"/>
                  </a:cubicBezTo>
                  <a:cubicBezTo>
                    <a:pt x="1109" y="117"/>
                    <a:pt x="1081" y="79"/>
                    <a:pt x="1030" y="79"/>
                  </a:cubicBezTo>
                  <a:cubicBezTo>
                    <a:pt x="1003" y="79"/>
                    <a:pt x="983" y="89"/>
                    <a:pt x="971" y="105"/>
                  </a:cubicBezTo>
                  <a:cubicBezTo>
                    <a:pt x="971" y="0"/>
                    <a:pt x="971" y="0"/>
                    <a:pt x="971" y="0"/>
                  </a:cubicBezTo>
                  <a:cubicBezTo>
                    <a:pt x="915" y="0"/>
                    <a:pt x="915" y="0"/>
                    <a:pt x="915" y="0"/>
                  </a:cubicBezTo>
                  <a:cubicBezTo>
                    <a:pt x="915" y="24"/>
                    <a:pt x="915" y="24"/>
                    <a:pt x="915" y="24"/>
                  </a:cubicBezTo>
                  <a:cubicBezTo>
                    <a:pt x="940" y="24"/>
                    <a:pt x="940" y="24"/>
                    <a:pt x="940" y="24"/>
                  </a:cubicBezTo>
                  <a:cubicBezTo>
                    <a:pt x="940" y="248"/>
                    <a:pt x="940" y="248"/>
                    <a:pt x="940" y="248"/>
                  </a:cubicBezTo>
                  <a:cubicBezTo>
                    <a:pt x="915" y="248"/>
                    <a:pt x="915" y="248"/>
                    <a:pt x="915" y="248"/>
                  </a:cubicBezTo>
                  <a:cubicBezTo>
                    <a:pt x="915" y="273"/>
                    <a:pt x="915" y="273"/>
                    <a:pt x="915" y="273"/>
                  </a:cubicBezTo>
                  <a:cubicBezTo>
                    <a:pt x="996" y="273"/>
                    <a:pt x="996" y="273"/>
                    <a:pt x="996" y="273"/>
                  </a:cubicBezTo>
                  <a:lnTo>
                    <a:pt x="996" y="248"/>
                  </a:lnTo>
                  <a:close/>
                  <a:moveTo>
                    <a:pt x="514" y="178"/>
                  </a:moveTo>
                  <a:cubicBezTo>
                    <a:pt x="514" y="135"/>
                    <a:pt x="542" y="104"/>
                    <a:pt x="580" y="104"/>
                  </a:cubicBezTo>
                  <a:cubicBezTo>
                    <a:pt x="619" y="104"/>
                    <a:pt x="646" y="136"/>
                    <a:pt x="646" y="178"/>
                  </a:cubicBezTo>
                  <a:cubicBezTo>
                    <a:pt x="646" y="221"/>
                    <a:pt x="619" y="252"/>
                    <a:pt x="580" y="252"/>
                  </a:cubicBezTo>
                  <a:cubicBezTo>
                    <a:pt x="542" y="252"/>
                    <a:pt x="514" y="221"/>
                    <a:pt x="514" y="178"/>
                  </a:cubicBezTo>
                  <a:moveTo>
                    <a:pt x="366" y="104"/>
                  </a:moveTo>
                  <a:cubicBezTo>
                    <a:pt x="406" y="104"/>
                    <a:pt x="427" y="133"/>
                    <a:pt x="430" y="164"/>
                  </a:cubicBezTo>
                  <a:cubicBezTo>
                    <a:pt x="299" y="164"/>
                    <a:pt x="299" y="164"/>
                    <a:pt x="299" y="164"/>
                  </a:cubicBezTo>
                  <a:cubicBezTo>
                    <a:pt x="302" y="130"/>
                    <a:pt x="326" y="104"/>
                    <a:pt x="366" y="104"/>
                  </a:cubicBezTo>
                  <a:moveTo>
                    <a:pt x="859" y="224"/>
                  </a:moveTo>
                  <a:cubicBezTo>
                    <a:pt x="859" y="109"/>
                    <a:pt x="859" y="109"/>
                    <a:pt x="859" y="109"/>
                  </a:cubicBezTo>
                  <a:cubicBezTo>
                    <a:pt x="897" y="109"/>
                    <a:pt x="897" y="109"/>
                    <a:pt x="897" y="109"/>
                  </a:cubicBezTo>
                  <a:cubicBezTo>
                    <a:pt x="897" y="84"/>
                    <a:pt x="897" y="84"/>
                    <a:pt x="897" y="84"/>
                  </a:cubicBezTo>
                  <a:cubicBezTo>
                    <a:pt x="859" y="84"/>
                    <a:pt x="859" y="84"/>
                    <a:pt x="859" y="84"/>
                  </a:cubicBezTo>
                  <a:cubicBezTo>
                    <a:pt x="859" y="36"/>
                    <a:pt x="859" y="36"/>
                    <a:pt x="859" y="36"/>
                  </a:cubicBezTo>
                  <a:cubicBezTo>
                    <a:pt x="829" y="36"/>
                    <a:pt x="829" y="36"/>
                    <a:pt x="829" y="36"/>
                  </a:cubicBezTo>
                  <a:cubicBezTo>
                    <a:pt x="829" y="84"/>
                    <a:pt x="829" y="84"/>
                    <a:pt x="829" y="84"/>
                  </a:cubicBezTo>
                  <a:cubicBezTo>
                    <a:pt x="799" y="84"/>
                    <a:pt x="799" y="84"/>
                    <a:pt x="799" y="84"/>
                  </a:cubicBezTo>
                  <a:cubicBezTo>
                    <a:pt x="799" y="109"/>
                    <a:pt x="799" y="109"/>
                    <a:pt x="799" y="109"/>
                  </a:cubicBezTo>
                  <a:cubicBezTo>
                    <a:pt x="829" y="109"/>
                    <a:pt x="829" y="109"/>
                    <a:pt x="829" y="109"/>
                  </a:cubicBezTo>
                  <a:cubicBezTo>
                    <a:pt x="829" y="225"/>
                    <a:pt x="829" y="225"/>
                    <a:pt x="829" y="225"/>
                  </a:cubicBezTo>
                  <a:cubicBezTo>
                    <a:pt x="829" y="259"/>
                    <a:pt x="844" y="275"/>
                    <a:pt x="879" y="275"/>
                  </a:cubicBezTo>
                  <a:cubicBezTo>
                    <a:pt x="884" y="275"/>
                    <a:pt x="893" y="274"/>
                    <a:pt x="897" y="273"/>
                  </a:cubicBezTo>
                  <a:cubicBezTo>
                    <a:pt x="897" y="248"/>
                    <a:pt x="897" y="248"/>
                    <a:pt x="897" y="248"/>
                  </a:cubicBezTo>
                  <a:cubicBezTo>
                    <a:pt x="892" y="249"/>
                    <a:pt x="886" y="249"/>
                    <a:pt x="882" y="249"/>
                  </a:cubicBezTo>
                  <a:cubicBezTo>
                    <a:pt x="866" y="249"/>
                    <a:pt x="859" y="244"/>
                    <a:pt x="859" y="224"/>
                  </a:cubicBezTo>
                  <a:moveTo>
                    <a:pt x="783" y="275"/>
                  </a:moveTo>
                  <a:cubicBezTo>
                    <a:pt x="789" y="275"/>
                    <a:pt x="797" y="274"/>
                    <a:pt x="801" y="273"/>
                  </a:cubicBezTo>
                  <a:cubicBezTo>
                    <a:pt x="801" y="248"/>
                    <a:pt x="801" y="248"/>
                    <a:pt x="801" y="248"/>
                  </a:cubicBezTo>
                  <a:cubicBezTo>
                    <a:pt x="795" y="249"/>
                    <a:pt x="791" y="249"/>
                    <a:pt x="787" y="249"/>
                  </a:cubicBezTo>
                  <a:cubicBezTo>
                    <a:pt x="774" y="249"/>
                    <a:pt x="768" y="243"/>
                    <a:pt x="768" y="222"/>
                  </a:cubicBezTo>
                  <a:cubicBezTo>
                    <a:pt x="768" y="0"/>
                    <a:pt x="768" y="0"/>
                    <a:pt x="768" y="0"/>
                  </a:cubicBezTo>
                  <a:cubicBezTo>
                    <a:pt x="712" y="0"/>
                    <a:pt x="712" y="0"/>
                    <a:pt x="712" y="0"/>
                  </a:cubicBezTo>
                  <a:cubicBezTo>
                    <a:pt x="712" y="24"/>
                    <a:pt x="712" y="24"/>
                    <a:pt x="712" y="24"/>
                  </a:cubicBezTo>
                  <a:cubicBezTo>
                    <a:pt x="737" y="24"/>
                    <a:pt x="737" y="24"/>
                    <a:pt x="737" y="24"/>
                  </a:cubicBezTo>
                  <a:cubicBezTo>
                    <a:pt x="737" y="224"/>
                    <a:pt x="737" y="224"/>
                    <a:pt x="737" y="224"/>
                  </a:cubicBezTo>
                  <a:cubicBezTo>
                    <a:pt x="737" y="257"/>
                    <a:pt x="751" y="275"/>
                    <a:pt x="783" y="27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61D17F69-D687-48A8-8300-CE89003EF7B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7202" y="1504398"/>
              <a:ext cx="1030288" cy="1231900"/>
            </a:xfrm>
            <a:custGeom>
              <a:avLst/>
              <a:gdLst>
                <a:gd name="T0" fmla="*/ 85 w 243"/>
                <a:gd name="T1" fmla="*/ 195 h 288"/>
                <a:gd name="T2" fmla="*/ 125 w 243"/>
                <a:gd name="T3" fmla="*/ 223 h 288"/>
                <a:gd name="T4" fmla="*/ 158 w 243"/>
                <a:gd name="T5" fmla="*/ 203 h 288"/>
                <a:gd name="T6" fmla="*/ 110 w 243"/>
                <a:gd name="T7" fmla="*/ 176 h 288"/>
                <a:gd name="T8" fmla="*/ 36 w 243"/>
                <a:gd name="T9" fmla="*/ 150 h 288"/>
                <a:gd name="T10" fmla="*/ 5 w 243"/>
                <a:gd name="T11" fmla="*/ 87 h 288"/>
                <a:gd name="T12" fmla="*/ 119 w 243"/>
                <a:gd name="T13" fmla="*/ 0 h 288"/>
                <a:gd name="T14" fmla="*/ 236 w 243"/>
                <a:gd name="T15" fmla="*/ 86 h 288"/>
                <a:gd name="T16" fmla="*/ 153 w 243"/>
                <a:gd name="T17" fmla="*/ 86 h 288"/>
                <a:gd name="T18" fmla="*/ 118 w 243"/>
                <a:gd name="T19" fmla="*/ 62 h 288"/>
                <a:gd name="T20" fmla="*/ 90 w 243"/>
                <a:gd name="T21" fmla="*/ 80 h 288"/>
                <a:gd name="T22" fmla="*/ 130 w 243"/>
                <a:gd name="T23" fmla="*/ 104 h 288"/>
                <a:gd name="T24" fmla="*/ 208 w 243"/>
                <a:gd name="T25" fmla="*/ 130 h 288"/>
                <a:gd name="T26" fmla="*/ 243 w 243"/>
                <a:gd name="T27" fmla="*/ 194 h 288"/>
                <a:gd name="T28" fmla="*/ 122 w 243"/>
                <a:gd name="T29" fmla="*/ 288 h 288"/>
                <a:gd name="T30" fmla="*/ 0 w 243"/>
                <a:gd name="T31" fmla="*/ 195 h 288"/>
                <a:gd name="T32" fmla="*/ 85 w 243"/>
                <a:gd name="T33" fmla="*/ 195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3" h="288">
                  <a:moveTo>
                    <a:pt x="85" y="195"/>
                  </a:moveTo>
                  <a:cubicBezTo>
                    <a:pt x="90" y="216"/>
                    <a:pt x="101" y="223"/>
                    <a:pt x="125" y="223"/>
                  </a:cubicBezTo>
                  <a:cubicBezTo>
                    <a:pt x="146" y="223"/>
                    <a:pt x="158" y="215"/>
                    <a:pt x="158" y="203"/>
                  </a:cubicBezTo>
                  <a:cubicBezTo>
                    <a:pt x="158" y="186"/>
                    <a:pt x="142" y="185"/>
                    <a:pt x="110" y="176"/>
                  </a:cubicBezTo>
                  <a:cubicBezTo>
                    <a:pt x="72" y="166"/>
                    <a:pt x="48" y="158"/>
                    <a:pt x="36" y="150"/>
                  </a:cubicBezTo>
                  <a:cubicBezTo>
                    <a:pt x="15" y="135"/>
                    <a:pt x="5" y="114"/>
                    <a:pt x="5" y="87"/>
                  </a:cubicBezTo>
                  <a:cubicBezTo>
                    <a:pt x="5" y="34"/>
                    <a:pt x="47" y="0"/>
                    <a:pt x="119" y="0"/>
                  </a:cubicBezTo>
                  <a:cubicBezTo>
                    <a:pt x="189" y="0"/>
                    <a:pt x="231" y="31"/>
                    <a:pt x="236" y="86"/>
                  </a:cubicBezTo>
                  <a:cubicBezTo>
                    <a:pt x="153" y="86"/>
                    <a:pt x="153" y="86"/>
                    <a:pt x="153" y="86"/>
                  </a:cubicBezTo>
                  <a:cubicBezTo>
                    <a:pt x="150" y="70"/>
                    <a:pt x="139" y="62"/>
                    <a:pt x="118" y="62"/>
                  </a:cubicBezTo>
                  <a:cubicBezTo>
                    <a:pt x="99" y="62"/>
                    <a:pt x="90" y="68"/>
                    <a:pt x="90" y="80"/>
                  </a:cubicBezTo>
                  <a:cubicBezTo>
                    <a:pt x="90" y="95"/>
                    <a:pt x="104" y="98"/>
                    <a:pt x="130" y="104"/>
                  </a:cubicBezTo>
                  <a:cubicBezTo>
                    <a:pt x="164" y="113"/>
                    <a:pt x="191" y="119"/>
                    <a:pt x="208" y="130"/>
                  </a:cubicBezTo>
                  <a:cubicBezTo>
                    <a:pt x="232" y="146"/>
                    <a:pt x="243" y="166"/>
                    <a:pt x="243" y="194"/>
                  </a:cubicBezTo>
                  <a:cubicBezTo>
                    <a:pt x="243" y="253"/>
                    <a:pt x="201" y="288"/>
                    <a:pt x="122" y="288"/>
                  </a:cubicBezTo>
                  <a:cubicBezTo>
                    <a:pt x="48" y="288"/>
                    <a:pt x="6" y="253"/>
                    <a:pt x="0" y="195"/>
                  </a:cubicBezTo>
                  <a:lnTo>
                    <a:pt x="85" y="1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CD4BE64E-7ABD-45BD-ACCF-3C1667AD36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7727" y="1504398"/>
              <a:ext cx="1147763" cy="1231900"/>
            </a:xfrm>
            <a:custGeom>
              <a:avLst/>
              <a:gdLst>
                <a:gd name="T0" fmla="*/ 271 w 271"/>
                <a:gd name="T1" fmla="*/ 174 h 288"/>
                <a:gd name="T2" fmla="*/ 140 w 271"/>
                <a:gd name="T3" fmla="*/ 288 h 288"/>
                <a:gd name="T4" fmla="*/ 0 w 271"/>
                <a:gd name="T5" fmla="*/ 144 h 288"/>
                <a:gd name="T6" fmla="*/ 139 w 271"/>
                <a:gd name="T7" fmla="*/ 0 h 288"/>
                <a:gd name="T8" fmla="*/ 269 w 271"/>
                <a:gd name="T9" fmla="*/ 111 h 288"/>
                <a:gd name="T10" fmla="*/ 186 w 271"/>
                <a:gd name="T11" fmla="*/ 111 h 288"/>
                <a:gd name="T12" fmla="*/ 140 w 271"/>
                <a:gd name="T13" fmla="*/ 68 h 288"/>
                <a:gd name="T14" fmla="*/ 88 w 271"/>
                <a:gd name="T15" fmla="*/ 144 h 288"/>
                <a:gd name="T16" fmla="*/ 142 w 271"/>
                <a:gd name="T17" fmla="*/ 220 h 288"/>
                <a:gd name="T18" fmla="*/ 188 w 271"/>
                <a:gd name="T19" fmla="*/ 174 h 288"/>
                <a:gd name="T20" fmla="*/ 271 w 271"/>
                <a:gd name="T21" fmla="*/ 17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1" h="288">
                  <a:moveTo>
                    <a:pt x="271" y="174"/>
                  </a:moveTo>
                  <a:cubicBezTo>
                    <a:pt x="266" y="246"/>
                    <a:pt x="219" y="288"/>
                    <a:pt x="140" y="288"/>
                  </a:cubicBezTo>
                  <a:cubicBezTo>
                    <a:pt x="53" y="288"/>
                    <a:pt x="0" y="233"/>
                    <a:pt x="0" y="144"/>
                  </a:cubicBezTo>
                  <a:cubicBezTo>
                    <a:pt x="0" y="55"/>
                    <a:pt x="54" y="0"/>
                    <a:pt x="139" y="0"/>
                  </a:cubicBezTo>
                  <a:cubicBezTo>
                    <a:pt x="218" y="0"/>
                    <a:pt x="264" y="40"/>
                    <a:pt x="269" y="111"/>
                  </a:cubicBezTo>
                  <a:cubicBezTo>
                    <a:pt x="186" y="111"/>
                    <a:pt x="186" y="111"/>
                    <a:pt x="186" y="111"/>
                  </a:cubicBezTo>
                  <a:cubicBezTo>
                    <a:pt x="183" y="83"/>
                    <a:pt x="168" y="68"/>
                    <a:pt x="140" y="68"/>
                  </a:cubicBezTo>
                  <a:cubicBezTo>
                    <a:pt x="105" y="68"/>
                    <a:pt x="88" y="94"/>
                    <a:pt x="88" y="144"/>
                  </a:cubicBezTo>
                  <a:cubicBezTo>
                    <a:pt x="88" y="194"/>
                    <a:pt x="107" y="220"/>
                    <a:pt x="142" y="220"/>
                  </a:cubicBezTo>
                  <a:cubicBezTo>
                    <a:pt x="169" y="220"/>
                    <a:pt x="186" y="204"/>
                    <a:pt x="188" y="174"/>
                  </a:cubicBezTo>
                  <a:lnTo>
                    <a:pt x="271" y="1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C057E95B-2796-491D-A687-27D4B2DCD97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6115" y="1539323"/>
              <a:ext cx="1144588" cy="1163638"/>
            </a:xfrm>
            <a:custGeom>
              <a:avLst/>
              <a:gdLst>
                <a:gd name="T0" fmla="*/ 0 w 721"/>
                <a:gd name="T1" fmla="*/ 0 h 733"/>
                <a:gd name="T2" fmla="*/ 237 w 721"/>
                <a:gd name="T3" fmla="*/ 0 h 733"/>
                <a:gd name="T4" fmla="*/ 360 w 721"/>
                <a:gd name="T5" fmla="*/ 474 h 733"/>
                <a:gd name="T6" fmla="*/ 491 w 721"/>
                <a:gd name="T7" fmla="*/ 0 h 733"/>
                <a:gd name="T8" fmla="*/ 721 w 721"/>
                <a:gd name="T9" fmla="*/ 0 h 733"/>
                <a:gd name="T10" fmla="*/ 478 w 721"/>
                <a:gd name="T11" fmla="*/ 733 h 733"/>
                <a:gd name="T12" fmla="*/ 245 w 721"/>
                <a:gd name="T13" fmla="*/ 733 h 733"/>
                <a:gd name="T14" fmla="*/ 0 w 721"/>
                <a:gd name="T15" fmla="*/ 0 h 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1" h="733">
                  <a:moveTo>
                    <a:pt x="0" y="0"/>
                  </a:moveTo>
                  <a:lnTo>
                    <a:pt x="237" y="0"/>
                  </a:lnTo>
                  <a:lnTo>
                    <a:pt x="360" y="474"/>
                  </a:lnTo>
                  <a:lnTo>
                    <a:pt x="491" y="0"/>
                  </a:lnTo>
                  <a:lnTo>
                    <a:pt x="721" y="0"/>
                  </a:lnTo>
                  <a:lnTo>
                    <a:pt x="478" y="733"/>
                  </a:lnTo>
                  <a:lnTo>
                    <a:pt x="245" y="73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24" name="Freeform 8">
              <a:extLst>
                <a:ext uri="{FF2B5EF4-FFF2-40B4-BE49-F238E27FC236}">
                  <a16:creationId xmlns:a16="http://schemas.microsoft.com/office/drawing/2014/main" id="{711BEA48-E6DF-45F8-BDA7-36890BE90C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652" y="1504398"/>
              <a:ext cx="1500188" cy="1231900"/>
            </a:xfrm>
            <a:custGeom>
              <a:avLst/>
              <a:gdLst>
                <a:gd name="T0" fmla="*/ 101 w 354"/>
                <a:gd name="T1" fmla="*/ 0 h 288"/>
                <a:gd name="T2" fmla="*/ 73 w 354"/>
                <a:gd name="T3" fmla="*/ 12 h 288"/>
                <a:gd name="T4" fmla="*/ 15 w 354"/>
                <a:gd name="T5" fmla="*/ 69 h 288"/>
                <a:gd name="T6" fmla="*/ 15 w 354"/>
                <a:gd name="T7" fmla="*/ 127 h 288"/>
                <a:gd name="T8" fmla="*/ 177 w 354"/>
                <a:gd name="T9" fmla="*/ 288 h 288"/>
                <a:gd name="T10" fmla="*/ 338 w 354"/>
                <a:gd name="T11" fmla="*/ 127 h 288"/>
                <a:gd name="T12" fmla="*/ 338 w 354"/>
                <a:gd name="T13" fmla="*/ 69 h 288"/>
                <a:gd name="T14" fmla="*/ 281 w 354"/>
                <a:gd name="T15" fmla="*/ 12 h 288"/>
                <a:gd name="T16" fmla="*/ 252 w 354"/>
                <a:gd name="T17" fmla="*/ 0 h 288"/>
                <a:gd name="T18" fmla="*/ 224 w 354"/>
                <a:gd name="T19" fmla="*/ 12 h 288"/>
                <a:gd name="T20" fmla="*/ 177 w 354"/>
                <a:gd name="T21" fmla="*/ 59 h 288"/>
                <a:gd name="T22" fmla="*/ 130 w 354"/>
                <a:gd name="T23" fmla="*/ 12 h 288"/>
                <a:gd name="T24" fmla="*/ 101 w 354"/>
                <a:gd name="T25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4" h="288">
                  <a:moveTo>
                    <a:pt x="101" y="0"/>
                  </a:moveTo>
                  <a:cubicBezTo>
                    <a:pt x="91" y="0"/>
                    <a:pt x="80" y="4"/>
                    <a:pt x="73" y="12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0" y="85"/>
                    <a:pt x="0" y="111"/>
                    <a:pt x="15" y="127"/>
                  </a:cubicBezTo>
                  <a:cubicBezTo>
                    <a:pt x="177" y="288"/>
                    <a:pt x="177" y="288"/>
                    <a:pt x="177" y="288"/>
                  </a:cubicBezTo>
                  <a:cubicBezTo>
                    <a:pt x="338" y="127"/>
                    <a:pt x="338" y="127"/>
                    <a:pt x="338" y="127"/>
                  </a:cubicBezTo>
                  <a:cubicBezTo>
                    <a:pt x="354" y="111"/>
                    <a:pt x="354" y="85"/>
                    <a:pt x="338" y="69"/>
                  </a:cubicBezTo>
                  <a:cubicBezTo>
                    <a:pt x="281" y="12"/>
                    <a:pt x="281" y="12"/>
                    <a:pt x="281" y="12"/>
                  </a:cubicBezTo>
                  <a:cubicBezTo>
                    <a:pt x="273" y="4"/>
                    <a:pt x="263" y="0"/>
                    <a:pt x="252" y="0"/>
                  </a:cubicBezTo>
                  <a:cubicBezTo>
                    <a:pt x="242" y="0"/>
                    <a:pt x="232" y="4"/>
                    <a:pt x="224" y="12"/>
                  </a:cubicBezTo>
                  <a:cubicBezTo>
                    <a:pt x="177" y="59"/>
                    <a:pt x="177" y="59"/>
                    <a:pt x="177" y="59"/>
                  </a:cubicBezTo>
                  <a:cubicBezTo>
                    <a:pt x="130" y="12"/>
                    <a:pt x="130" y="12"/>
                    <a:pt x="130" y="12"/>
                  </a:cubicBezTo>
                  <a:cubicBezTo>
                    <a:pt x="122" y="4"/>
                    <a:pt x="111" y="0"/>
                    <a:pt x="10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CCA9C532-A3D9-4234-A91F-8BD0192B10A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806527" y="2471186"/>
              <a:ext cx="233363" cy="239713"/>
            </a:xfrm>
            <a:custGeom>
              <a:avLst/>
              <a:gdLst>
                <a:gd name="T0" fmla="*/ 27 w 55"/>
                <a:gd name="T1" fmla="*/ 56 h 56"/>
                <a:gd name="T2" fmla="*/ 0 w 55"/>
                <a:gd name="T3" fmla="*/ 28 h 56"/>
                <a:gd name="T4" fmla="*/ 27 w 55"/>
                <a:gd name="T5" fmla="*/ 0 h 56"/>
                <a:gd name="T6" fmla="*/ 55 w 55"/>
                <a:gd name="T7" fmla="*/ 28 h 56"/>
                <a:gd name="T8" fmla="*/ 27 w 55"/>
                <a:gd name="T9" fmla="*/ 56 h 56"/>
                <a:gd name="T10" fmla="*/ 27 w 55"/>
                <a:gd name="T11" fmla="*/ 5 h 56"/>
                <a:gd name="T12" fmla="*/ 6 w 55"/>
                <a:gd name="T13" fmla="*/ 28 h 56"/>
                <a:gd name="T14" fmla="*/ 27 w 55"/>
                <a:gd name="T15" fmla="*/ 51 h 56"/>
                <a:gd name="T16" fmla="*/ 49 w 55"/>
                <a:gd name="T17" fmla="*/ 28 h 56"/>
                <a:gd name="T18" fmla="*/ 27 w 55"/>
                <a:gd name="T19" fmla="*/ 5 h 56"/>
                <a:gd name="T20" fmla="*/ 22 w 55"/>
                <a:gd name="T21" fmla="*/ 44 h 56"/>
                <a:gd name="T22" fmla="*/ 16 w 55"/>
                <a:gd name="T23" fmla="*/ 44 h 56"/>
                <a:gd name="T24" fmla="*/ 16 w 55"/>
                <a:gd name="T25" fmla="*/ 13 h 56"/>
                <a:gd name="T26" fmla="*/ 28 w 55"/>
                <a:gd name="T27" fmla="*/ 13 h 56"/>
                <a:gd name="T28" fmla="*/ 40 w 55"/>
                <a:gd name="T29" fmla="*/ 22 h 56"/>
                <a:gd name="T30" fmla="*/ 31 w 55"/>
                <a:gd name="T31" fmla="*/ 30 h 56"/>
                <a:gd name="T32" fmla="*/ 40 w 55"/>
                <a:gd name="T33" fmla="*/ 44 h 56"/>
                <a:gd name="T34" fmla="*/ 34 w 55"/>
                <a:gd name="T35" fmla="*/ 44 h 56"/>
                <a:gd name="T36" fmla="*/ 26 w 55"/>
                <a:gd name="T37" fmla="*/ 31 h 56"/>
                <a:gd name="T38" fmla="*/ 22 w 55"/>
                <a:gd name="T39" fmla="*/ 31 h 56"/>
                <a:gd name="T40" fmla="*/ 22 w 55"/>
                <a:gd name="T41" fmla="*/ 44 h 56"/>
                <a:gd name="T42" fmla="*/ 27 w 55"/>
                <a:gd name="T43" fmla="*/ 26 h 56"/>
                <a:gd name="T44" fmla="*/ 34 w 55"/>
                <a:gd name="T45" fmla="*/ 21 h 56"/>
                <a:gd name="T46" fmla="*/ 28 w 55"/>
                <a:gd name="T47" fmla="*/ 17 h 56"/>
                <a:gd name="T48" fmla="*/ 22 w 55"/>
                <a:gd name="T49" fmla="*/ 17 h 56"/>
                <a:gd name="T50" fmla="*/ 22 w 55"/>
                <a:gd name="T51" fmla="*/ 26 h 56"/>
                <a:gd name="T52" fmla="*/ 27 w 55"/>
                <a:gd name="T53" fmla="*/ 2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5" h="56">
                  <a:moveTo>
                    <a:pt x="27" y="56"/>
                  </a:moveTo>
                  <a:cubicBezTo>
                    <a:pt x="11" y="56"/>
                    <a:pt x="0" y="44"/>
                    <a:pt x="0" y="28"/>
                  </a:cubicBezTo>
                  <a:cubicBezTo>
                    <a:pt x="0" y="11"/>
                    <a:pt x="12" y="0"/>
                    <a:pt x="27" y="0"/>
                  </a:cubicBezTo>
                  <a:cubicBezTo>
                    <a:pt x="42" y="0"/>
                    <a:pt x="55" y="11"/>
                    <a:pt x="55" y="28"/>
                  </a:cubicBezTo>
                  <a:cubicBezTo>
                    <a:pt x="55" y="45"/>
                    <a:pt x="42" y="56"/>
                    <a:pt x="27" y="56"/>
                  </a:cubicBezTo>
                  <a:close/>
                  <a:moveTo>
                    <a:pt x="27" y="5"/>
                  </a:moveTo>
                  <a:cubicBezTo>
                    <a:pt x="15" y="5"/>
                    <a:pt x="6" y="14"/>
                    <a:pt x="6" y="28"/>
                  </a:cubicBezTo>
                  <a:cubicBezTo>
                    <a:pt x="6" y="41"/>
                    <a:pt x="14" y="51"/>
                    <a:pt x="27" y="51"/>
                  </a:cubicBezTo>
                  <a:cubicBezTo>
                    <a:pt x="39" y="51"/>
                    <a:pt x="49" y="42"/>
                    <a:pt x="49" y="28"/>
                  </a:cubicBezTo>
                  <a:cubicBezTo>
                    <a:pt x="49" y="14"/>
                    <a:pt x="39" y="5"/>
                    <a:pt x="27" y="5"/>
                  </a:cubicBezTo>
                  <a:close/>
                  <a:moveTo>
                    <a:pt x="22" y="44"/>
                  </a:moveTo>
                  <a:cubicBezTo>
                    <a:pt x="16" y="44"/>
                    <a:pt x="16" y="44"/>
                    <a:pt x="16" y="44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36" y="13"/>
                    <a:pt x="40" y="16"/>
                    <a:pt x="40" y="22"/>
                  </a:cubicBezTo>
                  <a:cubicBezTo>
                    <a:pt x="40" y="27"/>
                    <a:pt x="36" y="30"/>
                    <a:pt x="31" y="30"/>
                  </a:cubicBezTo>
                  <a:cubicBezTo>
                    <a:pt x="40" y="44"/>
                    <a:pt x="40" y="44"/>
                    <a:pt x="40" y="44"/>
                  </a:cubicBezTo>
                  <a:cubicBezTo>
                    <a:pt x="34" y="44"/>
                    <a:pt x="34" y="44"/>
                    <a:pt x="34" y="44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2" y="31"/>
                    <a:pt x="22" y="31"/>
                    <a:pt x="22" y="31"/>
                  </a:cubicBezTo>
                  <a:lnTo>
                    <a:pt x="22" y="44"/>
                  </a:lnTo>
                  <a:close/>
                  <a:moveTo>
                    <a:pt x="27" y="26"/>
                  </a:moveTo>
                  <a:cubicBezTo>
                    <a:pt x="31" y="26"/>
                    <a:pt x="34" y="26"/>
                    <a:pt x="34" y="21"/>
                  </a:cubicBezTo>
                  <a:cubicBezTo>
                    <a:pt x="34" y="18"/>
                    <a:pt x="31" y="17"/>
                    <a:pt x="28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2" y="26"/>
                    <a:pt x="22" y="26"/>
                    <a:pt x="22" y="26"/>
                  </a:cubicBezTo>
                  <a:lnTo>
                    <a:pt x="27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+mn-lt"/>
                <a:cs typeface="Arial" panose="020B0604020202020204" pitchFamily="34" charset="0"/>
              </a:endParaRPr>
            </a:p>
          </p:txBody>
        </p:sp>
      </p:grpSp>
      <p:sp>
        <p:nvSpPr>
          <p:cNvPr id="15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253474" y="3718012"/>
            <a:ext cx="3493918" cy="2023033"/>
          </a:xfrm>
          <a:noFill/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1200"/>
              </a:spcBef>
              <a:buClrTx/>
              <a:buFont typeface="Arial"/>
              <a:buNone/>
              <a:defRPr sz="1800" b="1">
                <a:solidFill>
                  <a:schemeClr val="tx2"/>
                </a:solidFill>
                <a:latin typeface="+mn-lt"/>
              </a:defRPr>
            </a:lvl1pPr>
            <a:lvl2pPr marL="0" indent="0" algn="ctr">
              <a:spcBef>
                <a:spcPts val="1200"/>
              </a:spcBef>
              <a:buClrTx/>
              <a:buFontTx/>
              <a:buNone/>
              <a:defRPr sz="1500">
                <a:solidFill>
                  <a:schemeClr val="tx2"/>
                </a:solidFill>
              </a:defRPr>
            </a:lvl2pPr>
            <a:lvl3pPr marL="404813" indent="-173038">
              <a:spcBef>
                <a:spcPts val="600"/>
              </a:spcBef>
              <a:buClrTx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</a:defRPr>
            </a:lvl3pPr>
            <a:lvl4pPr marL="631825" indent="-174625">
              <a:spcBef>
                <a:spcPts val="600"/>
              </a:spcBef>
              <a:buClrTx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</a:defRPr>
            </a:lvl4pPr>
            <a:lvl5pPr marL="804863" indent="-173038">
              <a:spcBef>
                <a:spcPts val="600"/>
              </a:spcBef>
              <a:buClrTx/>
              <a:buFont typeface="Arial" panose="020B0604020202020204" pitchFamily="34" charset="0"/>
              <a:buChar char="–"/>
              <a:defRPr sz="1600">
                <a:solidFill>
                  <a:schemeClr val="tx2"/>
                </a:solidFill>
              </a:defRPr>
            </a:lvl5pPr>
            <a:lvl6pPr marL="977900" indent="-177800">
              <a:buClrTx/>
              <a:defRPr sz="1600"/>
            </a:lvl6pPr>
            <a:lvl7pPr marL="1143000" indent="-165100">
              <a:buClrTx/>
              <a:defRPr sz="1600"/>
            </a:lvl7pPr>
            <a:lvl8pPr marL="1320800" indent="-177800">
              <a:buClrTx/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Header</a:t>
            </a:r>
          </a:p>
          <a:p>
            <a:pPr lvl="1"/>
            <a:r>
              <a:rPr lang="en-US" dirty="0"/>
              <a:t>First-level</a:t>
            </a:r>
          </a:p>
        </p:txBody>
      </p:sp>
      <p:sp>
        <p:nvSpPr>
          <p:cNvPr id="1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7380297" y="3718012"/>
            <a:ext cx="3493918" cy="2023033"/>
          </a:xfrm>
          <a:noFill/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1200"/>
              </a:spcBef>
              <a:buClrTx/>
              <a:buFont typeface="Arial"/>
              <a:buNone/>
              <a:defRPr sz="1800" b="1">
                <a:solidFill>
                  <a:schemeClr val="bg1"/>
                </a:solidFill>
                <a:latin typeface="+mn-lt"/>
              </a:defRPr>
            </a:lvl1pPr>
            <a:lvl2pPr marL="0" indent="0" algn="ctr">
              <a:spcBef>
                <a:spcPts val="1200"/>
              </a:spcBef>
              <a:buClrTx/>
              <a:buFontTx/>
              <a:buNone/>
              <a:defRPr sz="1500">
                <a:solidFill>
                  <a:schemeClr val="bg1"/>
                </a:solidFill>
              </a:defRPr>
            </a:lvl2pPr>
            <a:lvl3pPr marL="231775" indent="0">
              <a:spcBef>
                <a:spcPts val="600"/>
              </a:spcBef>
              <a:buClrTx/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3pPr>
            <a:lvl4pPr marL="631825" indent="-174625">
              <a:spcBef>
                <a:spcPts val="600"/>
              </a:spcBef>
              <a:buClrTx/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4pPr>
            <a:lvl5pPr marL="804863" indent="-173038">
              <a:spcBef>
                <a:spcPts val="600"/>
              </a:spcBef>
              <a:buClrTx/>
              <a:buFont typeface="Arial" panose="020B0604020202020204" pitchFamily="34" charset="0"/>
              <a:buChar char="–"/>
              <a:defRPr sz="1600">
                <a:solidFill>
                  <a:schemeClr val="bg1"/>
                </a:solidFill>
              </a:defRPr>
            </a:lvl5pPr>
            <a:lvl6pPr>
              <a:spcBef>
                <a:spcPts val="600"/>
              </a:spcBef>
              <a:buClrTx/>
              <a:defRPr sz="1600">
                <a:solidFill>
                  <a:schemeClr val="bg1"/>
                </a:solidFill>
              </a:defRPr>
            </a:lvl6pPr>
            <a:lvl7pPr>
              <a:spcBef>
                <a:spcPts val="600"/>
              </a:spcBef>
              <a:buClrTx/>
              <a:defRPr sz="1600">
                <a:solidFill>
                  <a:schemeClr val="bg1"/>
                </a:solidFill>
              </a:defRPr>
            </a:lvl7pPr>
            <a:lvl8pPr>
              <a:spcBef>
                <a:spcPts val="600"/>
              </a:spcBef>
              <a:buClrTx/>
              <a:defRPr sz="1600">
                <a:solidFill>
                  <a:schemeClr val="bg1"/>
                </a:solidFill>
              </a:defRPr>
            </a:lvl8pPr>
            <a:lvl9pPr>
              <a:defRPr sz="1600"/>
            </a:lvl9pPr>
          </a:lstStyle>
          <a:p>
            <a:pPr lvl="0"/>
            <a:r>
              <a:rPr lang="en-US" dirty="0"/>
              <a:t>Header</a:t>
            </a:r>
          </a:p>
          <a:p>
            <a:pPr lvl="1"/>
            <a:r>
              <a:rPr lang="en-US" dirty="0"/>
              <a:t>First-level</a:t>
            </a:r>
          </a:p>
        </p:txBody>
      </p:sp>
    </p:spTree>
    <p:extLst>
      <p:ext uri="{BB962C8B-B14F-4D97-AF65-F5344CB8AC3E}">
        <p14:creationId xmlns:p14="http://schemas.microsoft.com/office/powerpoint/2010/main" val="3152171500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CFACB8A6-3813-48D2-B8CE-038DD1E42B32}"/>
              </a:ext>
            </a:extLst>
          </p:cNvPr>
          <p:cNvSpPr/>
          <p:nvPr userDrawn="1"/>
        </p:nvSpPr>
        <p:spPr>
          <a:xfrm>
            <a:off x="218718" y="6241774"/>
            <a:ext cx="5587246" cy="6162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5FE79D5-35B2-49F2-B15D-DA1A165F3786}"/>
              </a:ext>
            </a:extLst>
          </p:cNvPr>
          <p:cNvSpPr/>
          <p:nvPr userDrawn="1"/>
        </p:nvSpPr>
        <p:spPr>
          <a:xfrm>
            <a:off x="4062895" y="0"/>
            <a:ext cx="4058151" cy="6858000"/>
          </a:xfrm>
          <a:prstGeom prst="rect">
            <a:avLst/>
          </a:prstGeom>
          <a:solidFill>
            <a:srgbClr val="E9E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8E8E372-A3D9-43BC-A3BE-4011C8DA5B98}"/>
              </a:ext>
            </a:extLst>
          </p:cNvPr>
          <p:cNvSpPr/>
          <p:nvPr userDrawn="1"/>
        </p:nvSpPr>
        <p:spPr>
          <a:xfrm>
            <a:off x="8121046" y="0"/>
            <a:ext cx="407095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dirty="0">
              <a:latin typeface="+mn-lt"/>
              <a:cs typeface="Arial" panose="020B0604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FDE6AD5-F9DF-408C-8730-856FE7DF1AC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355279" y="6373316"/>
            <a:ext cx="1279513" cy="157138"/>
            <a:chOff x="1011652" y="1504398"/>
            <a:chExt cx="10028238" cy="1231900"/>
          </a:xfrm>
          <a:solidFill>
            <a:schemeClr val="bg1"/>
          </a:solidFill>
        </p:grpSpPr>
        <p:sp>
          <p:nvSpPr>
            <p:cNvPr id="7" name="Freeform 4">
              <a:extLst>
                <a:ext uri="{FF2B5EF4-FFF2-40B4-BE49-F238E27FC236}">
                  <a16:creationId xmlns:a16="http://schemas.microsoft.com/office/drawing/2014/main" id="{EAEBFD24-EC09-43D3-99D6-42D3AFF5C68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17027" y="1539323"/>
              <a:ext cx="4808538" cy="1189038"/>
            </a:xfrm>
            <a:custGeom>
              <a:avLst/>
              <a:gdLst>
                <a:gd name="T0" fmla="*/ 701 w 1134"/>
                <a:gd name="T1" fmla="*/ 273 h 278"/>
                <a:gd name="T2" fmla="*/ 675 w 1134"/>
                <a:gd name="T3" fmla="*/ 248 h 278"/>
                <a:gd name="T4" fmla="*/ 701 w 1134"/>
                <a:gd name="T5" fmla="*/ 109 h 278"/>
                <a:gd name="T6" fmla="*/ 645 w 1134"/>
                <a:gd name="T7" fmla="*/ 84 h 278"/>
                <a:gd name="T8" fmla="*/ 576 w 1134"/>
                <a:gd name="T9" fmla="*/ 79 h 278"/>
                <a:gd name="T10" fmla="*/ 576 w 1134"/>
                <a:gd name="T11" fmla="*/ 278 h 278"/>
                <a:gd name="T12" fmla="*/ 645 w 1134"/>
                <a:gd name="T13" fmla="*/ 273 h 278"/>
                <a:gd name="T14" fmla="*/ 426 w 1134"/>
                <a:gd name="T15" fmla="*/ 222 h 278"/>
                <a:gd name="T16" fmla="*/ 299 w 1134"/>
                <a:gd name="T17" fmla="*/ 189 h 278"/>
                <a:gd name="T18" fmla="*/ 461 w 1134"/>
                <a:gd name="T19" fmla="*/ 175 h 278"/>
                <a:gd name="T20" fmla="*/ 267 w 1134"/>
                <a:gd name="T21" fmla="*/ 178 h 278"/>
                <a:gd name="T22" fmla="*/ 456 w 1134"/>
                <a:gd name="T23" fmla="*/ 222 h 278"/>
                <a:gd name="T24" fmla="*/ 59 w 1134"/>
                <a:gd name="T25" fmla="*/ 25 h 278"/>
                <a:gd name="T26" fmla="*/ 86 w 1134"/>
                <a:gd name="T27" fmla="*/ 0 h 278"/>
                <a:gd name="T28" fmla="*/ 0 w 1134"/>
                <a:gd name="T29" fmla="*/ 25 h 278"/>
                <a:gd name="T30" fmla="*/ 27 w 1134"/>
                <a:gd name="T31" fmla="*/ 247 h 278"/>
                <a:gd name="T32" fmla="*/ 0 w 1134"/>
                <a:gd name="T33" fmla="*/ 273 h 278"/>
                <a:gd name="T34" fmla="*/ 86 w 1134"/>
                <a:gd name="T35" fmla="*/ 247 h 278"/>
                <a:gd name="T36" fmla="*/ 59 w 1134"/>
                <a:gd name="T37" fmla="*/ 138 h 278"/>
                <a:gd name="T38" fmla="*/ 196 w 1134"/>
                <a:gd name="T39" fmla="*/ 247 h 278"/>
                <a:gd name="T40" fmla="*/ 168 w 1134"/>
                <a:gd name="T41" fmla="*/ 273 h 278"/>
                <a:gd name="T42" fmla="*/ 255 w 1134"/>
                <a:gd name="T43" fmla="*/ 247 h 278"/>
                <a:gd name="T44" fmla="*/ 227 w 1134"/>
                <a:gd name="T45" fmla="*/ 25 h 278"/>
                <a:gd name="T46" fmla="*/ 255 w 1134"/>
                <a:gd name="T47" fmla="*/ 0 h 278"/>
                <a:gd name="T48" fmla="*/ 168 w 1134"/>
                <a:gd name="T49" fmla="*/ 25 h 278"/>
                <a:gd name="T50" fmla="*/ 196 w 1134"/>
                <a:gd name="T51" fmla="*/ 114 h 278"/>
                <a:gd name="T52" fmla="*/ 996 w 1134"/>
                <a:gd name="T53" fmla="*/ 248 h 278"/>
                <a:gd name="T54" fmla="*/ 971 w 1134"/>
                <a:gd name="T55" fmla="*/ 163 h 278"/>
                <a:gd name="T56" fmla="*/ 1078 w 1134"/>
                <a:gd name="T57" fmla="*/ 163 h 278"/>
                <a:gd name="T58" fmla="*/ 1053 w 1134"/>
                <a:gd name="T59" fmla="*/ 248 h 278"/>
                <a:gd name="T60" fmla="*/ 1134 w 1134"/>
                <a:gd name="T61" fmla="*/ 273 h 278"/>
                <a:gd name="T62" fmla="*/ 1109 w 1134"/>
                <a:gd name="T63" fmla="*/ 248 h 278"/>
                <a:gd name="T64" fmla="*/ 1030 w 1134"/>
                <a:gd name="T65" fmla="*/ 79 h 278"/>
                <a:gd name="T66" fmla="*/ 971 w 1134"/>
                <a:gd name="T67" fmla="*/ 0 h 278"/>
                <a:gd name="T68" fmla="*/ 915 w 1134"/>
                <a:gd name="T69" fmla="*/ 24 h 278"/>
                <a:gd name="T70" fmla="*/ 940 w 1134"/>
                <a:gd name="T71" fmla="*/ 248 h 278"/>
                <a:gd name="T72" fmla="*/ 915 w 1134"/>
                <a:gd name="T73" fmla="*/ 273 h 278"/>
                <a:gd name="T74" fmla="*/ 996 w 1134"/>
                <a:gd name="T75" fmla="*/ 248 h 278"/>
                <a:gd name="T76" fmla="*/ 580 w 1134"/>
                <a:gd name="T77" fmla="*/ 104 h 278"/>
                <a:gd name="T78" fmla="*/ 580 w 1134"/>
                <a:gd name="T79" fmla="*/ 252 h 278"/>
                <a:gd name="T80" fmla="*/ 366 w 1134"/>
                <a:gd name="T81" fmla="*/ 104 h 278"/>
                <a:gd name="T82" fmla="*/ 299 w 1134"/>
                <a:gd name="T83" fmla="*/ 164 h 278"/>
                <a:gd name="T84" fmla="*/ 859 w 1134"/>
                <a:gd name="T85" fmla="*/ 224 h 278"/>
                <a:gd name="T86" fmla="*/ 897 w 1134"/>
                <a:gd name="T87" fmla="*/ 109 h 278"/>
                <a:gd name="T88" fmla="*/ 859 w 1134"/>
                <a:gd name="T89" fmla="*/ 84 h 278"/>
                <a:gd name="T90" fmla="*/ 829 w 1134"/>
                <a:gd name="T91" fmla="*/ 36 h 278"/>
                <a:gd name="T92" fmla="*/ 799 w 1134"/>
                <a:gd name="T93" fmla="*/ 84 h 278"/>
                <a:gd name="T94" fmla="*/ 829 w 1134"/>
                <a:gd name="T95" fmla="*/ 109 h 278"/>
                <a:gd name="T96" fmla="*/ 879 w 1134"/>
                <a:gd name="T97" fmla="*/ 275 h 278"/>
                <a:gd name="T98" fmla="*/ 897 w 1134"/>
                <a:gd name="T99" fmla="*/ 248 h 278"/>
                <a:gd name="T100" fmla="*/ 859 w 1134"/>
                <a:gd name="T101" fmla="*/ 224 h 278"/>
                <a:gd name="T102" fmla="*/ 801 w 1134"/>
                <a:gd name="T103" fmla="*/ 273 h 278"/>
                <a:gd name="T104" fmla="*/ 787 w 1134"/>
                <a:gd name="T105" fmla="*/ 249 h 278"/>
                <a:gd name="T106" fmla="*/ 768 w 1134"/>
                <a:gd name="T107" fmla="*/ 0 h 278"/>
                <a:gd name="T108" fmla="*/ 712 w 1134"/>
                <a:gd name="T109" fmla="*/ 24 h 278"/>
                <a:gd name="T110" fmla="*/ 737 w 1134"/>
                <a:gd name="T111" fmla="*/ 224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34" h="278">
                  <a:moveTo>
                    <a:pt x="645" y="273"/>
                  </a:moveTo>
                  <a:cubicBezTo>
                    <a:pt x="701" y="273"/>
                    <a:pt x="701" y="273"/>
                    <a:pt x="701" y="273"/>
                  </a:cubicBezTo>
                  <a:cubicBezTo>
                    <a:pt x="701" y="248"/>
                    <a:pt x="701" y="248"/>
                    <a:pt x="701" y="248"/>
                  </a:cubicBezTo>
                  <a:cubicBezTo>
                    <a:pt x="675" y="248"/>
                    <a:pt x="675" y="248"/>
                    <a:pt x="675" y="248"/>
                  </a:cubicBezTo>
                  <a:cubicBezTo>
                    <a:pt x="675" y="109"/>
                    <a:pt x="675" y="109"/>
                    <a:pt x="675" y="109"/>
                  </a:cubicBezTo>
                  <a:cubicBezTo>
                    <a:pt x="701" y="109"/>
                    <a:pt x="701" y="109"/>
                    <a:pt x="701" y="109"/>
                  </a:cubicBezTo>
                  <a:cubicBezTo>
                    <a:pt x="701" y="84"/>
                    <a:pt x="701" y="84"/>
                    <a:pt x="701" y="84"/>
                  </a:cubicBezTo>
                  <a:cubicBezTo>
                    <a:pt x="645" y="84"/>
                    <a:pt x="645" y="84"/>
                    <a:pt x="645" y="84"/>
                  </a:cubicBezTo>
                  <a:cubicBezTo>
                    <a:pt x="645" y="112"/>
                    <a:pt x="645" y="112"/>
                    <a:pt x="645" y="112"/>
                  </a:cubicBezTo>
                  <a:cubicBezTo>
                    <a:pt x="629" y="91"/>
                    <a:pt x="605" y="79"/>
                    <a:pt x="576" y="79"/>
                  </a:cubicBezTo>
                  <a:cubicBezTo>
                    <a:pt x="523" y="79"/>
                    <a:pt x="483" y="122"/>
                    <a:pt x="483" y="178"/>
                  </a:cubicBezTo>
                  <a:cubicBezTo>
                    <a:pt x="483" y="235"/>
                    <a:pt x="523" y="278"/>
                    <a:pt x="576" y="278"/>
                  </a:cubicBezTo>
                  <a:cubicBezTo>
                    <a:pt x="605" y="278"/>
                    <a:pt x="629" y="265"/>
                    <a:pt x="645" y="245"/>
                  </a:cubicBezTo>
                  <a:lnTo>
                    <a:pt x="645" y="273"/>
                  </a:lnTo>
                  <a:close/>
                  <a:moveTo>
                    <a:pt x="456" y="222"/>
                  </a:moveTo>
                  <a:cubicBezTo>
                    <a:pt x="426" y="222"/>
                    <a:pt x="426" y="222"/>
                    <a:pt x="426" y="222"/>
                  </a:cubicBezTo>
                  <a:cubicBezTo>
                    <a:pt x="415" y="241"/>
                    <a:pt x="395" y="253"/>
                    <a:pt x="367" y="253"/>
                  </a:cubicBezTo>
                  <a:cubicBezTo>
                    <a:pt x="325" y="253"/>
                    <a:pt x="302" y="227"/>
                    <a:pt x="299" y="189"/>
                  </a:cubicBezTo>
                  <a:cubicBezTo>
                    <a:pt x="461" y="189"/>
                    <a:pt x="461" y="189"/>
                    <a:pt x="461" y="189"/>
                  </a:cubicBezTo>
                  <a:cubicBezTo>
                    <a:pt x="461" y="175"/>
                    <a:pt x="461" y="175"/>
                    <a:pt x="461" y="175"/>
                  </a:cubicBezTo>
                  <a:cubicBezTo>
                    <a:pt x="461" y="118"/>
                    <a:pt x="424" y="79"/>
                    <a:pt x="366" y="79"/>
                  </a:cubicBezTo>
                  <a:cubicBezTo>
                    <a:pt x="308" y="79"/>
                    <a:pt x="267" y="120"/>
                    <a:pt x="267" y="178"/>
                  </a:cubicBezTo>
                  <a:cubicBezTo>
                    <a:pt x="267" y="237"/>
                    <a:pt x="308" y="278"/>
                    <a:pt x="366" y="278"/>
                  </a:cubicBezTo>
                  <a:cubicBezTo>
                    <a:pt x="409" y="278"/>
                    <a:pt x="442" y="257"/>
                    <a:pt x="456" y="222"/>
                  </a:cubicBezTo>
                  <a:moveTo>
                    <a:pt x="59" y="114"/>
                  </a:moveTo>
                  <a:cubicBezTo>
                    <a:pt x="59" y="25"/>
                    <a:pt x="59" y="25"/>
                    <a:pt x="59" y="25"/>
                  </a:cubicBezTo>
                  <a:cubicBezTo>
                    <a:pt x="86" y="25"/>
                    <a:pt x="86" y="25"/>
                    <a:pt x="86" y="25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7" y="247"/>
                    <a:pt x="27" y="247"/>
                    <a:pt x="27" y="247"/>
                  </a:cubicBezTo>
                  <a:cubicBezTo>
                    <a:pt x="0" y="247"/>
                    <a:pt x="0" y="247"/>
                    <a:pt x="0" y="24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6" y="273"/>
                    <a:pt x="86" y="273"/>
                    <a:pt x="86" y="273"/>
                  </a:cubicBezTo>
                  <a:cubicBezTo>
                    <a:pt x="86" y="247"/>
                    <a:pt x="86" y="247"/>
                    <a:pt x="86" y="247"/>
                  </a:cubicBezTo>
                  <a:cubicBezTo>
                    <a:pt x="59" y="247"/>
                    <a:pt x="59" y="247"/>
                    <a:pt x="59" y="247"/>
                  </a:cubicBezTo>
                  <a:cubicBezTo>
                    <a:pt x="59" y="138"/>
                    <a:pt x="59" y="138"/>
                    <a:pt x="59" y="138"/>
                  </a:cubicBezTo>
                  <a:cubicBezTo>
                    <a:pt x="196" y="138"/>
                    <a:pt x="196" y="138"/>
                    <a:pt x="196" y="138"/>
                  </a:cubicBezTo>
                  <a:cubicBezTo>
                    <a:pt x="196" y="247"/>
                    <a:pt x="196" y="247"/>
                    <a:pt x="196" y="247"/>
                  </a:cubicBezTo>
                  <a:cubicBezTo>
                    <a:pt x="168" y="247"/>
                    <a:pt x="168" y="247"/>
                    <a:pt x="168" y="247"/>
                  </a:cubicBezTo>
                  <a:cubicBezTo>
                    <a:pt x="168" y="273"/>
                    <a:pt x="168" y="273"/>
                    <a:pt x="168" y="273"/>
                  </a:cubicBezTo>
                  <a:cubicBezTo>
                    <a:pt x="255" y="273"/>
                    <a:pt x="255" y="273"/>
                    <a:pt x="255" y="273"/>
                  </a:cubicBezTo>
                  <a:cubicBezTo>
                    <a:pt x="255" y="247"/>
                    <a:pt x="255" y="247"/>
                    <a:pt x="255" y="247"/>
                  </a:cubicBezTo>
                  <a:cubicBezTo>
                    <a:pt x="227" y="247"/>
                    <a:pt x="227" y="247"/>
                    <a:pt x="227" y="247"/>
                  </a:cubicBezTo>
                  <a:cubicBezTo>
                    <a:pt x="227" y="25"/>
                    <a:pt x="227" y="25"/>
                    <a:pt x="227" y="25"/>
                  </a:cubicBezTo>
                  <a:cubicBezTo>
                    <a:pt x="255" y="25"/>
                    <a:pt x="255" y="25"/>
                    <a:pt x="255" y="25"/>
                  </a:cubicBezTo>
                  <a:cubicBezTo>
                    <a:pt x="255" y="0"/>
                    <a:pt x="255" y="0"/>
                    <a:pt x="255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25"/>
                    <a:pt x="168" y="25"/>
                    <a:pt x="168" y="25"/>
                  </a:cubicBezTo>
                  <a:cubicBezTo>
                    <a:pt x="196" y="25"/>
                    <a:pt x="196" y="25"/>
                    <a:pt x="196" y="25"/>
                  </a:cubicBezTo>
                  <a:cubicBezTo>
                    <a:pt x="196" y="114"/>
                    <a:pt x="196" y="114"/>
                    <a:pt x="196" y="114"/>
                  </a:cubicBezTo>
                  <a:lnTo>
                    <a:pt x="59" y="114"/>
                  </a:lnTo>
                  <a:close/>
                  <a:moveTo>
                    <a:pt x="996" y="248"/>
                  </a:moveTo>
                  <a:cubicBezTo>
                    <a:pt x="971" y="248"/>
                    <a:pt x="971" y="248"/>
                    <a:pt x="971" y="248"/>
                  </a:cubicBezTo>
                  <a:cubicBezTo>
                    <a:pt x="971" y="163"/>
                    <a:pt x="971" y="163"/>
                    <a:pt x="971" y="163"/>
                  </a:cubicBezTo>
                  <a:cubicBezTo>
                    <a:pt x="971" y="124"/>
                    <a:pt x="991" y="104"/>
                    <a:pt x="1026" y="104"/>
                  </a:cubicBezTo>
                  <a:cubicBezTo>
                    <a:pt x="1058" y="104"/>
                    <a:pt x="1078" y="124"/>
                    <a:pt x="1078" y="163"/>
                  </a:cubicBezTo>
                  <a:cubicBezTo>
                    <a:pt x="1078" y="248"/>
                    <a:pt x="1078" y="248"/>
                    <a:pt x="1078" y="248"/>
                  </a:cubicBezTo>
                  <a:cubicBezTo>
                    <a:pt x="1053" y="248"/>
                    <a:pt x="1053" y="248"/>
                    <a:pt x="1053" y="248"/>
                  </a:cubicBezTo>
                  <a:cubicBezTo>
                    <a:pt x="1053" y="273"/>
                    <a:pt x="1053" y="273"/>
                    <a:pt x="1053" y="273"/>
                  </a:cubicBezTo>
                  <a:cubicBezTo>
                    <a:pt x="1134" y="273"/>
                    <a:pt x="1134" y="273"/>
                    <a:pt x="1134" y="273"/>
                  </a:cubicBezTo>
                  <a:cubicBezTo>
                    <a:pt x="1134" y="248"/>
                    <a:pt x="1134" y="248"/>
                    <a:pt x="1134" y="248"/>
                  </a:cubicBezTo>
                  <a:cubicBezTo>
                    <a:pt x="1109" y="248"/>
                    <a:pt x="1109" y="248"/>
                    <a:pt x="1109" y="248"/>
                  </a:cubicBezTo>
                  <a:cubicBezTo>
                    <a:pt x="1109" y="163"/>
                    <a:pt x="1109" y="163"/>
                    <a:pt x="1109" y="163"/>
                  </a:cubicBezTo>
                  <a:cubicBezTo>
                    <a:pt x="1109" y="117"/>
                    <a:pt x="1081" y="79"/>
                    <a:pt x="1030" y="79"/>
                  </a:cubicBezTo>
                  <a:cubicBezTo>
                    <a:pt x="1003" y="79"/>
                    <a:pt x="983" y="89"/>
                    <a:pt x="971" y="105"/>
                  </a:cubicBezTo>
                  <a:cubicBezTo>
                    <a:pt x="971" y="0"/>
                    <a:pt x="971" y="0"/>
                    <a:pt x="971" y="0"/>
                  </a:cubicBezTo>
                  <a:cubicBezTo>
                    <a:pt x="915" y="0"/>
                    <a:pt x="915" y="0"/>
                    <a:pt x="915" y="0"/>
                  </a:cubicBezTo>
                  <a:cubicBezTo>
                    <a:pt x="915" y="24"/>
                    <a:pt x="915" y="24"/>
                    <a:pt x="915" y="24"/>
                  </a:cubicBezTo>
                  <a:cubicBezTo>
                    <a:pt x="940" y="24"/>
                    <a:pt x="940" y="24"/>
                    <a:pt x="940" y="24"/>
                  </a:cubicBezTo>
                  <a:cubicBezTo>
                    <a:pt x="940" y="248"/>
                    <a:pt x="940" y="248"/>
                    <a:pt x="940" y="248"/>
                  </a:cubicBezTo>
                  <a:cubicBezTo>
                    <a:pt x="915" y="248"/>
                    <a:pt x="915" y="248"/>
                    <a:pt x="915" y="248"/>
                  </a:cubicBezTo>
                  <a:cubicBezTo>
                    <a:pt x="915" y="273"/>
                    <a:pt x="915" y="273"/>
                    <a:pt x="915" y="273"/>
                  </a:cubicBezTo>
                  <a:cubicBezTo>
                    <a:pt x="996" y="273"/>
                    <a:pt x="996" y="273"/>
                    <a:pt x="996" y="273"/>
                  </a:cubicBezTo>
                  <a:lnTo>
                    <a:pt x="996" y="248"/>
                  </a:lnTo>
                  <a:close/>
                  <a:moveTo>
                    <a:pt x="514" y="178"/>
                  </a:moveTo>
                  <a:cubicBezTo>
                    <a:pt x="514" y="135"/>
                    <a:pt x="542" y="104"/>
                    <a:pt x="580" y="104"/>
                  </a:cubicBezTo>
                  <a:cubicBezTo>
                    <a:pt x="619" y="104"/>
                    <a:pt x="646" y="136"/>
                    <a:pt x="646" y="178"/>
                  </a:cubicBezTo>
                  <a:cubicBezTo>
                    <a:pt x="646" y="221"/>
                    <a:pt x="619" y="252"/>
                    <a:pt x="580" y="252"/>
                  </a:cubicBezTo>
                  <a:cubicBezTo>
                    <a:pt x="542" y="252"/>
                    <a:pt x="514" y="221"/>
                    <a:pt x="514" y="178"/>
                  </a:cubicBezTo>
                  <a:moveTo>
                    <a:pt x="366" y="104"/>
                  </a:moveTo>
                  <a:cubicBezTo>
                    <a:pt x="406" y="104"/>
                    <a:pt x="427" y="133"/>
                    <a:pt x="430" y="164"/>
                  </a:cubicBezTo>
                  <a:cubicBezTo>
                    <a:pt x="299" y="164"/>
                    <a:pt x="299" y="164"/>
                    <a:pt x="299" y="164"/>
                  </a:cubicBezTo>
                  <a:cubicBezTo>
                    <a:pt x="302" y="130"/>
                    <a:pt x="326" y="104"/>
                    <a:pt x="366" y="104"/>
                  </a:cubicBezTo>
                  <a:moveTo>
                    <a:pt x="859" y="224"/>
                  </a:moveTo>
                  <a:cubicBezTo>
                    <a:pt x="859" y="109"/>
                    <a:pt x="859" y="109"/>
                    <a:pt x="859" y="109"/>
                  </a:cubicBezTo>
                  <a:cubicBezTo>
                    <a:pt x="897" y="109"/>
                    <a:pt x="897" y="109"/>
                    <a:pt x="897" y="109"/>
                  </a:cubicBezTo>
                  <a:cubicBezTo>
                    <a:pt x="897" y="84"/>
                    <a:pt x="897" y="84"/>
                    <a:pt x="897" y="84"/>
                  </a:cubicBezTo>
                  <a:cubicBezTo>
                    <a:pt x="859" y="84"/>
                    <a:pt x="859" y="84"/>
                    <a:pt x="859" y="84"/>
                  </a:cubicBezTo>
                  <a:cubicBezTo>
                    <a:pt x="859" y="36"/>
                    <a:pt x="859" y="36"/>
                    <a:pt x="859" y="36"/>
                  </a:cubicBezTo>
                  <a:cubicBezTo>
                    <a:pt x="829" y="36"/>
                    <a:pt x="829" y="36"/>
                    <a:pt x="829" y="36"/>
                  </a:cubicBezTo>
                  <a:cubicBezTo>
                    <a:pt x="829" y="84"/>
                    <a:pt x="829" y="84"/>
                    <a:pt x="829" y="84"/>
                  </a:cubicBezTo>
                  <a:cubicBezTo>
                    <a:pt x="799" y="84"/>
                    <a:pt x="799" y="84"/>
                    <a:pt x="799" y="84"/>
                  </a:cubicBezTo>
                  <a:cubicBezTo>
                    <a:pt x="799" y="109"/>
                    <a:pt x="799" y="109"/>
                    <a:pt x="799" y="109"/>
                  </a:cubicBezTo>
                  <a:cubicBezTo>
                    <a:pt x="829" y="109"/>
                    <a:pt x="829" y="109"/>
                    <a:pt x="829" y="109"/>
                  </a:cubicBezTo>
                  <a:cubicBezTo>
                    <a:pt x="829" y="225"/>
                    <a:pt x="829" y="225"/>
                    <a:pt x="829" y="225"/>
                  </a:cubicBezTo>
                  <a:cubicBezTo>
                    <a:pt x="829" y="259"/>
                    <a:pt x="844" y="275"/>
                    <a:pt x="879" y="275"/>
                  </a:cubicBezTo>
                  <a:cubicBezTo>
                    <a:pt x="884" y="275"/>
                    <a:pt x="893" y="274"/>
                    <a:pt x="897" y="273"/>
                  </a:cubicBezTo>
                  <a:cubicBezTo>
                    <a:pt x="897" y="248"/>
                    <a:pt x="897" y="248"/>
                    <a:pt x="897" y="248"/>
                  </a:cubicBezTo>
                  <a:cubicBezTo>
                    <a:pt x="892" y="249"/>
                    <a:pt x="886" y="249"/>
                    <a:pt x="882" y="249"/>
                  </a:cubicBezTo>
                  <a:cubicBezTo>
                    <a:pt x="866" y="249"/>
                    <a:pt x="859" y="244"/>
                    <a:pt x="859" y="224"/>
                  </a:cubicBezTo>
                  <a:moveTo>
                    <a:pt x="783" y="275"/>
                  </a:moveTo>
                  <a:cubicBezTo>
                    <a:pt x="789" y="275"/>
                    <a:pt x="797" y="274"/>
                    <a:pt x="801" y="273"/>
                  </a:cubicBezTo>
                  <a:cubicBezTo>
                    <a:pt x="801" y="248"/>
                    <a:pt x="801" y="248"/>
                    <a:pt x="801" y="248"/>
                  </a:cubicBezTo>
                  <a:cubicBezTo>
                    <a:pt x="795" y="249"/>
                    <a:pt x="791" y="249"/>
                    <a:pt x="787" y="249"/>
                  </a:cubicBezTo>
                  <a:cubicBezTo>
                    <a:pt x="774" y="249"/>
                    <a:pt x="768" y="243"/>
                    <a:pt x="768" y="222"/>
                  </a:cubicBezTo>
                  <a:cubicBezTo>
                    <a:pt x="768" y="0"/>
                    <a:pt x="768" y="0"/>
                    <a:pt x="768" y="0"/>
                  </a:cubicBezTo>
                  <a:cubicBezTo>
                    <a:pt x="712" y="0"/>
                    <a:pt x="712" y="0"/>
                    <a:pt x="712" y="0"/>
                  </a:cubicBezTo>
                  <a:cubicBezTo>
                    <a:pt x="712" y="24"/>
                    <a:pt x="712" y="24"/>
                    <a:pt x="712" y="24"/>
                  </a:cubicBezTo>
                  <a:cubicBezTo>
                    <a:pt x="737" y="24"/>
                    <a:pt x="737" y="24"/>
                    <a:pt x="737" y="24"/>
                  </a:cubicBezTo>
                  <a:cubicBezTo>
                    <a:pt x="737" y="224"/>
                    <a:pt x="737" y="224"/>
                    <a:pt x="737" y="224"/>
                  </a:cubicBezTo>
                  <a:cubicBezTo>
                    <a:pt x="737" y="257"/>
                    <a:pt x="751" y="275"/>
                    <a:pt x="783" y="27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61D17F69-D687-48A8-8300-CE89003EF7B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7202" y="1504398"/>
              <a:ext cx="1030288" cy="1231900"/>
            </a:xfrm>
            <a:custGeom>
              <a:avLst/>
              <a:gdLst>
                <a:gd name="T0" fmla="*/ 85 w 243"/>
                <a:gd name="T1" fmla="*/ 195 h 288"/>
                <a:gd name="T2" fmla="*/ 125 w 243"/>
                <a:gd name="T3" fmla="*/ 223 h 288"/>
                <a:gd name="T4" fmla="*/ 158 w 243"/>
                <a:gd name="T5" fmla="*/ 203 h 288"/>
                <a:gd name="T6" fmla="*/ 110 w 243"/>
                <a:gd name="T7" fmla="*/ 176 h 288"/>
                <a:gd name="T8" fmla="*/ 36 w 243"/>
                <a:gd name="T9" fmla="*/ 150 h 288"/>
                <a:gd name="T10" fmla="*/ 5 w 243"/>
                <a:gd name="T11" fmla="*/ 87 h 288"/>
                <a:gd name="T12" fmla="*/ 119 w 243"/>
                <a:gd name="T13" fmla="*/ 0 h 288"/>
                <a:gd name="T14" fmla="*/ 236 w 243"/>
                <a:gd name="T15" fmla="*/ 86 h 288"/>
                <a:gd name="T16" fmla="*/ 153 w 243"/>
                <a:gd name="T17" fmla="*/ 86 h 288"/>
                <a:gd name="T18" fmla="*/ 118 w 243"/>
                <a:gd name="T19" fmla="*/ 62 h 288"/>
                <a:gd name="T20" fmla="*/ 90 w 243"/>
                <a:gd name="T21" fmla="*/ 80 h 288"/>
                <a:gd name="T22" fmla="*/ 130 w 243"/>
                <a:gd name="T23" fmla="*/ 104 h 288"/>
                <a:gd name="T24" fmla="*/ 208 w 243"/>
                <a:gd name="T25" fmla="*/ 130 h 288"/>
                <a:gd name="T26" fmla="*/ 243 w 243"/>
                <a:gd name="T27" fmla="*/ 194 h 288"/>
                <a:gd name="T28" fmla="*/ 122 w 243"/>
                <a:gd name="T29" fmla="*/ 288 h 288"/>
                <a:gd name="T30" fmla="*/ 0 w 243"/>
                <a:gd name="T31" fmla="*/ 195 h 288"/>
                <a:gd name="T32" fmla="*/ 85 w 243"/>
                <a:gd name="T33" fmla="*/ 195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3" h="288">
                  <a:moveTo>
                    <a:pt x="85" y="195"/>
                  </a:moveTo>
                  <a:cubicBezTo>
                    <a:pt x="90" y="216"/>
                    <a:pt x="101" y="223"/>
                    <a:pt x="125" y="223"/>
                  </a:cubicBezTo>
                  <a:cubicBezTo>
                    <a:pt x="146" y="223"/>
                    <a:pt x="158" y="215"/>
                    <a:pt x="158" y="203"/>
                  </a:cubicBezTo>
                  <a:cubicBezTo>
                    <a:pt x="158" y="186"/>
                    <a:pt x="142" y="185"/>
                    <a:pt x="110" y="176"/>
                  </a:cubicBezTo>
                  <a:cubicBezTo>
                    <a:pt x="72" y="166"/>
                    <a:pt x="48" y="158"/>
                    <a:pt x="36" y="150"/>
                  </a:cubicBezTo>
                  <a:cubicBezTo>
                    <a:pt x="15" y="135"/>
                    <a:pt x="5" y="114"/>
                    <a:pt x="5" y="87"/>
                  </a:cubicBezTo>
                  <a:cubicBezTo>
                    <a:pt x="5" y="34"/>
                    <a:pt x="47" y="0"/>
                    <a:pt x="119" y="0"/>
                  </a:cubicBezTo>
                  <a:cubicBezTo>
                    <a:pt x="189" y="0"/>
                    <a:pt x="231" y="31"/>
                    <a:pt x="236" y="86"/>
                  </a:cubicBezTo>
                  <a:cubicBezTo>
                    <a:pt x="153" y="86"/>
                    <a:pt x="153" y="86"/>
                    <a:pt x="153" y="86"/>
                  </a:cubicBezTo>
                  <a:cubicBezTo>
                    <a:pt x="150" y="70"/>
                    <a:pt x="139" y="62"/>
                    <a:pt x="118" y="62"/>
                  </a:cubicBezTo>
                  <a:cubicBezTo>
                    <a:pt x="99" y="62"/>
                    <a:pt x="90" y="68"/>
                    <a:pt x="90" y="80"/>
                  </a:cubicBezTo>
                  <a:cubicBezTo>
                    <a:pt x="90" y="95"/>
                    <a:pt x="104" y="98"/>
                    <a:pt x="130" y="104"/>
                  </a:cubicBezTo>
                  <a:cubicBezTo>
                    <a:pt x="164" y="113"/>
                    <a:pt x="191" y="119"/>
                    <a:pt x="208" y="130"/>
                  </a:cubicBezTo>
                  <a:cubicBezTo>
                    <a:pt x="232" y="146"/>
                    <a:pt x="243" y="166"/>
                    <a:pt x="243" y="194"/>
                  </a:cubicBezTo>
                  <a:cubicBezTo>
                    <a:pt x="243" y="253"/>
                    <a:pt x="201" y="288"/>
                    <a:pt x="122" y="288"/>
                  </a:cubicBezTo>
                  <a:cubicBezTo>
                    <a:pt x="48" y="288"/>
                    <a:pt x="6" y="253"/>
                    <a:pt x="0" y="195"/>
                  </a:cubicBezTo>
                  <a:lnTo>
                    <a:pt x="85" y="1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CD4BE64E-7ABD-45BD-ACCF-3C1667AD36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7727" y="1504398"/>
              <a:ext cx="1147763" cy="1231900"/>
            </a:xfrm>
            <a:custGeom>
              <a:avLst/>
              <a:gdLst>
                <a:gd name="T0" fmla="*/ 271 w 271"/>
                <a:gd name="T1" fmla="*/ 174 h 288"/>
                <a:gd name="T2" fmla="*/ 140 w 271"/>
                <a:gd name="T3" fmla="*/ 288 h 288"/>
                <a:gd name="T4" fmla="*/ 0 w 271"/>
                <a:gd name="T5" fmla="*/ 144 h 288"/>
                <a:gd name="T6" fmla="*/ 139 w 271"/>
                <a:gd name="T7" fmla="*/ 0 h 288"/>
                <a:gd name="T8" fmla="*/ 269 w 271"/>
                <a:gd name="T9" fmla="*/ 111 h 288"/>
                <a:gd name="T10" fmla="*/ 186 w 271"/>
                <a:gd name="T11" fmla="*/ 111 h 288"/>
                <a:gd name="T12" fmla="*/ 140 w 271"/>
                <a:gd name="T13" fmla="*/ 68 h 288"/>
                <a:gd name="T14" fmla="*/ 88 w 271"/>
                <a:gd name="T15" fmla="*/ 144 h 288"/>
                <a:gd name="T16" fmla="*/ 142 w 271"/>
                <a:gd name="T17" fmla="*/ 220 h 288"/>
                <a:gd name="T18" fmla="*/ 188 w 271"/>
                <a:gd name="T19" fmla="*/ 174 h 288"/>
                <a:gd name="T20" fmla="*/ 271 w 271"/>
                <a:gd name="T21" fmla="*/ 17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1" h="288">
                  <a:moveTo>
                    <a:pt x="271" y="174"/>
                  </a:moveTo>
                  <a:cubicBezTo>
                    <a:pt x="266" y="246"/>
                    <a:pt x="219" y="288"/>
                    <a:pt x="140" y="288"/>
                  </a:cubicBezTo>
                  <a:cubicBezTo>
                    <a:pt x="53" y="288"/>
                    <a:pt x="0" y="233"/>
                    <a:pt x="0" y="144"/>
                  </a:cubicBezTo>
                  <a:cubicBezTo>
                    <a:pt x="0" y="55"/>
                    <a:pt x="54" y="0"/>
                    <a:pt x="139" y="0"/>
                  </a:cubicBezTo>
                  <a:cubicBezTo>
                    <a:pt x="218" y="0"/>
                    <a:pt x="264" y="40"/>
                    <a:pt x="269" y="111"/>
                  </a:cubicBezTo>
                  <a:cubicBezTo>
                    <a:pt x="186" y="111"/>
                    <a:pt x="186" y="111"/>
                    <a:pt x="186" y="111"/>
                  </a:cubicBezTo>
                  <a:cubicBezTo>
                    <a:pt x="183" y="83"/>
                    <a:pt x="168" y="68"/>
                    <a:pt x="140" y="68"/>
                  </a:cubicBezTo>
                  <a:cubicBezTo>
                    <a:pt x="105" y="68"/>
                    <a:pt x="88" y="94"/>
                    <a:pt x="88" y="144"/>
                  </a:cubicBezTo>
                  <a:cubicBezTo>
                    <a:pt x="88" y="194"/>
                    <a:pt x="107" y="220"/>
                    <a:pt x="142" y="220"/>
                  </a:cubicBezTo>
                  <a:cubicBezTo>
                    <a:pt x="169" y="220"/>
                    <a:pt x="186" y="204"/>
                    <a:pt x="188" y="174"/>
                  </a:cubicBezTo>
                  <a:lnTo>
                    <a:pt x="271" y="1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C057E95B-2796-491D-A687-27D4B2DCD97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6115" y="1539323"/>
              <a:ext cx="1144588" cy="1163638"/>
            </a:xfrm>
            <a:custGeom>
              <a:avLst/>
              <a:gdLst>
                <a:gd name="T0" fmla="*/ 0 w 721"/>
                <a:gd name="T1" fmla="*/ 0 h 733"/>
                <a:gd name="T2" fmla="*/ 237 w 721"/>
                <a:gd name="T3" fmla="*/ 0 h 733"/>
                <a:gd name="T4" fmla="*/ 360 w 721"/>
                <a:gd name="T5" fmla="*/ 474 h 733"/>
                <a:gd name="T6" fmla="*/ 491 w 721"/>
                <a:gd name="T7" fmla="*/ 0 h 733"/>
                <a:gd name="T8" fmla="*/ 721 w 721"/>
                <a:gd name="T9" fmla="*/ 0 h 733"/>
                <a:gd name="T10" fmla="*/ 478 w 721"/>
                <a:gd name="T11" fmla="*/ 733 h 733"/>
                <a:gd name="T12" fmla="*/ 245 w 721"/>
                <a:gd name="T13" fmla="*/ 733 h 733"/>
                <a:gd name="T14" fmla="*/ 0 w 721"/>
                <a:gd name="T15" fmla="*/ 0 h 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1" h="733">
                  <a:moveTo>
                    <a:pt x="0" y="0"/>
                  </a:moveTo>
                  <a:lnTo>
                    <a:pt x="237" y="0"/>
                  </a:lnTo>
                  <a:lnTo>
                    <a:pt x="360" y="474"/>
                  </a:lnTo>
                  <a:lnTo>
                    <a:pt x="491" y="0"/>
                  </a:lnTo>
                  <a:lnTo>
                    <a:pt x="721" y="0"/>
                  </a:lnTo>
                  <a:lnTo>
                    <a:pt x="478" y="733"/>
                  </a:lnTo>
                  <a:lnTo>
                    <a:pt x="245" y="73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711BEA48-E6DF-45F8-BDA7-36890BE90C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652" y="1504398"/>
              <a:ext cx="1500188" cy="1231900"/>
            </a:xfrm>
            <a:custGeom>
              <a:avLst/>
              <a:gdLst>
                <a:gd name="T0" fmla="*/ 101 w 354"/>
                <a:gd name="T1" fmla="*/ 0 h 288"/>
                <a:gd name="T2" fmla="*/ 73 w 354"/>
                <a:gd name="T3" fmla="*/ 12 h 288"/>
                <a:gd name="T4" fmla="*/ 15 w 354"/>
                <a:gd name="T5" fmla="*/ 69 h 288"/>
                <a:gd name="T6" fmla="*/ 15 w 354"/>
                <a:gd name="T7" fmla="*/ 127 h 288"/>
                <a:gd name="T8" fmla="*/ 177 w 354"/>
                <a:gd name="T9" fmla="*/ 288 h 288"/>
                <a:gd name="T10" fmla="*/ 338 w 354"/>
                <a:gd name="T11" fmla="*/ 127 h 288"/>
                <a:gd name="T12" fmla="*/ 338 w 354"/>
                <a:gd name="T13" fmla="*/ 69 h 288"/>
                <a:gd name="T14" fmla="*/ 281 w 354"/>
                <a:gd name="T15" fmla="*/ 12 h 288"/>
                <a:gd name="T16" fmla="*/ 252 w 354"/>
                <a:gd name="T17" fmla="*/ 0 h 288"/>
                <a:gd name="T18" fmla="*/ 224 w 354"/>
                <a:gd name="T19" fmla="*/ 12 h 288"/>
                <a:gd name="T20" fmla="*/ 177 w 354"/>
                <a:gd name="T21" fmla="*/ 59 h 288"/>
                <a:gd name="T22" fmla="*/ 130 w 354"/>
                <a:gd name="T23" fmla="*/ 12 h 288"/>
                <a:gd name="T24" fmla="*/ 101 w 354"/>
                <a:gd name="T25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4" h="288">
                  <a:moveTo>
                    <a:pt x="101" y="0"/>
                  </a:moveTo>
                  <a:cubicBezTo>
                    <a:pt x="91" y="0"/>
                    <a:pt x="80" y="4"/>
                    <a:pt x="73" y="12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0" y="85"/>
                    <a:pt x="0" y="111"/>
                    <a:pt x="15" y="127"/>
                  </a:cubicBezTo>
                  <a:cubicBezTo>
                    <a:pt x="177" y="288"/>
                    <a:pt x="177" y="288"/>
                    <a:pt x="177" y="288"/>
                  </a:cubicBezTo>
                  <a:cubicBezTo>
                    <a:pt x="338" y="127"/>
                    <a:pt x="338" y="127"/>
                    <a:pt x="338" y="127"/>
                  </a:cubicBezTo>
                  <a:cubicBezTo>
                    <a:pt x="354" y="111"/>
                    <a:pt x="354" y="85"/>
                    <a:pt x="338" y="69"/>
                  </a:cubicBezTo>
                  <a:cubicBezTo>
                    <a:pt x="281" y="12"/>
                    <a:pt x="281" y="12"/>
                    <a:pt x="281" y="12"/>
                  </a:cubicBezTo>
                  <a:cubicBezTo>
                    <a:pt x="273" y="4"/>
                    <a:pt x="263" y="0"/>
                    <a:pt x="252" y="0"/>
                  </a:cubicBezTo>
                  <a:cubicBezTo>
                    <a:pt x="242" y="0"/>
                    <a:pt x="232" y="4"/>
                    <a:pt x="224" y="12"/>
                  </a:cubicBezTo>
                  <a:cubicBezTo>
                    <a:pt x="177" y="59"/>
                    <a:pt x="177" y="59"/>
                    <a:pt x="177" y="59"/>
                  </a:cubicBezTo>
                  <a:cubicBezTo>
                    <a:pt x="130" y="12"/>
                    <a:pt x="130" y="12"/>
                    <a:pt x="130" y="12"/>
                  </a:cubicBezTo>
                  <a:cubicBezTo>
                    <a:pt x="122" y="4"/>
                    <a:pt x="111" y="0"/>
                    <a:pt x="10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CCA9C532-A3D9-4234-A91F-8BD0192B10A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806527" y="2471186"/>
              <a:ext cx="233363" cy="239713"/>
            </a:xfrm>
            <a:custGeom>
              <a:avLst/>
              <a:gdLst>
                <a:gd name="T0" fmla="*/ 27 w 55"/>
                <a:gd name="T1" fmla="*/ 56 h 56"/>
                <a:gd name="T2" fmla="*/ 0 w 55"/>
                <a:gd name="T3" fmla="*/ 28 h 56"/>
                <a:gd name="T4" fmla="*/ 27 w 55"/>
                <a:gd name="T5" fmla="*/ 0 h 56"/>
                <a:gd name="T6" fmla="*/ 55 w 55"/>
                <a:gd name="T7" fmla="*/ 28 h 56"/>
                <a:gd name="T8" fmla="*/ 27 w 55"/>
                <a:gd name="T9" fmla="*/ 56 h 56"/>
                <a:gd name="T10" fmla="*/ 27 w 55"/>
                <a:gd name="T11" fmla="*/ 5 h 56"/>
                <a:gd name="T12" fmla="*/ 6 w 55"/>
                <a:gd name="T13" fmla="*/ 28 h 56"/>
                <a:gd name="T14" fmla="*/ 27 w 55"/>
                <a:gd name="T15" fmla="*/ 51 h 56"/>
                <a:gd name="T16" fmla="*/ 49 w 55"/>
                <a:gd name="T17" fmla="*/ 28 h 56"/>
                <a:gd name="T18" fmla="*/ 27 w 55"/>
                <a:gd name="T19" fmla="*/ 5 h 56"/>
                <a:gd name="T20" fmla="*/ 22 w 55"/>
                <a:gd name="T21" fmla="*/ 44 h 56"/>
                <a:gd name="T22" fmla="*/ 16 w 55"/>
                <a:gd name="T23" fmla="*/ 44 h 56"/>
                <a:gd name="T24" fmla="*/ 16 w 55"/>
                <a:gd name="T25" fmla="*/ 13 h 56"/>
                <a:gd name="T26" fmla="*/ 28 w 55"/>
                <a:gd name="T27" fmla="*/ 13 h 56"/>
                <a:gd name="T28" fmla="*/ 40 w 55"/>
                <a:gd name="T29" fmla="*/ 22 h 56"/>
                <a:gd name="T30" fmla="*/ 31 w 55"/>
                <a:gd name="T31" fmla="*/ 30 h 56"/>
                <a:gd name="T32" fmla="*/ 40 w 55"/>
                <a:gd name="T33" fmla="*/ 44 h 56"/>
                <a:gd name="T34" fmla="*/ 34 w 55"/>
                <a:gd name="T35" fmla="*/ 44 h 56"/>
                <a:gd name="T36" fmla="*/ 26 w 55"/>
                <a:gd name="T37" fmla="*/ 31 h 56"/>
                <a:gd name="T38" fmla="*/ 22 w 55"/>
                <a:gd name="T39" fmla="*/ 31 h 56"/>
                <a:gd name="T40" fmla="*/ 22 w 55"/>
                <a:gd name="T41" fmla="*/ 44 h 56"/>
                <a:gd name="T42" fmla="*/ 27 w 55"/>
                <a:gd name="T43" fmla="*/ 26 h 56"/>
                <a:gd name="T44" fmla="*/ 34 w 55"/>
                <a:gd name="T45" fmla="*/ 21 h 56"/>
                <a:gd name="T46" fmla="*/ 28 w 55"/>
                <a:gd name="T47" fmla="*/ 17 h 56"/>
                <a:gd name="T48" fmla="*/ 22 w 55"/>
                <a:gd name="T49" fmla="*/ 17 h 56"/>
                <a:gd name="T50" fmla="*/ 22 w 55"/>
                <a:gd name="T51" fmla="*/ 26 h 56"/>
                <a:gd name="T52" fmla="*/ 27 w 55"/>
                <a:gd name="T53" fmla="*/ 2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5" h="56">
                  <a:moveTo>
                    <a:pt x="27" y="56"/>
                  </a:moveTo>
                  <a:cubicBezTo>
                    <a:pt x="11" y="56"/>
                    <a:pt x="0" y="44"/>
                    <a:pt x="0" y="28"/>
                  </a:cubicBezTo>
                  <a:cubicBezTo>
                    <a:pt x="0" y="11"/>
                    <a:pt x="12" y="0"/>
                    <a:pt x="27" y="0"/>
                  </a:cubicBezTo>
                  <a:cubicBezTo>
                    <a:pt x="42" y="0"/>
                    <a:pt x="55" y="11"/>
                    <a:pt x="55" y="28"/>
                  </a:cubicBezTo>
                  <a:cubicBezTo>
                    <a:pt x="55" y="45"/>
                    <a:pt x="42" y="56"/>
                    <a:pt x="27" y="56"/>
                  </a:cubicBezTo>
                  <a:close/>
                  <a:moveTo>
                    <a:pt x="27" y="5"/>
                  </a:moveTo>
                  <a:cubicBezTo>
                    <a:pt x="15" y="5"/>
                    <a:pt x="6" y="14"/>
                    <a:pt x="6" y="28"/>
                  </a:cubicBezTo>
                  <a:cubicBezTo>
                    <a:pt x="6" y="41"/>
                    <a:pt x="14" y="51"/>
                    <a:pt x="27" y="51"/>
                  </a:cubicBezTo>
                  <a:cubicBezTo>
                    <a:pt x="39" y="51"/>
                    <a:pt x="49" y="42"/>
                    <a:pt x="49" y="28"/>
                  </a:cubicBezTo>
                  <a:cubicBezTo>
                    <a:pt x="49" y="14"/>
                    <a:pt x="39" y="5"/>
                    <a:pt x="27" y="5"/>
                  </a:cubicBezTo>
                  <a:close/>
                  <a:moveTo>
                    <a:pt x="22" y="44"/>
                  </a:moveTo>
                  <a:cubicBezTo>
                    <a:pt x="16" y="44"/>
                    <a:pt x="16" y="44"/>
                    <a:pt x="16" y="44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36" y="13"/>
                    <a:pt x="40" y="16"/>
                    <a:pt x="40" y="22"/>
                  </a:cubicBezTo>
                  <a:cubicBezTo>
                    <a:pt x="40" y="27"/>
                    <a:pt x="36" y="30"/>
                    <a:pt x="31" y="30"/>
                  </a:cubicBezTo>
                  <a:cubicBezTo>
                    <a:pt x="40" y="44"/>
                    <a:pt x="40" y="44"/>
                    <a:pt x="40" y="44"/>
                  </a:cubicBezTo>
                  <a:cubicBezTo>
                    <a:pt x="34" y="44"/>
                    <a:pt x="34" y="44"/>
                    <a:pt x="34" y="44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2" y="31"/>
                    <a:pt x="22" y="31"/>
                    <a:pt x="22" y="31"/>
                  </a:cubicBezTo>
                  <a:lnTo>
                    <a:pt x="22" y="44"/>
                  </a:lnTo>
                  <a:close/>
                  <a:moveTo>
                    <a:pt x="27" y="26"/>
                  </a:moveTo>
                  <a:cubicBezTo>
                    <a:pt x="31" y="26"/>
                    <a:pt x="34" y="26"/>
                    <a:pt x="34" y="21"/>
                  </a:cubicBezTo>
                  <a:cubicBezTo>
                    <a:pt x="34" y="18"/>
                    <a:pt x="31" y="17"/>
                    <a:pt x="28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2" y="26"/>
                    <a:pt x="22" y="26"/>
                    <a:pt x="22" y="26"/>
                  </a:cubicBezTo>
                  <a:lnTo>
                    <a:pt x="27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+mn-lt"/>
                <a:cs typeface="Arial" panose="020B0604020202020204" pitchFamily="34" charset="0"/>
              </a:endParaRPr>
            </a:p>
          </p:txBody>
        </p:sp>
      </p:grpSp>
      <p:sp>
        <p:nvSpPr>
          <p:cNvPr id="28" name="Content Placeholder 8">
            <a:extLst>
              <a:ext uri="{FF2B5EF4-FFF2-40B4-BE49-F238E27FC236}">
                <a16:creationId xmlns:a16="http://schemas.microsoft.com/office/drawing/2014/main" id="{80785A3E-DA24-410F-9CAE-7070C42B58B4}"/>
              </a:ext>
            </a:extLst>
          </p:cNvPr>
          <p:cNvSpPr txBox="1">
            <a:spLocks/>
          </p:cNvSpPr>
          <p:nvPr userDrawn="1"/>
        </p:nvSpPr>
        <p:spPr>
          <a:xfrm>
            <a:off x="557930" y="6376946"/>
            <a:ext cx="352459" cy="228600"/>
          </a:xfrm>
          <a:prstGeom prst="rect">
            <a:avLst/>
          </a:prstGeom>
        </p:spPr>
        <p:txBody>
          <a:bodyPr lIns="0" rIns="0" anchor="ctr"/>
          <a:lstStyle>
            <a:lvl1pPr mar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Tx/>
              <a:buNone/>
              <a:tabLst>
                <a:tab pos="1201738" algn="l"/>
              </a:tabLst>
              <a:defRPr sz="800" b="0" i="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1pPr>
            <a:lvl2pPr marL="200025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2pPr>
            <a:lvl3pPr marL="398463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3pPr>
            <a:lvl4pPr marL="622300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4pPr>
            <a:lvl5pPr marL="806450" indent="-182563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38743595-4496-5147-A886-7D133864DF76}" type="slidenum">
              <a:rPr lang="en-US" sz="1000" b="1" smtClean="0">
                <a:solidFill>
                  <a:schemeClr val="tx2"/>
                </a:solidFill>
                <a:latin typeface="+mn-lt"/>
                <a:ea typeface="Open Sans" panose="020B0606030504020204" pitchFamily="34" charset="0"/>
                <a:cs typeface="Arial" panose="020B0604020202020204" pitchFamily="34" charset="0"/>
              </a:rPr>
              <a:pPr algn="l"/>
              <a:t>‹#›</a:t>
            </a:fld>
            <a:endParaRPr lang="en-US" sz="1000" b="1" dirty="0">
              <a:solidFill>
                <a:schemeClr val="tx2"/>
              </a:solidFill>
              <a:latin typeface="+mn-lt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ontent Placeholder 2"/>
          <p:cNvSpPr>
            <a:spLocks noGrp="1"/>
          </p:cNvSpPr>
          <p:nvPr>
            <p:ph sz="half" idx="1" hasCustomPrompt="1"/>
          </p:nvPr>
        </p:nvSpPr>
        <p:spPr bwMode="gray">
          <a:xfrm>
            <a:off x="846991" y="3148862"/>
            <a:ext cx="2368913" cy="2592183"/>
          </a:xfrm>
        </p:spPr>
        <p:txBody>
          <a:bodyPr vert="horz" lIns="0" tIns="0" rIns="0" bIns="0" rtlCol="0">
            <a:noAutofit/>
          </a:bodyPr>
          <a:lstStyle>
            <a:lvl1pPr algn="ctr">
              <a:lnSpc>
                <a:spcPct val="100000"/>
              </a:lnSpc>
              <a:buClrTx/>
              <a:defRPr lang="en-US" sz="1800" b="1" cap="none" baseline="0" dirty="0" smtClean="0">
                <a:solidFill>
                  <a:schemeClr val="tx2"/>
                </a:solidFill>
                <a:latin typeface="+mn-lt"/>
              </a:defRPr>
            </a:lvl1pPr>
            <a:lvl2pPr marL="0" indent="0" algn="ctr">
              <a:buClrTx/>
              <a:buFontTx/>
              <a:buNone/>
              <a:defRPr lang="en-US" sz="1500" dirty="0" smtClean="0">
                <a:solidFill>
                  <a:schemeClr val="tx2"/>
                </a:solidFill>
              </a:defRPr>
            </a:lvl2pPr>
            <a:lvl3pPr marL="171450" indent="0">
              <a:buClrTx/>
              <a:buFont typeface="Arial" panose="020B0604020202020204" pitchFamily="34" charset="0"/>
              <a:buNone/>
              <a:defRPr lang="en-US" sz="1600" dirty="0" smtClean="0">
                <a:solidFill>
                  <a:schemeClr val="tx2"/>
                </a:solidFill>
              </a:defRPr>
            </a:lvl3pPr>
            <a:lvl4pPr>
              <a:buClrTx/>
              <a:defRPr lang="en-US" sz="1600" dirty="0" smtClean="0">
                <a:solidFill>
                  <a:schemeClr val="tx2"/>
                </a:solidFill>
              </a:defRPr>
            </a:lvl4pPr>
            <a:lvl5pPr>
              <a:buClrTx/>
              <a:defRPr lang="en-US" sz="1600" dirty="0">
                <a:solidFill>
                  <a:schemeClr val="tx2"/>
                </a:solidFill>
              </a:defRPr>
            </a:lvl5pPr>
            <a:lvl6pPr>
              <a:buClrTx/>
              <a:defRPr sz="1600"/>
            </a:lvl6pPr>
            <a:lvl7pPr>
              <a:buClrTx/>
              <a:defRPr sz="1600"/>
            </a:lvl7pPr>
            <a:lvl8pPr>
              <a:buClrTx/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Header</a:t>
            </a:r>
          </a:p>
          <a:p>
            <a:pPr lvl="1"/>
            <a:r>
              <a:rPr lang="en-US" dirty="0"/>
              <a:t>First-level</a:t>
            </a:r>
          </a:p>
        </p:txBody>
      </p:sp>
      <p:sp>
        <p:nvSpPr>
          <p:cNvPr id="18" name="Content Placeholder 3"/>
          <p:cNvSpPr>
            <a:spLocks noGrp="1"/>
          </p:cNvSpPr>
          <p:nvPr>
            <p:ph sz="half" idx="2" hasCustomPrompt="1"/>
          </p:nvPr>
        </p:nvSpPr>
        <p:spPr bwMode="gray">
          <a:xfrm>
            <a:off x="4907514" y="3148862"/>
            <a:ext cx="2368913" cy="2592183"/>
          </a:xfrm>
        </p:spPr>
        <p:txBody>
          <a:bodyPr vert="horz" lIns="0" tIns="0" rIns="0" bIns="0" rtlCol="0">
            <a:noAutofit/>
          </a:bodyPr>
          <a:lstStyle>
            <a:lvl1pPr algn="ctr">
              <a:lnSpc>
                <a:spcPct val="100000"/>
              </a:lnSpc>
              <a:buClrTx/>
              <a:defRPr lang="en-US" sz="1800" b="1" kern="1200" cap="none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ctr">
              <a:buClrTx/>
              <a:buFontTx/>
              <a:buNone/>
              <a:defRPr lang="en-US" sz="1500" baseline="0" dirty="0" smtClean="0">
                <a:solidFill>
                  <a:schemeClr val="tx2"/>
                </a:solidFill>
              </a:defRPr>
            </a:lvl2pPr>
            <a:lvl3pPr marL="171450" indent="0">
              <a:buClrTx/>
              <a:buFont typeface="Arial" panose="020B0604020202020204" pitchFamily="34" charset="0"/>
              <a:buNone/>
              <a:defRPr lang="en-US" sz="1600" baseline="0" dirty="0" smtClean="0">
                <a:solidFill>
                  <a:schemeClr val="tx2"/>
                </a:solidFill>
              </a:defRPr>
            </a:lvl3pPr>
            <a:lvl4pPr>
              <a:buClrTx/>
              <a:defRPr lang="en-US" sz="1600" baseline="0" dirty="0" smtClean="0">
                <a:solidFill>
                  <a:schemeClr val="tx2"/>
                </a:solidFill>
              </a:defRPr>
            </a:lvl4pPr>
            <a:lvl5pPr>
              <a:buClrTx/>
              <a:defRPr lang="en-US" sz="1600" baseline="0" dirty="0">
                <a:solidFill>
                  <a:schemeClr val="tx2"/>
                </a:solidFill>
              </a:defRPr>
            </a:lvl5pPr>
            <a:lvl6pPr>
              <a:buClrTx/>
              <a:defRPr sz="1600" baseline="0">
                <a:solidFill>
                  <a:schemeClr val="tx2"/>
                </a:solidFill>
              </a:defRPr>
            </a:lvl6pPr>
            <a:lvl7pPr>
              <a:buClrTx/>
              <a:defRPr sz="1600" baseline="0">
                <a:solidFill>
                  <a:schemeClr val="tx2"/>
                </a:solidFill>
              </a:defRPr>
            </a:lvl7pPr>
            <a:lvl8pPr>
              <a:buClrTx/>
              <a:defRPr sz="1600" baseline="0">
                <a:solidFill>
                  <a:schemeClr val="tx2"/>
                </a:solidFill>
              </a:defRPr>
            </a:lvl8pPr>
            <a:lvl9pPr>
              <a:buClrTx/>
              <a:defRPr sz="1600">
                <a:solidFill>
                  <a:schemeClr val="tx2"/>
                </a:solidFill>
              </a:defRPr>
            </a:lvl9pPr>
          </a:lstStyle>
          <a:p>
            <a:pPr marL="0" lvl="0" indent="0" algn="ctr" defTabSz="457200" rtl="0" eaLnBrk="1" latinLnBrk="0" hangingPunct="1">
              <a:lnSpc>
                <a:spcPct val="100000"/>
              </a:lnSpc>
              <a:spcBef>
                <a:spcPts val="1800"/>
              </a:spcBef>
              <a:buClrTx/>
              <a:buFont typeface="Arial"/>
              <a:buNone/>
            </a:pPr>
            <a:r>
              <a:rPr lang="en-US" dirty="0"/>
              <a:t>Header</a:t>
            </a:r>
          </a:p>
          <a:p>
            <a:pPr lvl="1"/>
            <a:r>
              <a:rPr lang="en-US" dirty="0"/>
              <a:t>First-level</a:t>
            </a:r>
          </a:p>
        </p:txBody>
      </p:sp>
      <p:sp>
        <p:nvSpPr>
          <p:cNvPr id="19" name="Content Placeholder 3"/>
          <p:cNvSpPr>
            <a:spLocks noGrp="1"/>
          </p:cNvSpPr>
          <p:nvPr>
            <p:ph sz="half" idx="18" hasCustomPrompt="1"/>
          </p:nvPr>
        </p:nvSpPr>
        <p:spPr bwMode="gray">
          <a:xfrm>
            <a:off x="8972065" y="3148862"/>
            <a:ext cx="2368913" cy="2592183"/>
          </a:xfrm>
        </p:spPr>
        <p:txBody>
          <a:bodyPr vert="horz" lIns="0" tIns="0" rIns="0" bIns="0" rtlCol="0">
            <a:noAutofit/>
          </a:bodyPr>
          <a:lstStyle>
            <a:lvl1pPr algn="ctr">
              <a:lnSpc>
                <a:spcPct val="100000"/>
              </a:lnSpc>
              <a:buClrTx/>
              <a:defRPr lang="en-US" sz="1800" b="1" cap="none" baseline="0" dirty="0" smtClean="0">
                <a:solidFill>
                  <a:schemeClr val="bg1"/>
                </a:solidFill>
                <a:latin typeface="+mn-lt"/>
              </a:defRPr>
            </a:lvl1pPr>
            <a:lvl2pPr marL="0" indent="0" algn="ctr">
              <a:buClrTx/>
              <a:buFontTx/>
              <a:buNone/>
              <a:defRPr lang="en-US" sz="1500" dirty="0" smtClean="0">
                <a:solidFill>
                  <a:schemeClr val="bg1"/>
                </a:solidFill>
              </a:defRPr>
            </a:lvl2pPr>
            <a:lvl3pPr marL="171450" indent="0">
              <a:buClrTx/>
              <a:buFont typeface="Arial" panose="020B0604020202020204" pitchFamily="34" charset="0"/>
              <a:buNone/>
              <a:defRPr lang="en-US" sz="1600" baseline="0" dirty="0" smtClean="0">
                <a:solidFill>
                  <a:schemeClr val="bg1"/>
                </a:solidFill>
              </a:defRPr>
            </a:lvl3pPr>
            <a:lvl4pPr>
              <a:buClrTx/>
              <a:defRPr lang="en-US" sz="1600" baseline="0" dirty="0" smtClean="0">
                <a:solidFill>
                  <a:schemeClr val="bg1"/>
                </a:solidFill>
              </a:defRPr>
            </a:lvl4pPr>
            <a:lvl5pPr>
              <a:buClrTx/>
              <a:defRPr lang="en-US" sz="1600" baseline="0" dirty="0">
                <a:solidFill>
                  <a:schemeClr val="bg1"/>
                </a:solidFill>
              </a:defRPr>
            </a:lvl5pPr>
            <a:lvl6pPr>
              <a:buClrTx/>
              <a:defRPr sz="1600" baseline="0">
                <a:solidFill>
                  <a:schemeClr val="bg1"/>
                </a:solidFill>
              </a:defRPr>
            </a:lvl6pPr>
            <a:lvl7pPr>
              <a:buClrTx/>
              <a:defRPr sz="1600">
                <a:solidFill>
                  <a:schemeClr val="bg1"/>
                </a:solidFill>
              </a:defRPr>
            </a:lvl7pPr>
            <a:lvl8pPr>
              <a:buClrTx/>
              <a:defRPr sz="1600" baseline="0">
                <a:solidFill>
                  <a:schemeClr val="bg1"/>
                </a:solidFill>
              </a:defRPr>
            </a:lvl8pPr>
            <a:lvl9pPr>
              <a:buClrTx/>
              <a:defRPr sz="1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Header</a:t>
            </a:r>
          </a:p>
          <a:p>
            <a:pPr lvl="1"/>
            <a:r>
              <a:rPr lang="en-US" dirty="0"/>
              <a:t>First-level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1B46839-35D8-438B-B7A2-2B753DFD7A66}"/>
              </a:ext>
            </a:extLst>
          </p:cNvPr>
          <p:cNvSpPr txBox="1"/>
          <p:nvPr userDrawn="1"/>
        </p:nvSpPr>
        <p:spPr>
          <a:xfrm>
            <a:off x="859758" y="6425582"/>
            <a:ext cx="8048816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en-US" sz="800" dirty="0">
                <a:solidFill>
                  <a:schemeClr val="tx2"/>
                </a:solidFill>
                <a:latin typeface="CVS Health Sans" panose="020B0504020202020204" pitchFamily="34" charset="0"/>
              </a:rPr>
              <a:t>©2021 CVS Health and/or one of its affiliates.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92420117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57929" y="530351"/>
            <a:ext cx="4884168" cy="71323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 </a:t>
            </a:r>
            <a:br>
              <a:rPr lang="en-US" dirty="0"/>
            </a:br>
            <a:r>
              <a:rPr lang="en-US" dirty="0"/>
              <a:t>for image and text slide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557929" y="1765300"/>
            <a:ext cx="4884168" cy="3977640"/>
          </a:xfrm>
        </p:spPr>
        <p:txBody>
          <a:bodyPr/>
          <a:lstStyle>
            <a:lvl1pPr>
              <a:defRPr cap="none"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Body text</a:t>
            </a:r>
          </a:p>
          <a:p>
            <a:pPr lvl="1"/>
            <a:r>
              <a:rPr lang="en-US" dirty="0"/>
              <a:t>First-level bullet</a:t>
            </a:r>
          </a:p>
          <a:p>
            <a:pPr lvl="2"/>
            <a:r>
              <a:rPr lang="en-US" dirty="0"/>
              <a:t>Second-level bullet</a:t>
            </a:r>
          </a:p>
          <a:p>
            <a:pPr lvl="3"/>
            <a:r>
              <a:rPr lang="en-US" dirty="0"/>
              <a:t>Third-level bullet</a:t>
            </a:r>
          </a:p>
          <a:p>
            <a:pPr lvl="4"/>
            <a:r>
              <a:rPr lang="en-US" dirty="0"/>
              <a:t>Fourth-level bullet</a:t>
            </a:r>
          </a:p>
          <a:p>
            <a:pPr lvl="5"/>
            <a:r>
              <a:rPr lang="en-US" dirty="0"/>
              <a:t>Fifth-level bullet</a:t>
            </a:r>
          </a:p>
          <a:p>
            <a:pPr lvl="6"/>
            <a:r>
              <a:rPr lang="en-US" dirty="0"/>
              <a:t>Sixth-level bullet</a:t>
            </a:r>
          </a:p>
          <a:p>
            <a:pPr lvl="7"/>
            <a:r>
              <a:rPr lang="en-US" dirty="0"/>
              <a:t>Seventh-level bullet</a:t>
            </a:r>
          </a:p>
          <a:p>
            <a:pPr lvl="8"/>
            <a:r>
              <a:rPr lang="en-US" dirty="0"/>
              <a:t>Eighth-level bullet</a:t>
            </a:r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12697E3D-9970-40A4-9967-1A38ED528B3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096000" y="0"/>
            <a:ext cx="6096001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spcBef>
                <a:spcPts val="0"/>
              </a:spcBef>
              <a:spcAft>
                <a:spcPts val="0"/>
              </a:spcAft>
              <a:defRPr sz="6600" b="1">
                <a:solidFill>
                  <a:schemeClr val="bg2"/>
                </a:solidFill>
              </a:defRPr>
            </a:lvl1pPr>
          </a:lstStyle>
          <a:p>
            <a:br>
              <a:rPr lang="en-US" dirty="0"/>
            </a:br>
            <a:r>
              <a:rPr lang="en-US" dirty="0"/>
              <a:t>IMAGE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16727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12697E3D-9970-40A4-9967-1A38ED528B3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6096001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spcBef>
                <a:spcPts val="0"/>
              </a:spcBef>
              <a:spcAft>
                <a:spcPts val="0"/>
              </a:spcAft>
              <a:defRPr sz="6600" b="1">
                <a:solidFill>
                  <a:schemeClr val="bg2"/>
                </a:solidFill>
              </a:defRPr>
            </a:lvl1pPr>
          </a:lstStyle>
          <a:p>
            <a:br>
              <a:rPr lang="en-US" dirty="0"/>
            </a:br>
            <a:r>
              <a:rPr lang="en-US" dirty="0"/>
              <a:t>IMAGE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33589" y="530351"/>
            <a:ext cx="4884168" cy="71323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 </a:t>
            </a:r>
            <a:br>
              <a:rPr lang="en-US" dirty="0"/>
            </a:br>
            <a:r>
              <a:rPr lang="en-US" dirty="0"/>
              <a:t>for image and text slide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6740693" y="1765300"/>
            <a:ext cx="4884168" cy="3977640"/>
          </a:xfrm>
        </p:spPr>
        <p:txBody>
          <a:bodyPr/>
          <a:lstStyle>
            <a:lvl1pPr>
              <a:buClrTx/>
              <a:defRPr cap="none" baseline="0">
                <a:solidFill>
                  <a:schemeClr val="tx2"/>
                </a:solidFill>
              </a:defRPr>
            </a:lvl1pPr>
            <a:lvl2pPr>
              <a:buClrTx/>
              <a:defRPr>
                <a:solidFill>
                  <a:schemeClr val="tx2"/>
                </a:solidFill>
              </a:defRPr>
            </a:lvl2pPr>
            <a:lvl3pPr>
              <a:buClrTx/>
              <a:defRPr>
                <a:solidFill>
                  <a:schemeClr val="tx2"/>
                </a:solidFill>
              </a:defRPr>
            </a:lvl3pPr>
            <a:lvl4pPr>
              <a:buClrTx/>
              <a:defRPr>
                <a:solidFill>
                  <a:schemeClr val="tx2"/>
                </a:solidFill>
              </a:defRPr>
            </a:lvl4pPr>
            <a:lvl5pPr>
              <a:buClrTx/>
              <a:defRPr>
                <a:solidFill>
                  <a:schemeClr val="tx2"/>
                </a:solidFill>
              </a:defRPr>
            </a:lvl5pPr>
            <a:lvl6pPr>
              <a:buClrTx/>
              <a:defRPr/>
            </a:lvl6pPr>
            <a:lvl7pPr>
              <a:buClrTx/>
              <a:defRPr/>
            </a:lvl7pPr>
            <a:lvl8pPr>
              <a:buClrTx/>
              <a:defRPr/>
            </a:lvl8pPr>
            <a:lvl9pPr>
              <a:buClrTx/>
              <a:defRPr/>
            </a:lvl9pPr>
          </a:lstStyle>
          <a:p>
            <a:pPr lvl="0"/>
            <a:r>
              <a:rPr lang="en-US" dirty="0"/>
              <a:t>Body text</a:t>
            </a:r>
          </a:p>
          <a:p>
            <a:pPr lvl="1"/>
            <a:r>
              <a:rPr lang="en-US" dirty="0"/>
              <a:t>First-level bullet</a:t>
            </a:r>
          </a:p>
          <a:p>
            <a:pPr lvl="2"/>
            <a:r>
              <a:rPr lang="en-US" dirty="0"/>
              <a:t>Second-level bullet</a:t>
            </a:r>
          </a:p>
          <a:p>
            <a:pPr lvl="3"/>
            <a:r>
              <a:rPr lang="en-US" dirty="0"/>
              <a:t>Third-level bullet</a:t>
            </a:r>
          </a:p>
          <a:p>
            <a:pPr lvl="4"/>
            <a:r>
              <a:rPr lang="en-US" dirty="0"/>
              <a:t>Fourth-level bullet</a:t>
            </a:r>
          </a:p>
          <a:p>
            <a:pPr lvl="5"/>
            <a:r>
              <a:rPr lang="en-US" dirty="0"/>
              <a:t>Fifth-level bullet</a:t>
            </a:r>
          </a:p>
          <a:p>
            <a:pPr lvl="6"/>
            <a:r>
              <a:rPr lang="en-US" dirty="0"/>
              <a:t>Sixth-level bullet</a:t>
            </a:r>
          </a:p>
          <a:p>
            <a:pPr lvl="7"/>
            <a:r>
              <a:rPr lang="en-US" dirty="0"/>
              <a:t>Seventh-level bullet</a:t>
            </a:r>
          </a:p>
          <a:p>
            <a:pPr lvl="8"/>
            <a:r>
              <a:rPr lang="en-US" dirty="0"/>
              <a:t>Eighth-level bullet</a:t>
            </a:r>
          </a:p>
        </p:txBody>
      </p:sp>
    </p:spTree>
    <p:extLst>
      <p:ext uri="{BB962C8B-B14F-4D97-AF65-F5344CB8AC3E}">
        <p14:creationId xmlns:p14="http://schemas.microsoft.com/office/powerpoint/2010/main" val="176614890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nfographic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5139F72-CEC0-495F-8477-192D60A880E2}"/>
              </a:ext>
            </a:extLst>
          </p:cNvPr>
          <p:cNvSpPr/>
          <p:nvPr userDrawn="1"/>
        </p:nvSpPr>
        <p:spPr>
          <a:xfrm>
            <a:off x="6096000" y="0"/>
            <a:ext cx="609600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dirty="0">
              <a:latin typeface="+mn-lt"/>
              <a:cs typeface="Arial" panose="020B0604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4BCE3BF-19DE-4243-9ED2-5FA21553C1FA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355279" y="6373316"/>
            <a:ext cx="1279513" cy="157138"/>
            <a:chOff x="1011652" y="1504398"/>
            <a:chExt cx="10028238" cy="1231900"/>
          </a:xfrm>
          <a:solidFill>
            <a:schemeClr val="bg1"/>
          </a:solidFill>
        </p:grpSpPr>
        <p:sp>
          <p:nvSpPr>
            <p:cNvPr id="10" name="Freeform 4">
              <a:extLst>
                <a:ext uri="{FF2B5EF4-FFF2-40B4-BE49-F238E27FC236}">
                  <a16:creationId xmlns:a16="http://schemas.microsoft.com/office/drawing/2014/main" id="{4FAD22A7-02FD-47B7-B56B-F83C1B41E59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17027" y="1539323"/>
              <a:ext cx="4808538" cy="1189038"/>
            </a:xfrm>
            <a:custGeom>
              <a:avLst/>
              <a:gdLst>
                <a:gd name="T0" fmla="*/ 701 w 1134"/>
                <a:gd name="T1" fmla="*/ 273 h 278"/>
                <a:gd name="T2" fmla="*/ 675 w 1134"/>
                <a:gd name="T3" fmla="*/ 248 h 278"/>
                <a:gd name="T4" fmla="*/ 701 w 1134"/>
                <a:gd name="T5" fmla="*/ 109 h 278"/>
                <a:gd name="T6" fmla="*/ 645 w 1134"/>
                <a:gd name="T7" fmla="*/ 84 h 278"/>
                <a:gd name="T8" fmla="*/ 576 w 1134"/>
                <a:gd name="T9" fmla="*/ 79 h 278"/>
                <a:gd name="T10" fmla="*/ 576 w 1134"/>
                <a:gd name="T11" fmla="*/ 278 h 278"/>
                <a:gd name="T12" fmla="*/ 645 w 1134"/>
                <a:gd name="T13" fmla="*/ 273 h 278"/>
                <a:gd name="T14" fmla="*/ 426 w 1134"/>
                <a:gd name="T15" fmla="*/ 222 h 278"/>
                <a:gd name="T16" fmla="*/ 299 w 1134"/>
                <a:gd name="T17" fmla="*/ 189 h 278"/>
                <a:gd name="T18" fmla="*/ 461 w 1134"/>
                <a:gd name="T19" fmla="*/ 175 h 278"/>
                <a:gd name="T20" fmla="*/ 267 w 1134"/>
                <a:gd name="T21" fmla="*/ 178 h 278"/>
                <a:gd name="T22" fmla="*/ 456 w 1134"/>
                <a:gd name="T23" fmla="*/ 222 h 278"/>
                <a:gd name="T24" fmla="*/ 59 w 1134"/>
                <a:gd name="T25" fmla="*/ 25 h 278"/>
                <a:gd name="T26" fmla="*/ 86 w 1134"/>
                <a:gd name="T27" fmla="*/ 0 h 278"/>
                <a:gd name="T28" fmla="*/ 0 w 1134"/>
                <a:gd name="T29" fmla="*/ 25 h 278"/>
                <a:gd name="T30" fmla="*/ 27 w 1134"/>
                <a:gd name="T31" fmla="*/ 247 h 278"/>
                <a:gd name="T32" fmla="*/ 0 w 1134"/>
                <a:gd name="T33" fmla="*/ 273 h 278"/>
                <a:gd name="T34" fmla="*/ 86 w 1134"/>
                <a:gd name="T35" fmla="*/ 247 h 278"/>
                <a:gd name="T36" fmla="*/ 59 w 1134"/>
                <a:gd name="T37" fmla="*/ 138 h 278"/>
                <a:gd name="T38" fmla="*/ 196 w 1134"/>
                <a:gd name="T39" fmla="*/ 247 h 278"/>
                <a:gd name="T40" fmla="*/ 168 w 1134"/>
                <a:gd name="T41" fmla="*/ 273 h 278"/>
                <a:gd name="T42" fmla="*/ 255 w 1134"/>
                <a:gd name="T43" fmla="*/ 247 h 278"/>
                <a:gd name="T44" fmla="*/ 227 w 1134"/>
                <a:gd name="T45" fmla="*/ 25 h 278"/>
                <a:gd name="T46" fmla="*/ 255 w 1134"/>
                <a:gd name="T47" fmla="*/ 0 h 278"/>
                <a:gd name="T48" fmla="*/ 168 w 1134"/>
                <a:gd name="T49" fmla="*/ 25 h 278"/>
                <a:gd name="T50" fmla="*/ 196 w 1134"/>
                <a:gd name="T51" fmla="*/ 114 h 278"/>
                <a:gd name="T52" fmla="*/ 996 w 1134"/>
                <a:gd name="T53" fmla="*/ 248 h 278"/>
                <a:gd name="T54" fmla="*/ 971 w 1134"/>
                <a:gd name="T55" fmla="*/ 163 h 278"/>
                <a:gd name="T56" fmla="*/ 1078 w 1134"/>
                <a:gd name="T57" fmla="*/ 163 h 278"/>
                <a:gd name="T58" fmla="*/ 1053 w 1134"/>
                <a:gd name="T59" fmla="*/ 248 h 278"/>
                <a:gd name="T60" fmla="*/ 1134 w 1134"/>
                <a:gd name="T61" fmla="*/ 273 h 278"/>
                <a:gd name="T62" fmla="*/ 1109 w 1134"/>
                <a:gd name="T63" fmla="*/ 248 h 278"/>
                <a:gd name="T64" fmla="*/ 1030 w 1134"/>
                <a:gd name="T65" fmla="*/ 79 h 278"/>
                <a:gd name="T66" fmla="*/ 971 w 1134"/>
                <a:gd name="T67" fmla="*/ 0 h 278"/>
                <a:gd name="T68" fmla="*/ 915 w 1134"/>
                <a:gd name="T69" fmla="*/ 24 h 278"/>
                <a:gd name="T70" fmla="*/ 940 w 1134"/>
                <a:gd name="T71" fmla="*/ 248 h 278"/>
                <a:gd name="T72" fmla="*/ 915 w 1134"/>
                <a:gd name="T73" fmla="*/ 273 h 278"/>
                <a:gd name="T74" fmla="*/ 996 w 1134"/>
                <a:gd name="T75" fmla="*/ 248 h 278"/>
                <a:gd name="T76" fmla="*/ 580 w 1134"/>
                <a:gd name="T77" fmla="*/ 104 h 278"/>
                <a:gd name="T78" fmla="*/ 580 w 1134"/>
                <a:gd name="T79" fmla="*/ 252 h 278"/>
                <a:gd name="T80" fmla="*/ 366 w 1134"/>
                <a:gd name="T81" fmla="*/ 104 h 278"/>
                <a:gd name="T82" fmla="*/ 299 w 1134"/>
                <a:gd name="T83" fmla="*/ 164 h 278"/>
                <a:gd name="T84" fmla="*/ 859 w 1134"/>
                <a:gd name="T85" fmla="*/ 224 h 278"/>
                <a:gd name="T86" fmla="*/ 897 w 1134"/>
                <a:gd name="T87" fmla="*/ 109 h 278"/>
                <a:gd name="T88" fmla="*/ 859 w 1134"/>
                <a:gd name="T89" fmla="*/ 84 h 278"/>
                <a:gd name="T90" fmla="*/ 829 w 1134"/>
                <a:gd name="T91" fmla="*/ 36 h 278"/>
                <a:gd name="T92" fmla="*/ 799 w 1134"/>
                <a:gd name="T93" fmla="*/ 84 h 278"/>
                <a:gd name="T94" fmla="*/ 829 w 1134"/>
                <a:gd name="T95" fmla="*/ 109 h 278"/>
                <a:gd name="T96" fmla="*/ 879 w 1134"/>
                <a:gd name="T97" fmla="*/ 275 h 278"/>
                <a:gd name="T98" fmla="*/ 897 w 1134"/>
                <a:gd name="T99" fmla="*/ 248 h 278"/>
                <a:gd name="T100" fmla="*/ 859 w 1134"/>
                <a:gd name="T101" fmla="*/ 224 h 278"/>
                <a:gd name="T102" fmla="*/ 801 w 1134"/>
                <a:gd name="T103" fmla="*/ 273 h 278"/>
                <a:gd name="T104" fmla="*/ 787 w 1134"/>
                <a:gd name="T105" fmla="*/ 249 h 278"/>
                <a:gd name="T106" fmla="*/ 768 w 1134"/>
                <a:gd name="T107" fmla="*/ 0 h 278"/>
                <a:gd name="T108" fmla="*/ 712 w 1134"/>
                <a:gd name="T109" fmla="*/ 24 h 278"/>
                <a:gd name="T110" fmla="*/ 737 w 1134"/>
                <a:gd name="T111" fmla="*/ 224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34" h="278">
                  <a:moveTo>
                    <a:pt x="645" y="273"/>
                  </a:moveTo>
                  <a:cubicBezTo>
                    <a:pt x="701" y="273"/>
                    <a:pt x="701" y="273"/>
                    <a:pt x="701" y="273"/>
                  </a:cubicBezTo>
                  <a:cubicBezTo>
                    <a:pt x="701" y="248"/>
                    <a:pt x="701" y="248"/>
                    <a:pt x="701" y="248"/>
                  </a:cubicBezTo>
                  <a:cubicBezTo>
                    <a:pt x="675" y="248"/>
                    <a:pt x="675" y="248"/>
                    <a:pt x="675" y="248"/>
                  </a:cubicBezTo>
                  <a:cubicBezTo>
                    <a:pt x="675" y="109"/>
                    <a:pt x="675" y="109"/>
                    <a:pt x="675" y="109"/>
                  </a:cubicBezTo>
                  <a:cubicBezTo>
                    <a:pt x="701" y="109"/>
                    <a:pt x="701" y="109"/>
                    <a:pt x="701" y="109"/>
                  </a:cubicBezTo>
                  <a:cubicBezTo>
                    <a:pt x="701" y="84"/>
                    <a:pt x="701" y="84"/>
                    <a:pt x="701" y="84"/>
                  </a:cubicBezTo>
                  <a:cubicBezTo>
                    <a:pt x="645" y="84"/>
                    <a:pt x="645" y="84"/>
                    <a:pt x="645" y="84"/>
                  </a:cubicBezTo>
                  <a:cubicBezTo>
                    <a:pt x="645" y="112"/>
                    <a:pt x="645" y="112"/>
                    <a:pt x="645" y="112"/>
                  </a:cubicBezTo>
                  <a:cubicBezTo>
                    <a:pt x="629" y="91"/>
                    <a:pt x="605" y="79"/>
                    <a:pt x="576" y="79"/>
                  </a:cubicBezTo>
                  <a:cubicBezTo>
                    <a:pt x="523" y="79"/>
                    <a:pt x="483" y="122"/>
                    <a:pt x="483" y="178"/>
                  </a:cubicBezTo>
                  <a:cubicBezTo>
                    <a:pt x="483" y="235"/>
                    <a:pt x="523" y="278"/>
                    <a:pt x="576" y="278"/>
                  </a:cubicBezTo>
                  <a:cubicBezTo>
                    <a:pt x="605" y="278"/>
                    <a:pt x="629" y="265"/>
                    <a:pt x="645" y="245"/>
                  </a:cubicBezTo>
                  <a:lnTo>
                    <a:pt x="645" y="273"/>
                  </a:lnTo>
                  <a:close/>
                  <a:moveTo>
                    <a:pt x="456" y="222"/>
                  </a:moveTo>
                  <a:cubicBezTo>
                    <a:pt x="426" y="222"/>
                    <a:pt x="426" y="222"/>
                    <a:pt x="426" y="222"/>
                  </a:cubicBezTo>
                  <a:cubicBezTo>
                    <a:pt x="415" y="241"/>
                    <a:pt x="395" y="253"/>
                    <a:pt x="367" y="253"/>
                  </a:cubicBezTo>
                  <a:cubicBezTo>
                    <a:pt x="325" y="253"/>
                    <a:pt x="302" y="227"/>
                    <a:pt x="299" y="189"/>
                  </a:cubicBezTo>
                  <a:cubicBezTo>
                    <a:pt x="461" y="189"/>
                    <a:pt x="461" y="189"/>
                    <a:pt x="461" y="189"/>
                  </a:cubicBezTo>
                  <a:cubicBezTo>
                    <a:pt x="461" y="175"/>
                    <a:pt x="461" y="175"/>
                    <a:pt x="461" y="175"/>
                  </a:cubicBezTo>
                  <a:cubicBezTo>
                    <a:pt x="461" y="118"/>
                    <a:pt x="424" y="79"/>
                    <a:pt x="366" y="79"/>
                  </a:cubicBezTo>
                  <a:cubicBezTo>
                    <a:pt x="308" y="79"/>
                    <a:pt x="267" y="120"/>
                    <a:pt x="267" y="178"/>
                  </a:cubicBezTo>
                  <a:cubicBezTo>
                    <a:pt x="267" y="237"/>
                    <a:pt x="308" y="278"/>
                    <a:pt x="366" y="278"/>
                  </a:cubicBezTo>
                  <a:cubicBezTo>
                    <a:pt x="409" y="278"/>
                    <a:pt x="442" y="257"/>
                    <a:pt x="456" y="222"/>
                  </a:cubicBezTo>
                  <a:moveTo>
                    <a:pt x="59" y="114"/>
                  </a:moveTo>
                  <a:cubicBezTo>
                    <a:pt x="59" y="25"/>
                    <a:pt x="59" y="25"/>
                    <a:pt x="59" y="25"/>
                  </a:cubicBezTo>
                  <a:cubicBezTo>
                    <a:pt x="86" y="25"/>
                    <a:pt x="86" y="25"/>
                    <a:pt x="86" y="25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7" y="247"/>
                    <a:pt x="27" y="247"/>
                    <a:pt x="27" y="247"/>
                  </a:cubicBezTo>
                  <a:cubicBezTo>
                    <a:pt x="0" y="247"/>
                    <a:pt x="0" y="247"/>
                    <a:pt x="0" y="24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6" y="273"/>
                    <a:pt x="86" y="273"/>
                    <a:pt x="86" y="273"/>
                  </a:cubicBezTo>
                  <a:cubicBezTo>
                    <a:pt x="86" y="247"/>
                    <a:pt x="86" y="247"/>
                    <a:pt x="86" y="247"/>
                  </a:cubicBezTo>
                  <a:cubicBezTo>
                    <a:pt x="59" y="247"/>
                    <a:pt x="59" y="247"/>
                    <a:pt x="59" y="247"/>
                  </a:cubicBezTo>
                  <a:cubicBezTo>
                    <a:pt x="59" y="138"/>
                    <a:pt x="59" y="138"/>
                    <a:pt x="59" y="138"/>
                  </a:cubicBezTo>
                  <a:cubicBezTo>
                    <a:pt x="196" y="138"/>
                    <a:pt x="196" y="138"/>
                    <a:pt x="196" y="138"/>
                  </a:cubicBezTo>
                  <a:cubicBezTo>
                    <a:pt x="196" y="247"/>
                    <a:pt x="196" y="247"/>
                    <a:pt x="196" y="247"/>
                  </a:cubicBezTo>
                  <a:cubicBezTo>
                    <a:pt x="168" y="247"/>
                    <a:pt x="168" y="247"/>
                    <a:pt x="168" y="247"/>
                  </a:cubicBezTo>
                  <a:cubicBezTo>
                    <a:pt x="168" y="273"/>
                    <a:pt x="168" y="273"/>
                    <a:pt x="168" y="273"/>
                  </a:cubicBezTo>
                  <a:cubicBezTo>
                    <a:pt x="255" y="273"/>
                    <a:pt x="255" y="273"/>
                    <a:pt x="255" y="273"/>
                  </a:cubicBezTo>
                  <a:cubicBezTo>
                    <a:pt x="255" y="247"/>
                    <a:pt x="255" y="247"/>
                    <a:pt x="255" y="247"/>
                  </a:cubicBezTo>
                  <a:cubicBezTo>
                    <a:pt x="227" y="247"/>
                    <a:pt x="227" y="247"/>
                    <a:pt x="227" y="247"/>
                  </a:cubicBezTo>
                  <a:cubicBezTo>
                    <a:pt x="227" y="25"/>
                    <a:pt x="227" y="25"/>
                    <a:pt x="227" y="25"/>
                  </a:cubicBezTo>
                  <a:cubicBezTo>
                    <a:pt x="255" y="25"/>
                    <a:pt x="255" y="25"/>
                    <a:pt x="255" y="25"/>
                  </a:cubicBezTo>
                  <a:cubicBezTo>
                    <a:pt x="255" y="0"/>
                    <a:pt x="255" y="0"/>
                    <a:pt x="255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25"/>
                    <a:pt x="168" y="25"/>
                    <a:pt x="168" y="25"/>
                  </a:cubicBezTo>
                  <a:cubicBezTo>
                    <a:pt x="196" y="25"/>
                    <a:pt x="196" y="25"/>
                    <a:pt x="196" y="25"/>
                  </a:cubicBezTo>
                  <a:cubicBezTo>
                    <a:pt x="196" y="114"/>
                    <a:pt x="196" y="114"/>
                    <a:pt x="196" y="114"/>
                  </a:cubicBezTo>
                  <a:lnTo>
                    <a:pt x="59" y="114"/>
                  </a:lnTo>
                  <a:close/>
                  <a:moveTo>
                    <a:pt x="996" y="248"/>
                  </a:moveTo>
                  <a:cubicBezTo>
                    <a:pt x="971" y="248"/>
                    <a:pt x="971" y="248"/>
                    <a:pt x="971" y="248"/>
                  </a:cubicBezTo>
                  <a:cubicBezTo>
                    <a:pt x="971" y="163"/>
                    <a:pt x="971" y="163"/>
                    <a:pt x="971" y="163"/>
                  </a:cubicBezTo>
                  <a:cubicBezTo>
                    <a:pt x="971" y="124"/>
                    <a:pt x="991" y="104"/>
                    <a:pt x="1026" y="104"/>
                  </a:cubicBezTo>
                  <a:cubicBezTo>
                    <a:pt x="1058" y="104"/>
                    <a:pt x="1078" y="124"/>
                    <a:pt x="1078" y="163"/>
                  </a:cubicBezTo>
                  <a:cubicBezTo>
                    <a:pt x="1078" y="248"/>
                    <a:pt x="1078" y="248"/>
                    <a:pt x="1078" y="248"/>
                  </a:cubicBezTo>
                  <a:cubicBezTo>
                    <a:pt x="1053" y="248"/>
                    <a:pt x="1053" y="248"/>
                    <a:pt x="1053" y="248"/>
                  </a:cubicBezTo>
                  <a:cubicBezTo>
                    <a:pt x="1053" y="273"/>
                    <a:pt x="1053" y="273"/>
                    <a:pt x="1053" y="273"/>
                  </a:cubicBezTo>
                  <a:cubicBezTo>
                    <a:pt x="1134" y="273"/>
                    <a:pt x="1134" y="273"/>
                    <a:pt x="1134" y="273"/>
                  </a:cubicBezTo>
                  <a:cubicBezTo>
                    <a:pt x="1134" y="248"/>
                    <a:pt x="1134" y="248"/>
                    <a:pt x="1134" y="248"/>
                  </a:cubicBezTo>
                  <a:cubicBezTo>
                    <a:pt x="1109" y="248"/>
                    <a:pt x="1109" y="248"/>
                    <a:pt x="1109" y="248"/>
                  </a:cubicBezTo>
                  <a:cubicBezTo>
                    <a:pt x="1109" y="163"/>
                    <a:pt x="1109" y="163"/>
                    <a:pt x="1109" y="163"/>
                  </a:cubicBezTo>
                  <a:cubicBezTo>
                    <a:pt x="1109" y="117"/>
                    <a:pt x="1081" y="79"/>
                    <a:pt x="1030" y="79"/>
                  </a:cubicBezTo>
                  <a:cubicBezTo>
                    <a:pt x="1003" y="79"/>
                    <a:pt x="983" y="89"/>
                    <a:pt x="971" y="105"/>
                  </a:cubicBezTo>
                  <a:cubicBezTo>
                    <a:pt x="971" y="0"/>
                    <a:pt x="971" y="0"/>
                    <a:pt x="971" y="0"/>
                  </a:cubicBezTo>
                  <a:cubicBezTo>
                    <a:pt x="915" y="0"/>
                    <a:pt x="915" y="0"/>
                    <a:pt x="915" y="0"/>
                  </a:cubicBezTo>
                  <a:cubicBezTo>
                    <a:pt x="915" y="24"/>
                    <a:pt x="915" y="24"/>
                    <a:pt x="915" y="24"/>
                  </a:cubicBezTo>
                  <a:cubicBezTo>
                    <a:pt x="940" y="24"/>
                    <a:pt x="940" y="24"/>
                    <a:pt x="940" y="24"/>
                  </a:cubicBezTo>
                  <a:cubicBezTo>
                    <a:pt x="940" y="248"/>
                    <a:pt x="940" y="248"/>
                    <a:pt x="940" y="248"/>
                  </a:cubicBezTo>
                  <a:cubicBezTo>
                    <a:pt x="915" y="248"/>
                    <a:pt x="915" y="248"/>
                    <a:pt x="915" y="248"/>
                  </a:cubicBezTo>
                  <a:cubicBezTo>
                    <a:pt x="915" y="273"/>
                    <a:pt x="915" y="273"/>
                    <a:pt x="915" y="273"/>
                  </a:cubicBezTo>
                  <a:cubicBezTo>
                    <a:pt x="996" y="273"/>
                    <a:pt x="996" y="273"/>
                    <a:pt x="996" y="273"/>
                  </a:cubicBezTo>
                  <a:lnTo>
                    <a:pt x="996" y="248"/>
                  </a:lnTo>
                  <a:close/>
                  <a:moveTo>
                    <a:pt x="514" y="178"/>
                  </a:moveTo>
                  <a:cubicBezTo>
                    <a:pt x="514" y="135"/>
                    <a:pt x="542" y="104"/>
                    <a:pt x="580" y="104"/>
                  </a:cubicBezTo>
                  <a:cubicBezTo>
                    <a:pt x="619" y="104"/>
                    <a:pt x="646" y="136"/>
                    <a:pt x="646" y="178"/>
                  </a:cubicBezTo>
                  <a:cubicBezTo>
                    <a:pt x="646" y="221"/>
                    <a:pt x="619" y="252"/>
                    <a:pt x="580" y="252"/>
                  </a:cubicBezTo>
                  <a:cubicBezTo>
                    <a:pt x="542" y="252"/>
                    <a:pt x="514" y="221"/>
                    <a:pt x="514" y="178"/>
                  </a:cubicBezTo>
                  <a:moveTo>
                    <a:pt x="366" y="104"/>
                  </a:moveTo>
                  <a:cubicBezTo>
                    <a:pt x="406" y="104"/>
                    <a:pt x="427" y="133"/>
                    <a:pt x="430" y="164"/>
                  </a:cubicBezTo>
                  <a:cubicBezTo>
                    <a:pt x="299" y="164"/>
                    <a:pt x="299" y="164"/>
                    <a:pt x="299" y="164"/>
                  </a:cubicBezTo>
                  <a:cubicBezTo>
                    <a:pt x="302" y="130"/>
                    <a:pt x="326" y="104"/>
                    <a:pt x="366" y="104"/>
                  </a:cubicBezTo>
                  <a:moveTo>
                    <a:pt x="859" y="224"/>
                  </a:moveTo>
                  <a:cubicBezTo>
                    <a:pt x="859" y="109"/>
                    <a:pt x="859" y="109"/>
                    <a:pt x="859" y="109"/>
                  </a:cubicBezTo>
                  <a:cubicBezTo>
                    <a:pt x="897" y="109"/>
                    <a:pt x="897" y="109"/>
                    <a:pt x="897" y="109"/>
                  </a:cubicBezTo>
                  <a:cubicBezTo>
                    <a:pt x="897" y="84"/>
                    <a:pt x="897" y="84"/>
                    <a:pt x="897" y="84"/>
                  </a:cubicBezTo>
                  <a:cubicBezTo>
                    <a:pt x="859" y="84"/>
                    <a:pt x="859" y="84"/>
                    <a:pt x="859" y="84"/>
                  </a:cubicBezTo>
                  <a:cubicBezTo>
                    <a:pt x="859" y="36"/>
                    <a:pt x="859" y="36"/>
                    <a:pt x="859" y="36"/>
                  </a:cubicBezTo>
                  <a:cubicBezTo>
                    <a:pt x="829" y="36"/>
                    <a:pt x="829" y="36"/>
                    <a:pt x="829" y="36"/>
                  </a:cubicBezTo>
                  <a:cubicBezTo>
                    <a:pt x="829" y="84"/>
                    <a:pt x="829" y="84"/>
                    <a:pt x="829" y="84"/>
                  </a:cubicBezTo>
                  <a:cubicBezTo>
                    <a:pt x="799" y="84"/>
                    <a:pt x="799" y="84"/>
                    <a:pt x="799" y="84"/>
                  </a:cubicBezTo>
                  <a:cubicBezTo>
                    <a:pt x="799" y="109"/>
                    <a:pt x="799" y="109"/>
                    <a:pt x="799" y="109"/>
                  </a:cubicBezTo>
                  <a:cubicBezTo>
                    <a:pt x="829" y="109"/>
                    <a:pt x="829" y="109"/>
                    <a:pt x="829" y="109"/>
                  </a:cubicBezTo>
                  <a:cubicBezTo>
                    <a:pt x="829" y="225"/>
                    <a:pt x="829" y="225"/>
                    <a:pt x="829" y="225"/>
                  </a:cubicBezTo>
                  <a:cubicBezTo>
                    <a:pt x="829" y="259"/>
                    <a:pt x="844" y="275"/>
                    <a:pt x="879" y="275"/>
                  </a:cubicBezTo>
                  <a:cubicBezTo>
                    <a:pt x="884" y="275"/>
                    <a:pt x="893" y="274"/>
                    <a:pt x="897" y="273"/>
                  </a:cubicBezTo>
                  <a:cubicBezTo>
                    <a:pt x="897" y="248"/>
                    <a:pt x="897" y="248"/>
                    <a:pt x="897" y="248"/>
                  </a:cubicBezTo>
                  <a:cubicBezTo>
                    <a:pt x="892" y="249"/>
                    <a:pt x="886" y="249"/>
                    <a:pt x="882" y="249"/>
                  </a:cubicBezTo>
                  <a:cubicBezTo>
                    <a:pt x="866" y="249"/>
                    <a:pt x="859" y="244"/>
                    <a:pt x="859" y="224"/>
                  </a:cubicBezTo>
                  <a:moveTo>
                    <a:pt x="783" y="275"/>
                  </a:moveTo>
                  <a:cubicBezTo>
                    <a:pt x="789" y="275"/>
                    <a:pt x="797" y="274"/>
                    <a:pt x="801" y="273"/>
                  </a:cubicBezTo>
                  <a:cubicBezTo>
                    <a:pt x="801" y="248"/>
                    <a:pt x="801" y="248"/>
                    <a:pt x="801" y="248"/>
                  </a:cubicBezTo>
                  <a:cubicBezTo>
                    <a:pt x="795" y="249"/>
                    <a:pt x="791" y="249"/>
                    <a:pt x="787" y="249"/>
                  </a:cubicBezTo>
                  <a:cubicBezTo>
                    <a:pt x="774" y="249"/>
                    <a:pt x="768" y="243"/>
                    <a:pt x="768" y="222"/>
                  </a:cubicBezTo>
                  <a:cubicBezTo>
                    <a:pt x="768" y="0"/>
                    <a:pt x="768" y="0"/>
                    <a:pt x="768" y="0"/>
                  </a:cubicBezTo>
                  <a:cubicBezTo>
                    <a:pt x="712" y="0"/>
                    <a:pt x="712" y="0"/>
                    <a:pt x="712" y="0"/>
                  </a:cubicBezTo>
                  <a:cubicBezTo>
                    <a:pt x="712" y="24"/>
                    <a:pt x="712" y="24"/>
                    <a:pt x="712" y="24"/>
                  </a:cubicBezTo>
                  <a:cubicBezTo>
                    <a:pt x="737" y="24"/>
                    <a:pt x="737" y="24"/>
                    <a:pt x="737" y="24"/>
                  </a:cubicBezTo>
                  <a:cubicBezTo>
                    <a:pt x="737" y="224"/>
                    <a:pt x="737" y="224"/>
                    <a:pt x="737" y="224"/>
                  </a:cubicBezTo>
                  <a:cubicBezTo>
                    <a:pt x="737" y="257"/>
                    <a:pt x="751" y="275"/>
                    <a:pt x="783" y="27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E5501FD2-6558-4D19-84E8-1DAF689AB5F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7202" y="1504398"/>
              <a:ext cx="1030288" cy="1231900"/>
            </a:xfrm>
            <a:custGeom>
              <a:avLst/>
              <a:gdLst>
                <a:gd name="T0" fmla="*/ 85 w 243"/>
                <a:gd name="T1" fmla="*/ 195 h 288"/>
                <a:gd name="T2" fmla="*/ 125 w 243"/>
                <a:gd name="T3" fmla="*/ 223 h 288"/>
                <a:gd name="T4" fmla="*/ 158 w 243"/>
                <a:gd name="T5" fmla="*/ 203 h 288"/>
                <a:gd name="T6" fmla="*/ 110 w 243"/>
                <a:gd name="T7" fmla="*/ 176 h 288"/>
                <a:gd name="T8" fmla="*/ 36 w 243"/>
                <a:gd name="T9" fmla="*/ 150 h 288"/>
                <a:gd name="T10" fmla="*/ 5 w 243"/>
                <a:gd name="T11" fmla="*/ 87 h 288"/>
                <a:gd name="T12" fmla="*/ 119 w 243"/>
                <a:gd name="T13" fmla="*/ 0 h 288"/>
                <a:gd name="T14" fmla="*/ 236 w 243"/>
                <a:gd name="T15" fmla="*/ 86 h 288"/>
                <a:gd name="T16" fmla="*/ 153 w 243"/>
                <a:gd name="T17" fmla="*/ 86 h 288"/>
                <a:gd name="T18" fmla="*/ 118 w 243"/>
                <a:gd name="T19" fmla="*/ 62 h 288"/>
                <a:gd name="T20" fmla="*/ 90 w 243"/>
                <a:gd name="T21" fmla="*/ 80 h 288"/>
                <a:gd name="T22" fmla="*/ 130 w 243"/>
                <a:gd name="T23" fmla="*/ 104 h 288"/>
                <a:gd name="T24" fmla="*/ 208 w 243"/>
                <a:gd name="T25" fmla="*/ 130 h 288"/>
                <a:gd name="T26" fmla="*/ 243 w 243"/>
                <a:gd name="T27" fmla="*/ 194 h 288"/>
                <a:gd name="T28" fmla="*/ 122 w 243"/>
                <a:gd name="T29" fmla="*/ 288 h 288"/>
                <a:gd name="T30" fmla="*/ 0 w 243"/>
                <a:gd name="T31" fmla="*/ 195 h 288"/>
                <a:gd name="T32" fmla="*/ 85 w 243"/>
                <a:gd name="T33" fmla="*/ 195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3" h="288">
                  <a:moveTo>
                    <a:pt x="85" y="195"/>
                  </a:moveTo>
                  <a:cubicBezTo>
                    <a:pt x="90" y="216"/>
                    <a:pt x="101" y="223"/>
                    <a:pt x="125" y="223"/>
                  </a:cubicBezTo>
                  <a:cubicBezTo>
                    <a:pt x="146" y="223"/>
                    <a:pt x="158" y="215"/>
                    <a:pt x="158" y="203"/>
                  </a:cubicBezTo>
                  <a:cubicBezTo>
                    <a:pt x="158" y="186"/>
                    <a:pt x="142" y="185"/>
                    <a:pt x="110" y="176"/>
                  </a:cubicBezTo>
                  <a:cubicBezTo>
                    <a:pt x="72" y="166"/>
                    <a:pt x="48" y="158"/>
                    <a:pt x="36" y="150"/>
                  </a:cubicBezTo>
                  <a:cubicBezTo>
                    <a:pt x="15" y="135"/>
                    <a:pt x="5" y="114"/>
                    <a:pt x="5" y="87"/>
                  </a:cubicBezTo>
                  <a:cubicBezTo>
                    <a:pt x="5" y="34"/>
                    <a:pt x="47" y="0"/>
                    <a:pt x="119" y="0"/>
                  </a:cubicBezTo>
                  <a:cubicBezTo>
                    <a:pt x="189" y="0"/>
                    <a:pt x="231" y="31"/>
                    <a:pt x="236" y="86"/>
                  </a:cubicBezTo>
                  <a:cubicBezTo>
                    <a:pt x="153" y="86"/>
                    <a:pt x="153" y="86"/>
                    <a:pt x="153" y="86"/>
                  </a:cubicBezTo>
                  <a:cubicBezTo>
                    <a:pt x="150" y="70"/>
                    <a:pt x="139" y="62"/>
                    <a:pt x="118" y="62"/>
                  </a:cubicBezTo>
                  <a:cubicBezTo>
                    <a:pt x="99" y="62"/>
                    <a:pt x="90" y="68"/>
                    <a:pt x="90" y="80"/>
                  </a:cubicBezTo>
                  <a:cubicBezTo>
                    <a:pt x="90" y="95"/>
                    <a:pt x="104" y="98"/>
                    <a:pt x="130" y="104"/>
                  </a:cubicBezTo>
                  <a:cubicBezTo>
                    <a:pt x="164" y="113"/>
                    <a:pt x="191" y="119"/>
                    <a:pt x="208" y="130"/>
                  </a:cubicBezTo>
                  <a:cubicBezTo>
                    <a:pt x="232" y="146"/>
                    <a:pt x="243" y="166"/>
                    <a:pt x="243" y="194"/>
                  </a:cubicBezTo>
                  <a:cubicBezTo>
                    <a:pt x="243" y="253"/>
                    <a:pt x="201" y="288"/>
                    <a:pt x="122" y="288"/>
                  </a:cubicBezTo>
                  <a:cubicBezTo>
                    <a:pt x="48" y="288"/>
                    <a:pt x="6" y="253"/>
                    <a:pt x="0" y="195"/>
                  </a:cubicBezTo>
                  <a:lnTo>
                    <a:pt x="85" y="1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56C71C9D-3B12-4743-ABB3-3300A6D7C2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7727" y="1504398"/>
              <a:ext cx="1147763" cy="1231900"/>
            </a:xfrm>
            <a:custGeom>
              <a:avLst/>
              <a:gdLst>
                <a:gd name="T0" fmla="*/ 271 w 271"/>
                <a:gd name="T1" fmla="*/ 174 h 288"/>
                <a:gd name="T2" fmla="*/ 140 w 271"/>
                <a:gd name="T3" fmla="*/ 288 h 288"/>
                <a:gd name="T4" fmla="*/ 0 w 271"/>
                <a:gd name="T5" fmla="*/ 144 h 288"/>
                <a:gd name="T6" fmla="*/ 139 w 271"/>
                <a:gd name="T7" fmla="*/ 0 h 288"/>
                <a:gd name="T8" fmla="*/ 269 w 271"/>
                <a:gd name="T9" fmla="*/ 111 h 288"/>
                <a:gd name="T10" fmla="*/ 186 w 271"/>
                <a:gd name="T11" fmla="*/ 111 h 288"/>
                <a:gd name="T12" fmla="*/ 140 w 271"/>
                <a:gd name="T13" fmla="*/ 68 h 288"/>
                <a:gd name="T14" fmla="*/ 88 w 271"/>
                <a:gd name="T15" fmla="*/ 144 h 288"/>
                <a:gd name="T16" fmla="*/ 142 w 271"/>
                <a:gd name="T17" fmla="*/ 220 h 288"/>
                <a:gd name="T18" fmla="*/ 188 w 271"/>
                <a:gd name="T19" fmla="*/ 174 h 288"/>
                <a:gd name="T20" fmla="*/ 271 w 271"/>
                <a:gd name="T21" fmla="*/ 17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1" h="288">
                  <a:moveTo>
                    <a:pt x="271" y="174"/>
                  </a:moveTo>
                  <a:cubicBezTo>
                    <a:pt x="266" y="246"/>
                    <a:pt x="219" y="288"/>
                    <a:pt x="140" y="288"/>
                  </a:cubicBezTo>
                  <a:cubicBezTo>
                    <a:pt x="53" y="288"/>
                    <a:pt x="0" y="233"/>
                    <a:pt x="0" y="144"/>
                  </a:cubicBezTo>
                  <a:cubicBezTo>
                    <a:pt x="0" y="55"/>
                    <a:pt x="54" y="0"/>
                    <a:pt x="139" y="0"/>
                  </a:cubicBezTo>
                  <a:cubicBezTo>
                    <a:pt x="218" y="0"/>
                    <a:pt x="264" y="40"/>
                    <a:pt x="269" y="111"/>
                  </a:cubicBezTo>
                  <a:cubicBezTo>
                    <a:pt x="186" y="111"/>
                    <a:pt x="186" y="111"/>
                    <a:pt x="186" y="111"/>
                  </a:cubicBezTo>
                  <a:cubicBezTo>
                    <a:pt x="183" y="83"/>
                    <a:pt x="168" y="68"/>
                    <a:pt x="140" y="68"/>
                  </a:cubicBezTo>
                  <a:cubicBezTo>
                    <a:pt x="105" y="68"/>
                    <a:pt x="88" y="94"/>
                    <a:pt x="88" y="144"/>
                  </a:cubicBezTo>
                  <a:cubicBezTo>
                    <a:pt x="88" y="194"/>
                    <a:pt x="107" y="220"/>
                    <a:pt x="142" y="220"/>
                  </a:cubicBezTo>
                  <a:cubicBezTo>
                    <a:pt x="169" y="220"/>
                    <a:pt x="186" y="204"/>
                    <a:pt x="188" y="174"/>
                  </a:cubicBezTo>
                  <a:lnTo>
                    <a:pt x="271" y="1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7C9731B0-F7F6-409F-971D-705E83BF30B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6115" y="1539323"/>
              <a:ext cx="1144588" cy="1163638"/>
            </a:xfrm>
            <a:custGeom>
              <a:avLst/>
              <a:gdLst>
                <a:gd name="T0" fmla="*/ 0 w 721"/>
                <a:gd name="T1" fmla="*/ 0 h 733"/>
                <a:gd name="T2" fmla="*/ 237 w 721"/>
                <a:gd name="T3" fmla="*/ 0 h 733"/>
                <a:gd name="T4" fmla="*/ 360 w 721"/>
                <a:gd name="T5" fmla="*/ 474 h 733"/>
                <a:gd name="T6" fmla="*/ 491 w 721"/>
                <a:gd name="T7" fmla="*/ 0 h 733"/>
                <a:gd name="T8" fmla="*/ 721 w 721"/>
                <a:gd name="T9" fmla="*/ 0 h 733"/>
                <a:gd name="T10" fmla="*/ 478 w 721"/>
                <a:gd name="T11" fmla="*/ 733 h 733"/>
                <a:gd name="T12" fmla="*/ 245 w 721"/>
                <a:gd name="T13" fmla="*/ 733 h 733"/>
                <a:gd name="T14" fmla="*/ 0 w 721"/>
                <a:gd name="T15" fmla="*/ 0 h 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1" h="733">
                  <a:moveTo>
                    <a:pt x="0" y="0"/>
                  </a:moveTo>
                  <a:lnTo>
                    <a:pt x="237" y="0"/>
                  </a:lnTo>
                  <a:lnTo>
                    <a:pt x="360" y="474"/>
                  </a:lnTo>
                  <a:lnTo>
                    <a:pt x="491" y="0"/>
                  </a:lnTo>
                  <a:lnTo>
                    <a:pt x="721" y="0"/>
                  </a:lnTo>
                  <a:lnTo>
                    <a:pt x="478" y="733"/>
                  </a:lnTo>
                  <a:lnTo>
                    <a:pt x="245" y="73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D982D7F3-8E67-4A4F-91EE-C8AA3BB44D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652" y="1504398"/>
              <a:ext cx="1500188" cy="1231900"/>
            </a:xfrm>
            <a:custGeom>
              <a:avLst/>
              <a:gdLst>
                <a:gd name="T0" fmla="*/ 101 w 354"/>
                <a:gd name="T1" fmla="*/ 0 h 288"/>
                <a:gd name="T2" fmla="*/ 73 w 354"/>
                <a:gd name="T3" fmla="*/ 12 h 288"/>
                <a:gd name="T4" fmla="*/ 15 w 354"/>
                <a:gd name="T5" fmla="*/ 69 h 288"/>
                <a:gd name="T6" fmla="*/ 15 w 354"/>
                <a:gd name="T7" fmla="*/ 127 h 288"/>
                <a:gd name="T8" fmla="*/ 177 w 354"/>
                <a:gd name="T9" fmla="*/ 288 h 288"/>
                <a:gd name="T10" fmla="*/ 338 w 354"/>
                <a:gd name="T11" fmla="*/ 127 h 288"/>
                <a:gd name="T12" fmla="*/ 338 w 354"/>
                <a:gd name="T13" fmla="*/ 69 h 288"/>
                <a:gd name="T14" fmla="*/ 281 w 354"/>
                <a:gd name="T15" fmla="*/ 12 h 288"/>
                <a:gd name="T16" fmla="*/ 252 w 354"/>
                <a:gd name="T17" fmla="*/ 0 h 288"/>
                <a:gd name="T18" fmla="*/ 224 w 354"/>
                <a:gd name="T19" fmla="*/ 12 h 288"/>
                <a:gd name="T20" fmla="*/ 177 w 354"/>
                <a:gd name="T21" fmla="*/ 59 h 288"/>
                <a:gd name="T22" fmla="*/ 130 w 354"/>
                <a:gd name="T23" fmla="*/ 12 h 288"/>
                <a:gd name="T24" fmla="*/ 101 w 354"/>
                <a:gd name="T25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4" h="288">
                  <a:moveTo>
                    <a:pt x="101" y="0"/>
                  </a:moveTo>
                  <a:cubicBezTo>
                    <a:pt x="91" y="0"/>
                    <a:pt x="80" y="4"/>
                    <a:pt x="73" y="12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0" y="85"/>
                    <a:pt x="0" y="111"/>
                    <a:pt x="15" y="127"/>
                  </a:cubicBezTo>
                  <a:cubicBezTo>
                    <a:pt x="177" y="288"/>
                    <a:pt x="177" y="288"/>
                    <a:pt x="177" y="288"/>
                  </a:cubicBezTo>
                  <a:cubicBezTo>
                    <a:pt x="338" y="127"/>
                    <a:pt x="338" y="127"/>
                    <a:pt x="338" y="127"/>
                  </a:cubicBezTo>
                  <a:cubicBezTo>
                    <a:pt x="354" y="111"/>
                    <a:pt x="354" y="85"/>
                    <a:pt x="338" y="69"/>
                  </a:cubicBezTo>
                  <a:cubicBezTo>
                    <a:pt x="281" y="12"/>
                    <a:pt x="281" y="12"/>
                    <a:pt x="281" y="12"/>
                  </a:cubicBezTo>
                  <a:cubicBezTo>
                    <a:pt x="273" y="4"/>
                    <a:pt x="263" y="0"/>
                    <a:pt x="252" y="0"/>
                  </a:cubicBezTo>
                  <a:cubicBezTo>
                    <a:pt x="242" y="0"/>
                    <a:pt x="232" y="4"/>
                    <a:pt x="224" y="12"/>
                  </a:cubicBezTo>
                  <a:cubicBezTo>
                    <a:pt x="177" y="59"/>
                    <a:pt x="177" y="59"/>
                    <a:pt x="177" y="59"/>
                  </a:cubicBezTo>
                  <a:cubicBezTo>
                    <a:pt x="130" y="12"/>
                    <a:pt x="130" y="12"/>
                    <a:pt x="130" y="12"/>
                  </a:cubicBezTo>
                  <a:cubicBezTo>
                    <a:pt x="122" y="4"/>
                    <a:pt x="111" y="0"/>
                    <a:pt x="10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37B8E154-46D5-4920-86B2-1F96A57FED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806527" y="2471186"/>
              <a:ext cx="233363" cy="239713"/>
            </a:xfrm>
            <a:custGeom>
              <a:avLst/>
              <a:gdLst>
                <a:gd name="T0" fmla="*/ 27 w 55"/>
                <a:gd name="T1" fmla="*/ 56 h 56"/>
                <a:gd name="T2" fmla="*/ 0 w 55"/>
                <a:gd name="T3" fmla="*/ 28 h 56"/>
                <a:gd name="T4" fmla="*/ 27 w 55"/>
                <a:gd name="T5" fmla="*/ 0 h 56"/>
                <a:gd name="T6" fmla="*/ 55 w 55"/>
                <a:gd name="T7" fmla="*/ 28 h 56"/>
                <a:gd name="T8" fmla="*/ 27 w 55"/>
                <a:gd name="T9" fmla="*/ 56 h 56"/>
                <a:gd name="T10" fmla="*/ 27 w 55"/>
                <a:gd name="T11" fmla="*/ 5 h 56"/>
                <a:gd name="T12" fmla="*/ 6 w 55"/>
                <a:gd name="T13" fmla="*/ 28 h 56"/>
                <a:gd name="T14" fmla="*/ 27 w 55"/>
                <a:gd name="T15" fmla="*/ 51 h 56"/>
                <a:gd name="T16" fmla="*/ 49 w 55"/>
                <a:gd name="T17" fmla="*/ 28 h 56"/>
                <a:gd name="T18" fmla="*/ 27 w 55"/>
                <a:gd name="T19" fmla="*/ 5 h 56"/>
                <a:gd name="T20" fmla="*/ 22 w 55"/>
                <a:gd name="T21" fmla="*/ 44 h 56"/>
                <a:gd name="T22" fmla="*/ 16 w 55"/>
                <a:gd name="T23" fmla="*/ 44 h 56"/>
                <a:gd name="T24" fmla="*/ 16 w 55"/>
                <a:gd name="T25" fmla="*/ 13 h 56"/>
                <a:gd name="T26" fmla="*/ 28 w 55"/>
                <a:gd name="T27" fmla="*/ 13 h 56"/>
                <a:gd name="T28" fmla="*/ 40 w 55"/>
                <a:gd name="T29" fmla="*/ 22 h 56"/>
                <a:gd name="T30" fmla="*/ 31 w 55"/>
                <a:gd name="T31" fmla="*/ 30 h 56"/>
                <a:gd name="T32" fmla="*/ 40 w 55"/>
                <a:gd name="T33" fmla="*/ 44 h 56"/>
                <a:gd name="T34" fmla="*/ 34 w 55"/>
                <a:gd name="T35" fmla="*/ 44 h 56"/>
                <a:gd name="T36" fmla="*/ 26 w 55"/>
                <a:gd name="T37" fmla="*/ 31 h 56"/>
                <a:gd name="T38" fmla="*/ 22 w 55"/>
                <a:gd name="T39" fmla="*/ 31 h 56"/>
                <a:gd name="T40" fmla="*/ 22 w 55"/>
                <a:gd name="T41" fmla="*/ 44 h 56"/>
                <a:gd name="T42" fmla="*/ 27 w 55"/>
                <a:gd name="T43" fmla="*/ 26 h 56"/>
                <a:gd name="T44" fmla="*/ 34 w 55"/>
                <a:gd name="T45" fmla="*/ 21 h 56"/>
                <a:gd name="T46" fmla="*/ 28 w 55"/>
                <a:gd name="T47" fmla="*/ 17 h 56"/>
                <a:gd name="T48" fmla="*/ 22 w 55"/>
                <a:gd name="T49" fmla="*/ 17 h 56"/>
                <a:gd name="T50" fmla="*/ 22 w 55"/>
                <a:gd name="T51" fmla="*/ 26 h 56"/>
                <a:gd name="T52" fmla="*/ 27 w 55"/>
                <a:gd name="T53" fmla="*/ 2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5" h="56">
                  <a:moveTo>
                    <a:pt x="27" y="56"/>
                  </a:moveTo>
                  <a:cubicBezTo>
                    <a:pt x="11" y="56"/>
                    <a:pt x="0" y="44"/>
                    <a:pt x="0" y="28"/>
                  </a:cubicBezTo>
                  <a:cubicBezTo>
                    <a:pt x="0" y="11"/>
                    <a:pt x="12" y="0"/>
                    <a:pt x="27" y="0"/>
                  </a:cubicBezTo>
                  <a:cubicBezTo>
                    <a:pt x="42" y="0"/>
                    <a:pt x="55" y="11"/>
                    <a:pt x="55" y="28"/>
                  </a:cubicBezTo>
                  <a:cubicBezTo>
                    <a:pt x="55" y="45"/>
                    <a:pt x="42" y="56"/>
                    <a:pt x="27" y="56"/>
                  </a:cubicBezTo>
                  <a:close/>
                  <a:moveTo>
                    <a:pt x="27" y="5"/>
                  </a:moveTo>
                  <a:cubicBezTo>
                    <a:pt x="15" y="5"/>
                    <a:pt x="6" y="14"/>
                    <a:pt x="6" y="28"/>
                  </a:cubicBezTo>
                  <a:cubicBezTo>
                    <a:pt x="6" y="41"/>
                    <a:pt x="14" y="51"/>
                    <a:pt x="27" y="51"/>
                  </a:cubicBezTo>
                  <a:cubicBezTo>
                    <a:pt x="39" y="51"/>
                    <a:pt x="49" y="42"/>
                    <a:pt x="49" y="28"/>
                  </a:cubicBezTo>
                  <a:cubicBezTo>
                    <a:pt x="49" y="14"/>
                    <a:pt x="39" y="5"/>
                    <a:pt x="27" y="5"/>
                  </a:cubicBezTo>
                  <a:close/>
                  <a:moveTo>
                    <a:pt x="22" y="44"/>
                  </a:moveTo>
                  <a:cubicBezTo>
                    <a:pt x="16" y="44"/>
                    <a:pt x="16" y="44"/>
                    <a:pt x="16" y="44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36" y="13"/>
                    <a:pt x="40" y="16"/>
                    <a:pt x="40" y="22"/>
                  </a:cubicBezTo>
                  <a:cubicBezTo>
                    <a:pt x="40" y="27"/>
                    <a:pt x="36" y="30"/>
                    <a:pt x="31" y="30"/>
                  </a:cubicBezTo>
                  <a:cubicBezTo>
                    <a:pt x="40" y="44"/>
                    <a:pt x="40" y="44"/>
                    <a:pt x="40" y="44"/>
                  </a:cubicBezTo>
                  <a:cubicBezTo>
                    <a:pt x="34" y="44"/>
                    <a:pt x="34" y="44"/>
                    <a:pt x="34" y="44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2" y="31"/>
                    <a:pt x="22" y="31"/>
                    <a:pt x="22" y="31"/>
                  </a:cubicBezTo>
                  <a:lnTo>
                    <a:pt x="22" y="44"/>
                  </a:lnTo>
                  <a:close/>
                  <a:moveTo>
                    <a:pt x="27" y="26"/>
                  </a:moveTo>
                  <a:cubicBezTo>
                    <a:pt x="31" y="26"/>
                    <a:pt x="34" y="26"/>
                    <a:pt x="34" y="21"/>
                  </a:cubicBezTo>
                  <a:cubicBezTo>
                    <a:pt x="34" y="18"/>
                    <a:pt x="31" y="17"/>
                    <a:pt x="28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2" y="26"/>
                    <a:pt x="22" y="26"/>
                    <a:pt x="22" y="26"/>
                  </a:cubicBezTo>
                  <a:lnTo>
                    <a:pt x="27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+mn-lt"/>
                <a:cs typeface="Arial" panose="020B0604020202020204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57929" y="530351"/>
            <a:ext cx="4884168" cy="71323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 for text and infographic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557929" y="1767532"/>
            <a:ext cx="4884168" cy="3977640"/>
          </a:xfrm>
        </p:spPr>
        <p:txBody>
          <a:bodyPr/>
          <a:lstStyle>
            <a:lvl1pPr>
              <a:defRPr cap="none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Body text</a:t>
            </a:r>
          </a:p>
          <a:p>
            <a:pPr lvl="1"/>
            <a:r>
              <a:rPr lang="en-US" dirty="0"/>
              <a:t>First-level bullet</a:t>
            </a:r>
          </a:p>
          <a:p>
            <a:pPr lvl="2"/>
            <a:r>
              <a:rPr lang="en-US" dirty="0"/>
              <a:t>Second-level bullet</a:t>
            </a:r>
          </a:p>
          <a:p>
            <a:pPr lvl="3"/>
            <a:r>
              <a:rPr lang="en-US" dirty="0"/>
              <a:t>Third-level bullet</a:t>
            </a:r>
          </a:p>
          <a:p>
            <a:pPr lvl="4"/>
            <a:r>
              <a:rPr lang="en-US" dirty="0"/>
              <a:t>Fourth-level bullet</a:t>
            </a:r>
          </a:p>
          <a:p>
            <a:pPr lvl="5"/>
            <a:r>
              <a:rPr lang="en-US" dirty="0"/>
              <a:t>Fifth-level bullet</a:t>
            </a:r>
          </a:p>
          <a:p>
            <a:pPr lvl="6"/>
            <a:r>
              <a:rPr lang="en-US" dirty="0"/>
              <a:t>Sixth-level bullet</a:t>
            </a:r>
          </a:p>
          <a:p>
            <a:pPr lvl="7"/>
            <a:r>
              <a:rPr lang="en-US" dirty="0"/>
              <a:t>Seventh-level bullet</a:t>
            </a:r>
          </a:p>
          <a:p>
            <a:pPr lvl="8"/>
            <a:r>
              <a:rPr lang="en-US" dirty="0"/>
              <a:t>Eighth-level bullet</a:t>
            </a:r>
          </a:p>
        </p:txBody>
      </p:sp>
    </p:spTree>
    <p:extLst>
      <p:ext uri="{BB962C8B-B14F-4D97-AF65-F5344CB8AC3E}">
        <p14:creationId xmlns:p14="http://schemas.microsoft.com/office/powerpoint/2010/main" val="426470054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nfographic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33589" y="530351"/>
            <a:ext cx="4884168" cy="71323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 for text and infographic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6740693" y="1765300"/>
            <a:ext cx="4884168" cy="3977640"/>
          </a:xfrm>
        </p:spPr>
        <p:txBody>
          <a:bodyPr/>
          <a:lstStyle>
            <a:lvl1pPr>
              <a:defRPr cap="none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Body text</a:t>
            </a:r>
          </a:p>
          <a:p>
            <a:pPr lvl="1"/>
            <a:r>
              <a:rPr lang="en-US" dirty="0"/>
              <a:t>First-level bullet</a:t>
            </a:r>
          </a:p>
          <a:p>
            <a:pPr lvl="2"/>
            <a:r>
              <a:rPr lang="en-US" dirty="0"/>
              <a:t>Second-level bullet</a:t>
            </a:r>
          </a:p>
          <a:p>
            <a:pPr lvl="3"/>
            <a:r>
              <a:rPr lang="en-US" dirty="0"/>
              <a:t>Third-level bullet</a:t>
            </a:r>
          </a:p>
          <a:p>
            <a:pPr lvl="4"/>
            <a:r>
              <a:rPr lang="en-US" dirty="0"/>
              <a:t>Fourth-level bullet</a:t>
            </a:r>
          </a:p>
          <a:p>
            <a:pPr lvl="5"/>
            <a:r>
              <a:rPr lang="en-US" dirty="0"/>
              <a:t>Fifth-level bullet</a:t>
            </a:r>
          </a:p>
          <a:p>
            <a:pPr lvl="6"/>
            <a:r>
              <a:rPr lang="en-US" dirty="0"/>
              <a:t>Sixth-level bullet</a:t>
            </a:r>
          </a:p>
          <a:p>
            <a:pPr lvl="7"/>
            <a:r>
              <a:rPr lang="en-US" dirty="0"/>
              <a:t>Seventh-level bullet</a:t>
            </a:r>
          </a:p>
          <a:p>
            <a:pPr lvl="8"/>
            <a:r>
              <a:rPr lang="en-US" dirty="0"/>
              <a:t>Eighth-level bullet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5139F72-CEC0-495F-8477-192D60A880E2}"/>
              </a:ext>
            </a:extLst>
          </p:cNvPr>
          <p:cNvSpPr/>
          <p:nvPr userDrawn="1"/>
        </p:nvSpPr>
        <p:spPr>
          <a:xfrm>
            <a:off x="-1" y="0"/>
            <a:ext cx="609600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935A177A-64AC-49B1-9D97-25A4DB841CAD}"/>
              </a:ext>
            </a:extLst>
          </p:cNvPr>
          <p:cNvSpPr txBox="1">
            <a:spLocks/>
          </p:cNvSpPr>
          <p:nvPr userDrawn="1"/>
        </p:nvSpPr>
        <p:spPr>
          <a:xfrm>
            <a:off x="557930" y="6376946"/>
            <a:ext cx="352459" cy="228600"/>
          </a:xfrm>
          <a:prstGeom prst="rect">
            <a:avLst/>
          </a:prstGeom>
        </p:spPr>
        <p:txBody>
          <a:bodyPr lIns="0" rIns="0" anchor="ctr"/>
          <a:lstStyle>
            <a:lvl1pPr mar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Tx/>
              <a:buNone/>
              <a:tabLst>
                <a:tab pos="1201738" algn="l"/>
              </a:tabLst>
              <a:defRPr sz="800" b="0" i="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1pPr>
            <a:lvl2pPr marL="200025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2pPr>
            <a:lvl3pPr marL="398463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3pPr>
            <a:lvl4pPr marL="622300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4pPr>
            <a:lvl5pPr marL="806450" indent="-182563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38743595-4496-5147-A886-7D133864DF76}" type="slidenum">
              <a:rPr lang="en-US" sz="1000" b="1" smtClean="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Arial" panose="020B0604020202020204" pitchFamily="34" charset="0"/>
              </a:rPr>
              <a:pPr algn="l"/>
              <a:t>‹#›</a:t>
            </a:fld>
            <a:endParaRPr lang="en-US" sz="1000" b="1" dirty="0">
              <a:solidFill>
                <a:schemeClr val="bg1"/>
              </a:solidFill>
              <a:latin typeface="+mn-lt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F35D44D1-CF2C-4331-B380-083F7ABF73CB}"/>
              </a:ext>
            </a:extLst>
          </p:cNvPr>
          <p:cNvSpPr txBox="1">
            <a:spLocks/>
          </p:cNvSpPr>
          <p:nvPr userDrawn="1"/>
        </p:nvSpPr>
        <p:spPr>
          <a:xfrm>
            <a:off x="859760" y="6376946"/>
            <a:ext cx="3860217" cy="2286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Tx/>
              <a:buNone/>
              <a:tabLst>
                <a:tab pos="1201738" algn="l"/>
              </a:tabLst>
              <a:defRPr sz="800" b="0" i="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1pPr>
            <a:lvl2pPr marL="200025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2pPr>
            <a:lvl3pPr marL="398463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3pPr>
            <a:lvl4pPr marL="622300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4pPr>
            <a:lvl5pPr marL="806450" indent="-182563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©2021 CVS Health and/or one of its affiliates.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15788586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out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 for one-column layout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557929" y="1767532"/>
            <a:ext cx="8588453" cy="3977640"/>
          </a:xfrm>
        </p:spPr>
        <p:txBody>
          <a:bodyPr/>
          <a:lstStyle>
            <a:lvl1pPr>
              <a:defRPr cap="none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Body text</a:t>
            </a:r>
          </a:p>
          <a:p>
            <a:pPr lvl="1"/>
            <a:r>
              <a:rPr lang="en-US" dirty="0"/>
              <a:t>First-level bullet</a:t>
            </a:r>
          </a:p>
          <a:p>
            <a:pPr lvl="2"/>
            <a:r>
              <a:rPr lang="en-US" dirty="0"/>
              <a:t>Second-level bullet</a:t>
            </a:r>
          </a:p>
          <a:p>
            <a:pPr lvl="3"/>
            <a:r>
              <a:rPr lang="en-US" dirty="0"/>
              <a:t>Third-level bullet</a:t>
            </a:r>
          </a:p>
          <a:p>
            <a:pPr lvl="4"/>
            <a:r>
              <a:rPr lang="en-US" dirty="0"/>
              <a:t>Fourth-level bullet</a:t>
            </a:r>
          </a:p>
          <a:p>
            <a:pPr lvl="5"/>
            <a:r>
              <a:rPr lang="en-US" dirty="0"/>
              <a:t>Fifth-level bullet</a:t>
            </a:r>
          </a:p>
          <a:p>
            <a:pPr lvl="6"/>
            <a:r>
              <a:rPr lang="en-US" dirty="0"/>
              <a:t>Sixth-level bullet</a:t>
            </a:r>
          </a:p>
          <a:p>
            <a:pPr lvl="7"/>
            <a:r>
              <a:rPr lang="en-US" dirty="0"/>
              <a:t>Seventh-level bullet</a:t>
            </a:r>
          </a:p>
          <a:p>
            <a:pPr lvl="8"/>
            <a:r>
              <a:rPr lang="en-US" dirty="0"/>
              <a:t>Eighth-level bullet</a:t>
            </a:r>
          </a:p>
        </p:txBody>
      </p:sp>
    </p:spTree>
    <p:extLst>
      <p:ext uri="{BB962C8B-B14F-4D97-AF65-F5344CB8AC3E}">
        <p14:creationId xmlns:p14="http://schemas.microsoft.com/office/powerpoint/2010/main" val="140121478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or high impac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12697E3D-9970-40A4-9967-1A38ED528B3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096000" y="0"/>
            <a:ext cx="6096001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spcBef>
                <a:spcPts val="0"/>
              </a:spcBef>
              <a:spcAft>
                <a:spcPts val="0"/>
              </a:spcAft>
              <a:defRPr sz="6600" b="1">
                <a:solidFill>
                  <a:schemeClr val="bg2"/>
                </a:solidFill>
              </a:defRPr>
            </a:lvl1pPr>
          </a:lstStyle>
          <a:p>
            <a:br>
              <a:rPr lang="en-US" dirty="0"/>
            </a:br>
            <a:r>
              <a:rPr lang="en-US" dirty="0"/>
              <a:t>IMAGE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57929" y="1764792"/>
            <a:ext cx="4435995" cy="1463040"/>
          </a:xfrm>
        </p:spPr>
        <p:txBody>
          <a:bodyPr rIns="0"/>
          <a:lstStyle>
            <a:lvl1pPr>
              <a:lnSpc>
                <a:spcPct val="95000"/>
              </a:lnSpc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quote with image. Image should reflect the content of the quote.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9B722800-BF6A-4FA2-8F5B-598FB160C2F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7929" y="3590383"/>
            <a:ext cx="4573191" cy="161925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>
              <a:defRPr sz="130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add AUTHOR</a:t>
            </a:r>
          </a:p>
        </p:txBody>
      </p:sp>
    </p:spTree>
    <p:extLst>
      <p:ext uri="{BB962C8B-B14F-4D97-AF65-F5344CB8AC3E}">
        <p14:creationId xmlns:p14="http://schemas.microsoft.com/office/powerpoint/2010/main" val="211236091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or high imp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12868" y="2180108"/>
            <a:ext cx="7170763" cy="1463040"/>
          </a:xfrm>
        </p:spPr>
        <p:txBody>
          <a:bodyPr rIns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quote.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9B722800-BF6A-4FA2-8F5B-598FB160C2F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12867" y="4020922"/>
            <a:ext cx="4573191" cy="161925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>
              <a:defRPr sz="130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add AUTHOR</a:t>
            </a:r>
          </a:p>
        </p:txBody>
      </p:sp>
    </p:spTree>
    <p:extLst>
      <p:ext uri="{BB962C8B-B14F-4D97-AF65-F5344CB8AC3E}">
        <p14:creationId xmlns:p14="http://schemas.microsoft.com/office/powerpoint/2010/main" val="2039100809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or high impact on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5139F72-CEC0-495F-8477-192D60A880E2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5" name="Content Placeholder 8">
            <a:extLst>
              <a:ext uri="{FF2B5EF4-FFF2-40B4-BE49-F238E27FC236}">
                <a16:creationId xmlns:a16="http://schemas.microsoft.com/office/drawing/2014/main" id="{935A177A-64AC-49B1-9D97-25A4DB841CAD}"/>
              </a:ext>
            </a:extLst>
          </p:cNvPr>
          <p:cNvSpPr txBox="1">
            <a:spLocks/>
          </p:cNvSpPr>
          <p:nvPr userDrawn="1"/>
        </p:nvSpPr>
        <p:spPr>
          <a:xfrm>
            <a:off x="557930" y="6376946"/>
            <a:ext cx="352459" cy="228600"/>
          </a:xfrm>
          <a:prstGeom prst="rect">
            <a:avLst/>
          </a:prstGeom>
        </p:spPr>
        <p:txBody>
          <a:bodyPr lIns="0" rIns="0" anchor="ctr"/>
          <a:lstStyle>
            <a:lvl1pPr mar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Tx/>
              <a:buNone/>
              <a:tabLst>
                <a:tab pos="1201738" algn="l"/>
              </a:tabLst>
              <a:defRPr sz="800" b="0" i="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1pPr>
            <a:lvl2pPr marL="200025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2pPr>
            <a:lvl3pPr marL="398463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3pPr>
            <a:lvl4pPr marL="622300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4pPr>
            <a:lvl5pPr marL="806450" indent="-182563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38743595-4496-5147-A886-7D133864DF76}" type="slidenum">
              <a:rPr lang="en-US" sz="1000" b="1" smtClean="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Arial" panose="020B0604020202020204" pitchFamily="34" charset="0"/>
              </a:rPr>
              <a:pPr algn="l"/>
              <a:t>‹#›</a:t>
            </a:fld>
            <a:endParaRPr lang="en-US" sz="1000" b="1" dirty="0">
              <a:solidFill>
                <a:schemeClr val="bg1"/>
              </a:solidFill>
              <a:latin typeface="+mn-lt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8">
            <a:extLst>
              <a:ext uri="{FF2B5EF4-FFF2-40B4-BE49-F238E27FC236}">
                <a16:creationId xmlns:a16="http://schemas.microsoft.com/office/drawing/2014/main" id="{F35D44D1-CF2C-4331-B380-083F7ABF73CB}"/>
              </a:ext>
            </a:extLst>
          </p:cNvPr>
          <p:cNvSpPr txBox="1">
            <a:spLocks/>
          </p:cNvSpPr>
          <p:nvPr userDrawn="1"/>
        </p:nvSpPr>
        <p:spPr>
          <a:xfrm>
            <a:off x="859760" y="6376946"/>
            <a:ext cx="3860217" cy="2286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Tx/>
              <a:buNone/>
              <a:tabLst>
                <a:tab pos="1201738" algn="l"/>
              </a:tabLst>
              <a:defRPr sz="800" b="0" i="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1pPr>
            <a:lvl2pPr marL="200025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2pPr>
            <a:lvl3pPr marL="398463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3pPr>
            <a:lvl4pPr marL="622300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4pPr>
            <a:lvl5pPr marL="806450" indent="-182563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©2021 CVS Health and/or one of its affiliates. Confidential and proprietary.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FDE6AD5-F9DF-408C-8730-856FE7DF1AC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355279" y="6373316"/>
            <a:ext cx="1279513" cy="157138"/>
            <a:chOff x="1011652" y="1504398"/>
            <a:chExt cx="10028238" cy="1231900"/>
          </a:xfrm>
          <a:solidFill>
            <a:schemeClr val="bg1"/>
          </a:solidFill>
        </p:grpSpPr>
        <p:sp>
          <p:nvSpPr>
            <p:cNvPr id="9" name="Freeform 4">
              <a:extLst>
                <a:ext uri="{FF2B5EF4-FFF2-40B4-BE49-F238E27FC236}">
                  <a16:creationId xmlns:a16="http://schemas.microsoft.com/office/drawing/2014/main" id="{EAEBFD24-EC09-43D3-99D6-42D3AFF5C68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17027" y="1539323"/>
              <a:ext cx="4808538" cy="1189038"/>
            </a:xfrm>
            <a:custGeom>
              <a:avLst/>
              <a:gdLst>
                <a:gd name="T0" fmla="*/ 701 w 1134"/>
                <a:gd name="T1" fmla="*/ 273 h 278"/>
                <a:gd name="T2" fmla="*/ 675 w 1134"/>
                <a:gd name="T3" fmla="*/ 248 h 278"/>
                <a:gd name="T4" fmla="*/ 701 w 1134"/>
                <a:gd name="T5" fmla="*/ 109 h 278"/>
                <a:gd name="T6" fmla="*/ 645 w 1134"/>
                <a:gd name="T7" fmla="*/ 84 h 278"/>
                <a:gd name="T8" fmla="*/ 576 w 1134"/>
                <a:gd name="T9" fmla="*/ 79 h 278"/>
                <a:gd name="T10" fmla="*/ 576 w 1134"/>
                <a:gd name="T11" fmla="*/ 278 h 278"/>
                <a:gd name="T12" fmla="*/ 645 w 1134"/>
                <a:gd name="T13" fmla="*/ 273 h 278"/>
                <a:gd name="T14" fmla="*/ 426 w 1134"/>
                <a:gd name="T15" fmla="*/ 222 h 278"/>
                <a:gd name="T16" fmla="*/ 299 w 1134"/>
                <a:gd name="T17" fmla="*/ 189 h 278"/>
                <a:gd name="T18" fmla="*/ 461 w 1134"/>
                <a:gd name="T19" fmla="*/ 175 h 278"/>
                <a:gd name="T20" fmla="*/ 267 w 1134"/>
                <a:gd name="T21" fmla="*/ 178 h 278"/>
                <a:gd name="T22" fmla="*/ 456 w 1134"/>
                <a:gd name="T23" fmla="*/ 222 h 278"/>
                <a:gd name="T24" fmla="*/ 59 w 1134"/>
                <a:gd name="T25" fmla="*/ 25 h 278"/>
                <a:gd name="T26" fmla="*/ 86 w 1134"/>
                <a:gd name="T27" fmla="*/ 0 h 278"/>
                <a:gd name="T28" fmla="*/ 0 w 1134"/>
                <a:gd name="T29" fmla="*/ 25 h 278"/>
                <a:gd name="T30" fmla="*/ 27 w 1134"/>
                <a:gd name="T31" fmla="*/ 247 h 278"/>
                <a:gd name="T32" fmla="*/ 0 w 1134"/>
                <a:gd name="T33" fmla="*/ 273 h 278"/>
                <a:gd name="T34" fmla="*/ 86 w 1134"/>
                <a:gd name="T35" fmla="*/ 247 h 278"/>
                <a:gd name="T36" fmla="*/ 59 w 1134"/>
                <a:gd name="T37" fmla="*/ 138 h 278"/>
                <a:gd name="T38" fmla="*/ 196 w 1134"/>
                <a:gd name="T39" fmla="*/ 247 h 278"/>
                <a:gd name="T40" fmla="*/ 168 w 1134"/>
                <a:gd name="T41" fmla="*/ 273 h 278"/>
                <a:gd name="T42" fmla="*/ 255 w 1134"/>
                <a:gd name="T43" fmla="*/ 247 h 278"/>
                <a:gd name="T44" fmla="*/ 227 w 1134"/>
                <a:gd name="T45" fmla="*/ 25 h 278"/>
                <a:gd name="T46" fmla="*/ 255 w 1134"/>
                <a:gd name="T47" fmla="*/ 0 h 278"/>
                <a:gd name="T48" fmla="*/ 168 w 1134"/>
                <a:gd name="T49" fmla="*/ 25 h 278"/>
                <a:gd name="T50" fmla="*/ 196 w 1134"/>
                <a:gd name="T51" fmla="*/ 114 h 278"/>
                <a:gd name="T52" fmla="*/ 996 w 1134"/>
                <a:gd name="T53" fmla="*/ 248 h 278"/>
                <a:gd name="T54" fmla="*/ 971 w 1134"/>
                <a:gd name="T55" fmla="*/ 163 h 278"/>
                <a:gd name="T56" fmla="*/ 1078 w 1134"/>
                <a:gd name="T57" fmla="*/ 163 h 278"/>
                <a:gd name="T58" fmla="*/ 1053 w 1134"/>
                <a:gd name="T59" fmla="*/ 248 h 278"/>
                <a:gd name="T60" fmla="*/ 1134 w 1134"/>
                <a:gd name="T61" fmla="*/ 273 h 278"/>
                <a:gd name="T62" fmla="*/ 1109 w 1134"/>
                <a:gd name="T63" fmla="*/ 248 h 278"/>
                <a:gd name="T64" fmla="*/ 1030 w 1134"/>
                <a:gd name="T65" fmla="*/ 79 h 278"/>
                <a:gd name="T66" fmla="*/ 971 w 1134"/>
                <a:gd name="T67" fmla="*/ 0 h 278"/>
                <a:gd name="T68" fmla="*/ 915 w 1134"/>
                <a:gd name="T69" fmla="*/ 24 h 278"/>
                <a:gd name="T70" fmla="*/ 940 w 1134"/>
                <a:gd name="T71" fmla="*/ 248 h 278"/>
                <a:gd name="T72" fmla="*/ 915 w 1134"/>
                <a:gd name="T73" fmla="*/ 273 h 278"/>
                <a:gd name="T74" fmla="*/ 996 w 1134"/>
                <a:gd name="T75" fmla="*/ 248 h 278"/>
                <a:gd name="T76" fmla="*/ 580 w 1134"/>
                <a:gd name="T77" fmla="*/ 104 h 278"/>
                <a:gd name="T78" fmla="*/ 580 w 1134"/>
                <a:gd name="T79" fmla="*/ 252 h 278"/>
                <a:gd name="T80" fmla="*/ 366 w 1134"/>
                <a:gd name="T81" fmla="*/ 104 h 278"/>
                <a:gd name="T82" fmla="*/ 299 w 1134"/>
                <a:gd name="T83" fmla="*/ 164 h 278"/>
                <a:gd name="T84" fmla="*/ 859 w 1134"/>
                <a:gd name="T85" fmla="*/ 224 h 278"/>
                <a:gd name="T86" fmla="*/ 897 w 1134"/>
                <a:gd name="T87" fmla="*/ 109 h 278"/>
                <a:gd name="T88" fmla="*/ 859 w 1134"/>
                <a:gd name="T89" fmla="*/ 84 h 278"/>
                <a:gd name="T90" fmla="*/ 829 w 1134"/>
                <a:gd name="T91" fmla="*/ 36 h 278"/>
                <a:gd name="T92" fmla="*/ 799 w 1134"/>
                <a:gd name="T93" fmla="*/ 84 h 278"/>
                <a:gd name="T94" fmla="*/ 829 w 1134"/>
                <a:gd name="T95" fmla="*/ 109 h 278"/>
                <a:gd name="T96" fmla="*/ 879 w 1134"/>
                <a:gd name="T97" fmla="*/ 275 h 278"/>
                <a:gd name="T98" fmla="*/ 897 w 1134"/>
                <a:gd name="T99" fmla="*/ 248 h 278"/>
                <a:gd name="T100" fmla="*/ 859 w 1134"/>
                <a:gd name="T101" fmla="*/ 224 h 278"/>
                <a:gd name="T102" fmla="*/ 801 w 1134"/>
                <a:gd name="T103" fmla="*/ 273 h 278"/>
                <a:gd name="T104" fmla="*/ 787 w 1134"/>
                <a:gd name="T105" fmla="*/ 249 h 278"/>
                <a:gd name="T106" fmla="*/ 768 w 1134"/>
                <a:gd name="T107" fmla="*/ 0 h 278"/>
                <a:gd name="T108" fmla="*/ 712 w 1134"/>
                <a:gd name="T109" fmla="*/ 24 h 278"/>
                <a:gd name="T110" fmla="*/ 737 w 1134"/>
                <a:gd name="T111" fmla="*/ 224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34" h="278">
                  <a:moveTo>
                    <a:pt x="645" y="273"/>
                  </a:moveTo>
                  <a:cubicBezTo>
                    <a:pt x="701" y="273"/>
                    <a:pt x="701" y="273"/>
                    <a:pt x="701" y="273"/>
                  </a:cubicBezTo>
                  <a:cubicBezTo>
                    <a:pt x="701" y="248"/>
                    <a:pt x="701" y="248"/>
                    <a:pt x="701" y="248"/>
                  </a:cubicBezTo>
                  <a:cubicBezTo>
                    <a:pt x="675" y="248"/>
                    <a:pt x="675" y="248"/>
                    <a:pt x="675" y="248"/>
                  </a:cubicBezTo>
                  <a:cubicBezTo>
                    <a:pt x="675" y="109"/>
                    <a:pt x="675" y="109"/>
                    <a:pt x="675" y="109"/>
                  </a:cubicBezTo>
                  <a:cubicBezTo>
                    <a:pt x="701" y="109"/>
                    <a:pt x="701" y="109"/>
                    <a:pt x="701" y="109"/>
                  </a:cubicBezTo>
                  <a:cubicBezTo>
                    <a:pt x="701" y="84"/>
                    <a:pt x="701" y="84"/>
                    <a:pt x="701" y="84"/>
                  </a:cubicBezTo>
                  <a:cubicBezTo>
                    <a:pt x="645" y="84"/>
                    <a:pt x="645" y="84"/>
                    <a:pt x="645" y="84"/>
                  </a:cubicBezTo>
                  <a:cubicBezTo>
                    <a:pt x="645" y="112"/>
                    <a:pt x="645" y="112"/>
                    <a:pt x="645" y="112"/>
                  </a:cubicBezTo>
                  <a:cubicBezTo>
                    <a:pt x="629" y="91"/>
                    <a:pt x="605" y="79"/>
                    <a:pt x="576" y="79"/>
                  </a:cubicBezTo>
                  <a:cubicBezTo>
                    <a:pt x="523" y="79"/>
                    <a:pt x="483" y="122"/>
                    <a:pt x="483" y="178"/>
                  </a:cubicBezTo>
                  <a:cubicBezTo>
                    <a:pt x="483" y="235"/>
                    <a:pt x="523" y="278"/>
                    <a:pt x="576" y="278"/>
                  </a:cubicBezTo>
                  <a:cubicBezTo>
                    <a:pt x="605" y="278"/>
                    <a:pt x="629" y="265"/>
                    <a:pt x="645" y="245"/>
                  </a:cubicBezTo>
                  <a:lnTo>
                    <a:pt x="645" y="273"/>
                  </a:lnTo>
                  <a:close/>
                  <a:moveTo>
                    <a:pt x="456" y="222"/>
                  </a:moveTo>
                  <a:cubicBezTo>
                    <a:pt x="426" y="222"/>
                    <a:pt x="426" y="222"/>
                    <a:pt x="426" y="222"/>
                  </a:cubicBezTo>
                  <a:cubicBezTo>
                    <a:pt x="415" y="241"/>
                    <a:pt x="395" y="253"/>
                    <a:pt x="367" y="253"/>
                  </a:cubicBezTo>
                  <a:cubicBezTo>
                    <a:pt x="325" y="253"/>
                    <a:pt x="302" y="227"/>
                    <a:pt x="299" y="189"/>
                  </a:cubicBezTo>
                  <a:cubicBezTo>
                    <a:pt x="461" y="189"/>
                    <a:pt x="461" y="189"/>
                    <a:pt x="461" y="189"/>
                  </a:cubicBezTo>
                  <a:cubicBezTo>
                    <a:pt x="461" y="175"/>
                    <a:pt x="461" y="175"/>
                    <a:pt x="461" y="175"/>
                  </a:cubicBezTo>
                  <a:cubicBezTo>
                    <a:pt x="461" y="118"/>
                    <a:pt x="424" y="79"/>
                    <a:pt x="366" y="79"/>
                  </a:cubicBezTo>
                  <a:cubicBezTo>
                    <a:pt x="308" y="79"/>
                    <a:pt x="267" y="120"/>
                    <a:pt x="267" y="178"/>
                  </a:cubicBezTo>
                  <a:cubicBezTo>
                    <a:pt x="267" y="237"/>
                    <a:pt x="308" y="278"/>
                    <a:pt x="366" y="278"/>
                  </a:cubicBezTo>
                  <a:cubicBezTo>
                    <a:pt x="409" y="278"/>
                    <a:pt x="442" y="257"/>
                    <a:pt x="456" y="222"/>
                  </a:cubicBezTo>
                  <a:moveTo>
                    <a:pt x="59" y="114"/>
                  </a:moveTo>
                  <a:cubicBezTo>
                    <a:pt x="59" y="25"/>
                    <a:pt x="59" y="25"/>
                    <a:pt x="59" y="25"/>
                  </a:cubicBezTo>
                  <a:cubicBezTo>
                    <a:pt x="86" y="25"/>
                    <a:pt x="86" y="25"/>
                    <a:pt x="86" y="25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7" y="247"/>
                    <a:pt x="27" y="247"/>
                    <a:pt x="27" y="247"/>
                  </a:cubicBezTo>
                  <a:cubicBezTo>
                    <a:pt x="0" y="247"/>
                    <a:pt x="0" y="247"/>
                    <a:pt x="0" y="24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6" y="273"/>
                    <a:pt x="86" y="273"/>
                    <a:pt x="86" y="273"/>
                  </a:cubicBezTo>
                  <a:cubicBezTo>
                    <a:pt x="86" y="247"/>
                    <a:pt x="86" y="247"/>
                    <a:pt x="86" y="247"/>
                  </a:cubicBezTo>
                  <a:cubicBezTo>
                    <a:pt x="59" y="247"/>
                    <a:pt x="59" y="247"/>
                    <a:pt x="59" y="247"/>
                  </a:cubicBezTo>
                  <a:cubicBezTo>
                    <a:pt x="59" y="138"/>
                    <a:pt x="59" y="138"/>
                    <a:pt x="59" y="138"/>
                  </a:cubicBezTo>
                  <a:cubicBezTo>
                    <a:pt x="196" y="138"/>
                    <a:pt x="196" y="138"/>
                    <a:pt x="196" y="138"/>
                  </a:cubicBezTo>
                  <a:cubicBezTo>
                    <a:pt x="196" y="247"/>
                    <a:pt x="196" y="247"/>
                    <a:pt x="196" y="247"/>
                  </a:cubicBezTo>
                  <a:cubicBezTo>
                    <a:pt x="168" y="247"/>
                    <a:pt x="168" y="247"/>
                    <a:pt x="168" y="247"/>
                  </a:cubicBezTo>
                  <a:cubicBezTo>
                    <a:pt x="168" y="273"/>
                    <a:pt x="168" y="273"/>
                    <a:pt x="168" y="273"/>
                  </a:cubicBezTo>
                  <a:cubicBezTo>
                    <a:pt x="255" y="273"/>
                    <a:pt x="255" y="273"/>
                    <a:pt x="255" y="273"/>
                  </a:cubicBezTo>
                  <a:cubicBezTo>
                    <a:pt x="255" y="247"/>
                    <a:pt x="255" y="247"/>
                    <a:pt x="255" y="247"/>
                  </a:cubicBezTo>
                  <a:cubicBezTo>
                    <a:pt x="227" y="247"/>
                    <a:pt x="227" y="247"/>
                    <a:pt x="227" y="247"/>
                  </a:cubicBezTo>
                  <a:cubicBezTo>
                    <a:pt x="227" y="25"/>
                    <a:pt x="227" y="25"/>
                    <a:pt x="227" y="25"/>
                  </a:cubicBezTo>
                  <a:cubicBezTo>
                    <a:pt x="255" y="25"/>
                    <a:pt x="255" y="25"/>
                    <a:pt x="255" y="25"/>
                  </a:cubicBezTo>
                  <a:cubicBezTo>
                    <a:pt x="255" y="0"/>
                    <a:pt x="255" y="0"/>
                    <a:pt x="255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25"/>
                    <a:pt x="168" y="25"/>
                    <a:pt x="168" y="25"/>
                  </a:cubicBezTo>
                  <a:cubicBezTo>
                    <a:pt x="196" y="25"/>
                    <a:pt x="196" y="25"/>
                    <a:pt x="196" y="25"/>
                  </a:cubicBezTo>
                  <a:cubicBezTo>
                    <a:pt x="196" y="114"/>
                    <a:pt x="196" y="114"/>
                    <a:pt x="196" y="114"/>
                  </a:cubicBezTo>
                  <a:lnTo>
                    <a:pt x="59" y="114"/>
                  </a:lnTo>
                  <a:close/>
                  <a:moveTo>
                    <a:pt x="996" y="248"/>
                  </a:moveTo>
                  <a:cubicBezTo>
                    <a:pt x="971" y="248"/>
                    <a:pt x="971" y="248"/>
                    <a:pt x="971" y="248"/>
                  </a:cubicBezTo>
                  <a:cubicBezTo>
                    <a:pt x="971" y="163"/>
                    <a:pt x="971" y="163"/>
                    <a:pt x="971" y="163"/>
                  </a:cubicBezTo>
                  <a:cubicBezTo>
                    <a:pt x="971" y="124"/>
                    <a:pt x="991" y="104"/>
                    <a:pt x="1026" y="104"/>
                  </a:cubicBezTo>
                  <a:cubicBezTo>
                    <a:pt x="1058" y="104"/>
                    <a:pt x="1078" y="124"/>
                    <a:pt x="1078" y="163"/>
                  </a:cubicBezTo>
                  <a:cubicBezTo>
                    <a:pt x="1078" y="248"/>
                    <a:pt x="1078" y="248"/>
                    <a:pt x="1078" y="248"/>
                  </a:cubicBezTo>
                  <a:cubicBezTo>
                    <a:pt x="1053" y="248"/>
                    <a:pt x="1053" y="248"/>
                    <a:pt x="1053" y="248"/>
                  </a:cubicBezTo>
                  <a:cubicBezTo>
                    <a:pt x="1053" y="273"/>
                    <a:pt x="1053" y="273"/>
                    <a:pt x="1053" y="273"/>
                  </a:cubicBezTo>
                  <a:cubicBezTo>
                    <a:pt x="1134" y="273"/>
                    <a:pt x="1134" y="273"/>
                    <a:pt x="1134" y="273"/>
                  </a:cubicBezTo>
                  <a:cubicBezTo>
                    <a:pt x="1134" y="248"/>
                    <a:pt x="1134" y="248"/>
                    <a:pt x="1134" y="248"/>
                  </a:cubicBezTo>
                  <a:cubicBezTo>
                    <a:pt x="1109" y="248"/>
                    <a:pt x="1109" y="248"/>
                    <a:pt x="1109" y="248"/>
                  </a:cubicBezTo>
                  <a:cubicBezTo>
                    <a:pt x="1109" y="163"/>
                    <a:pt x="1109" y="163"/>
                    <a:pt x="1109" y="163"/>
                  </a:cubicBezTo>
                  <a:cubicBezTo>
                    <a:pt x="1109" y="117"/>
                    <a:pt x="1081" y="79"/>
                    <a:pt x="1030" y="79"/>
                  </a:cubicBezTo>
                  <a:cubicBezTo>
                    <a:pt x="1003" y="79"/>
                    <a:pt x="983" y="89"/>
                    <a:pt x="971" y="105"/>
                  </a:cubicBezTo>
                  <a:cubicBezTo>
                    <a:pt x="971" y="0"/>
                    <a:pt x="971" y="0"/>
                    <a:pt x="971" y="0"/>
                  </a:cubicBezTo>
                  <a:cubicBezTo>
                    <a:pt x="915" y="0"/>
                    <a:pt x="915" y="0"/>
                    <a:pt x="915" y="0"/>
                  </a:cubicBezTo>
                  <a:cubicBezTo>
                    <a:pt x="915" y="24"/>
                    <a:pt x="915" y="24"/>
                    <a:pt x="915" y="24"/>
                  </a:cubicBezTo>
                  <a:cubicBezTo>
                    <a:pt x="940" y="24"/>
                    <a:pt x="940" y="24"/>
                    <a:pt x="940" y="24"/>
                  </a:cubicBezTo>
                  <a:cubicBezTo>
                    <a:pt x="940" y="248"/>
                    <a:pt x="940" y="248"/>
                    <a:pt x="940" y="248"/>
                  </a:cubicBezTo>
                  <a:cubicBezTo>
                    <a:pt x="915" y="248"/>
                    <a:pt x="915" y="248"/>
                    <a:pt x="915" y="248"/>
                  </a:cubicBezTo>
                  <a:cubicBezTo>
                    <a:pt x="915" y="273"/>
                    <a:pt x="915" y="273"/>
                    <a:pt x="915" y="273"/>
                  </a:cubicBezTo>
                  <a:cubicBezTo>
                    <a:pt x="996" y="273"/>
                    <a:pt x="996" y="273"/>
                    <a:pt x="996" y="273"/>
                  </a:cubicBezTo>
                  <a:lnTo>
                    <a:pt x="996" y="248"/>
                  </a:lnTo>
                  <a:close/>
                  <a:moveTo>
                    <a:pt x="514" y="178"/>
                  </a:moveTo>
                  <a:cubicBezTo>
                    <a:pt x="514" y="135"/>
                    <a:pt x="542" y="104"/>
                    <a:pt x="580" y="104"/>
                  </a:cubicBezTo>
                  <a:cubicBezTo>
                    <a:pt x="619" y="104"/>
                    <a:pt x="646" y="136"/>
                    <a:pt x="646" y="178"/>
                  </a:cubicBezTo>
                  <a:cubicBezTo>
                    <a:pt x="646" y="221"/>
                    <a:pt x="619" y="252"/>
                    <a:pt x="580" y="252"/>
                  </a:cubicBezTo>
                  <a:cubicBezTo>
                    <a:pt x="542" y="252"/>
                    <a:pt x="514" y="221"/>
                    <a:pt x="514" y="178"/>
                  </a:cubicBezTo>
                  <a:moveTo>
                    <a:pt x="366" y="104"/>
                  </a:moveTo>
                  <a:cubicBezTo>
                    <a:pt x="406" y="104"/>
                    <a:pt x="427" y="133"/>
                    <a:pt x="430" y="164"/>
                  </a:cubicBezTo>
                  <a:cubicBezTo>
                    <a:pt x="299" y="164"/>
                    <a:pt x="299" y="164"/>
                    <a:pt x="299" y="164"/>
                  </a:cubicBezTo>
                  <a:cubicBezTo>
                    <a:pt x="302" y="130"/>
                    <a:pt x="326" y="104"/>
                    <a:pt x="366" y="104"/>
                  </a:cubicBezTo>
                  <a:moveTo>
                    <a:pt x="859" y="224"/>
                  </a:moveTo>
                  <a:cubicBezTo>
                    <a:pt x="859" y="109"/>
                    <a:pt x="859" y="109"/>
                    <a:pt x="859" y="109"/>
                  </a:cubicBezTo>
                  <a:cubicBezTo>
                    <a:pt x="897" y="109"/>
                    <a:pt x="897" y="109"/>
                    <a:pt x="897" y="109"/>
                  </a:cubicBezTo>
                  <a:cubicBezTo>
                    <a:pt x="897" y="84"/>
                    <a:pt x="897" y="84"/>
                    <a:pt x="897" y="84"/>
                  </a:cubicBezTo>
                  <a:cubicBezTo>
                    <a:pt x="859" y="84"/>
                    <a:pt x="859" y="84"/>
                    <a:pt x="859" y="84"/>
                  </a:cubicBezTo>
                  <a:cubicBezTo>
                    <a:pt x="859" y="36"/>
                    <a:pt x="859" y="36"/>
                    <a:pt x="859" y="36"/>
                  </a:cubicBezTo>
                  <a:cubicBezTo>
                    <a:pt x="829" y="36"/>
                    <a:pt x="829" y="36"/>
                    <a:pt x="829" y="36"/>
                  </a:cubicBezTo>
                  <a:cubicBezTo>
                    <a:pt x="829" y="84"/>
                    <a:pt x="829" y="84"/>
                    <a:pt x="829" y="84"/>
                  </a:cubicBezTo>
                  <a:cubicBezTo>
                    <a:pt x="799" y="84"/>
                    <a:pt x="799" y="84"/>
                    <a:pt x="799" y="84"/>
                  </a:cubicBezTo>
                  <a:cubicBezTo>
                    <a:pt x="799" y="109"/>
                    <a:pt x="799" y="109"/>
                    <a:pt x="799" y="109"/>
                  </a:cubicBezTo>
                  <a:cubicBezTo>
                    <a:pt x="829" y="109"/>
                    <a:pt x="829" y="109"/>
                    <a:pt x="829" y="109"/>
                  </a:cubicBezTo>
                  <a:cubicBezTo>
                    <a:pt x="829" y="225"/>
                    <a:pt x="829" y="225"/>
                    <a:pt x="829" y="225"/>
                  </a:cubicBezTo>
                  <a:cubicBezTo>
                    <a:pt x="829" y="259"/>
                    <a:pt x="844" y="275"/>
                    <a:pt x="879" y="275"/>
                  </a:cubicBezTo>
                  <a:cubicBezTo>
                    <a:pt x="884" y="275"/>
                    <a:pt x="893" y="274"/>
                    <a:pt x="897" y="273"/>
                  </a:cubicBezTo>
                  <a:cubicBezTo>
                    <a:pt x="897" y="248"/>
                    <a:pt x="897" y="248"/>
                    <a:pt x="897" y="248"/>
                  </a:cubicBezTo>
                  <a:cubicBezTo>
                    <a:pt x="892" y="249"/>
                    <a:pt x="886" y="249"/>
                    <a:pt x="882" y="249"/>
                  </a:cubicBezTo>
                  <a:cubicBezTo>
                    <a:pt x="866" y="249"/>
                    <a:pt x="859" y="244"/>
                    <a:pt x="859" y="224"/>
                  </a:cubicBezTo>
                  <a:moveTo>
                    <a:pt x="783" y="275"/>
                  </a:moveTo>
                  <a:cubicBezTo>
                    <a:pt x="789" y="275"/>
                    <a:pt x="797" y="274"/>
                    <a:pt x="801" y="273"/>
                  </a:cubicBezTo>
                  <a:cubicBezTo>
                    <a:pt x="801" y="248"/>
                    <a:pt x="801" y="248"/>
                    <a:pt x="801" y="248"/>
                  </a:cubicBezTo>
                  <a:cubicBezTo>
                    <a:pt x="795" y="249"/>
                    <a:pt x="791" y="249"/>
                    <a:pt x="787" y="249"/>
                  </a:cubicBezTo>
                  <a:cubicBezTo>
                    <a:pt x="774" y="249"/>
                    <a:pt x="768" y="243"/>
                    <a:pt x="768" y="222"/>
                  </a:cubicBezTo>
                  <a:cubicBezTo>
                    <a:pt x="768" y="0"/>
                    <a:pt x="768" y="0"/>
                    <a:pt x="768" y="0"/>
                  </a:cubicBezTo>
                  <a:cubicBezTo>
                    <a:pt x="712" y="0"/>
                    <a:pt x="712" y="0"/>
                    <a:pt x="712" y="0"/>
                  </a:cubicBezTo>
                  <a:cubicBezTo>
                    <a:pt x="712" y="24"/>
                    <a:pt x="712" y="24"/>
                    <a:pt x="712" y="24"/>
                  </a:cubicBezTo>
                  <a:cubicBezTo>
                    <a:pt x="737" y="24"/>
                    <a:pt x="737" y="24"/>
                    <a:pt x="737" y="24"/>
                  </a:cubicBezTo>
                  <a:cubicBezTo>
                    <a:pt x="737" y="224"/>
                    <a:pt x="737" y="224"/>
                    <a:pt x="737" y="224"/>
                  </a:cubicBezTo>
                  <a:cubicBezTo>
                    <a:pt x="737" y="257"/>
                    <a:pt x="751" y="275"/>
                    <a:pt x="783" y="27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61D17F69-D687-48A8-8300-CE89003EF7B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7202" y="1504398"/>
              <a:ext cx="1030288" cy="1231900"/>
            </a:xfrm>
            <a:custGeom>
              <a:avLst/>
              <a:gdLst>
                <a:gd name="T0" fmla="*/ 85 w 243"/>
                <a:gd name="T1" fmla="*/ 195 h 288"/>
                <a:gd name="T2" fmla="*/ 125 w 243"/>
                <a:gd name="T3" fmla="*/ 223 h 288"/>
                <a:gd name="T4" fmla="*/ 158 w 243"/>
                <a:gd name="T5" fmla="*/ 203 h 288"/>
                <a:gd name="T6" fmla="*/ 110 w 243"/>
                <a:gd name="T7" fmla="*/ 176 h 288"/>
                <a:gd name="T8" fmla="*/ 36 w 243"/>
                <a:gd name="T9" fmla="*/ 150 h 288"/>
                <a:gd name="T10" fmla="*/ 5 w 243"/>
                <a:gd name="T11" fmla="*/ 87 h 288"/>
                <a:gd name="T12" fmla="*/ 119 w 243"/>
                <a:gd name="T13" fmla="*/ 0 h 288"/>
                <a:gd name="T14" fmla="*/ 236 w 243"/>
                <a:gd name="T15" fmla="*/ 86 h 288"/>
                <a:gd name="T16" fmla="*/ 153 w 243"/>
                <a:gd name="T17" fmla="*/ 86 h 288"/>
                <a:gd name="T18" fmla="*/ 118 w 243"/>
                <a:gd name="T19" fmla="*/ 62 h 288"/>
                <a:gd name="T20" fmla="*/ 90 w 243"/>
                <a:gd name="T21" fmla="*/ 80 h 288"/>
                <a:gd name="T22" fmla="*/ 130 w 243"/>
                <a:gd name="T23" fmla="*/ 104 h 288"/>
                <a:gd name="T24" fmla="*/ 208 w 243"/>
                <a:gd name="T25" fmla="*/ 130 h 288"/>
                <a:gd name="T26" fmla="*/ 243 w 243"/>
                <a:gd name="T27" fmla="*/ 194 h 288"/>
                <a:gd name="T28" fmla="*/ 122 w 243"/>
                <a:gd name="T29" fmla="*/ 288 h 288"/>
                <a:gd name="T30" fmla="*/ 0 w 243"/>
                <a:gd name="T31" fmla="*/ 195 h 288"/>
                <a:gd name="T32" fmla="*/ 85 w 243"/>
                <a:gd name="T33" fmla="*/ 195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3" h="288">
                  <a:moveTo>
                    <a:pt x="85" y="195"/>
                  </a:moveTo>
                  <a:cubicBezTo>
                    <a:pt x="90" y="216"/>
                    <a:pt x="101" y="223"/>
                    <a:pt x="125" y="223"/>
                  </a:cubicBezTo>
                  <a:cubicBezTo>
                    <a:pt x="146" y="223"/>
                    <a:pt x="158" y="215"/>
                    <a:pt x="158" y="203"/>
                  </a:cubicBezTo>
                  <a:cubicBezTo>
                    <a:pt x="158" y="186"/>
                    <a:pt x="142" y="185"/>
                    <a:pt x="110" y="176"/>
                  </a:cubicBezTo>
                  <a:cubicBezTo>
                    <a:pt x="72" y="166"/>
                    <a:pt x="48" y="158"/>
                    <a:pt x="36" y="150"/>
                  </a:cubicBezTo>
                  <a:cubicBezTo>
                    <a:pt x="15" y="135"/>
                    <a:pt x="5" y="114"/>
                    <a:pt x="5" y="87"/>
                  </a:cubicBezTo>
                  <a:cubicBezTo>
                    <a:pt x="5" y="34"/>
                    <a:pt x="47" y="0"/>
                    <a:pt x="119" y="0"/>
                  </a:cubicBezTo>
                  <a:cubicBezTo>
                    <a:pt x="189" y="0"/>
                    <a:pt x="231" y="31"/>
                    <a:pt x="236" y="86"/>
                  </a:cubicBezTo>
                  <a:cubicBezTo>
                    <a:pt x="153" y="86"/>
                    <a:pt x="153" y="86"/>
                    <a:pt x="153" y="86"/>
                  </a:cubicBezTo>
                  <a:cubicBezTo>
                    <a:pt x="150" y="70"/>
                    <a:pt x="139" y="62"/>
                    <a:pt x="118" y="62"/>
                  </a:cubicBezTo>
                  <a:cubicBezTo>
                    <a:pt x="99" y="62"/>
                    <a:pt x="90" y="68"/>
                    <a:pt x="90" y="80"/>
                  </a:cubicBezTo>
                  <a:cubicBezTo>
                    <a:pt x="90" y="95"/>
                    <a:pt x="104" y="98"/>
                    <a:pt x="130" y="104"/>
                  </a:cubicBezTo>
                  <a:cubicBezTo>
                    <a:pt x="164" y="113"/>
                    <a:pt x="191" y="119"/>
                    <a:pt x="208" y="130"/>
                  </a:cubicBezTo>
                  <a:cubicBezTo>
                    <a:pt x="232" y="146"/>
                    <a:pt x="243" y="166"/>
                    <a:pt x="243" y="194"/>
                  </a:cubicBezTo>
                  <a:cubicBezTo>
                    <a:pt x="243" y="253"/>
                    <a:pt x="201" y="288"/>
                    <a:pt x="122" y="288"/>
                  </a:cubicBezTo>
                  <a:cubicBezTo>
                    <a:pt x="48" y="288"/>
                    <a:pt x="6" y="253"/>
                    <a:pt x="0" y="195"/>
                  </a:cubicBezTo>
                  <a:lnTo>
                    <a:pt x="85" y="1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CD4BE64E-7ABD-45BD-ACCF-3C1667AD36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7727" y="1504398"/>
              <a:ext cx="1147763" cy="1231900"/>
            </a:xfrm>
            <a:custGeom>
              <a:avLst/>
              <a:gdLst>
                <a:gd name="T0" fmla="*/ 271 w 271"/>
                <a:gd name="T1" fmla="*/ 174 h 288"/>
                <a:gd name="T2" fmla="*/ 140 w 271"/>
                <a:gd name="T3" fmla="*/ 288 h 288"/>
                <a:gd name="T4" fmla="*/ 0 w 271"/>
                <a:gd name="T5" fmla="*/ 144 h 288"/>
                <a:gd name="T6" fmla="*/ 139 w 271"/>
                <a:gd name="T7" fmla="*/ 0 h 288"/>
                <a:gd name="T8" fmla="*/ 269 w 271"/>
                <a:gd name="T9" fmla="*/ 111 h 288"/>
                <a:gd name="T10" fmla="*/ 186 w 271"/>
                <a:gd name="T11" fmla="*/ 111 h 288"/>
                <a:gd name="T12" fmla="*/ 140 w 271"/>
                <a:gd name="T13" fmla="*/ 68 h 288"/>
                <a:gd name="T14" fmla="*/ 88 w 271"/>
                <a:gd name="T15" fmla="*/ 144 h 288"/>
                <a:gd name="T16" fmla="*/ 142 w 271"/>
                <a:gd name="T17" fmla="*/ 220 h 288"/>
                <a:gd name="T18" fmla="*/ 188 w 271"/>
                <a:gd name="T19" fmla="*/ 174 h 288"/>
                <a:gd name="T20" fmla="*/ 271 w 271"/>
                <a:gd name="T21" fmla="*/ 17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1" h="288">
                  <a:moveTo>
                    <a:pt x="271" y="174"/>
                  </a:moveTo>
                  <a:cubicBezTo>
                    <a:pt x="266" y="246"/>
                    <a:pt x="219" y="288"/>
                    <a:pt x="140" y="288"/>
                  </a:cubicBezTo>
                  <a:cubicBezTo>
                    <a:pt x="53" y="288"/>
                    <a:pt x="0" y="233"/>
                    <a:pt x="0" y="144"/>
                  </a:cubicBezTo>
                  <a:cubicBezTo>
                    <a:pt x="0" y="55"/>
                    <a:pt x="54" y="0"/>
                    <a:pt x="139" y="0"/>
                  </a:cubicBezTo>
                  <a:cubicBezTo>
                    <a:pt x="218" y="0"/>
                    <a:pt x="264" y="40"/>
                    <a:pt x="269" y="111"/>
                  </a:cubicBezTo>
                  <a:cubicBezTo>
                    <a:pt x="186" y="111"/>
                    <a:pt x="186" y="111"/>
                    <a:pt x="186" y="111"/>
                  </a:cubicBezTo>
                  <a:cubicBezTo>
                    <a:pt x="183" y="83"/>
                    <a:pt x="168" y="68"/>
                    <a:pt x="140" y="68"/>
                  </a:cubicBezTo>
                  <a:cubicBezTo>
                    <a:pt x="105" y="68"/>
                    <a:pt x="88" y="94"/>
                    <a:pt x="88" y="144"/>
                  </a:cubicBezTo>
                  <a:cubicBezTo>
                    <a:pt x="88" y="194"/>
                    <a:pt x="107" y="220"/>
                    <a:pt x="142" y="220"/>
                  </a:cubicBezTo>
                  <a:cubicBezTo>
                    <a:pt x="169" y="220"/>
                    <a:pt x="186" y="204"/>
                    <a:pt x="188" y="174"/>
                  </a:cubicBezTo>
                  <a:lnTo>
                    <a:pt x="271" y="1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C057E95B-2796-491D-A687-27D4B2DCD97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6115" y="1539323"/>
              <a:ext cx="1144588" cy="1163638"/>
            </a:xfrm>
            <a:custGeom>
              <a:avLst/>
              <a:gdLst>
                <a:gd name="T0" fmla="*/ 0 w 721"/>
                <a:gd name="T1" fmla="*/ 0 h 733"/>
                <a:gd name="T2" fmla="*/ 237 w 721"/>
                <a:gd name="T3" fmla="*/ 0 h 733"/>
                <a:gd name="T4" fmla="*/ 360 w 721"/>
                <a:gd name="T5" fmla="*/ 474 h 733"/>
                <a:gd name="T6" fmla="*/ 491 w 721"/>
                <a:gd name="T7" fmla="*/ 0 h 733"/>
                <a:gd name="T8" fmla="*/ 721 w 721"/>
                <a:gd name="T9" fmla="*/ 0 h 733"/>
                <a:gd name="T10" fmla="*/ 478 w 721"/>
                <a:gd name="T11" fmla="*/ 733 h 733"/>
                <a:gd name="T12" fmla="*/ 245 w 721"/>
                <a:gd name="T13" fmla="*/ 733 h 733"/>
                <a:gd name="T14" fmla="*/ 0 w 721"/>
                <a:gd name="T15" fmla="*/ 0 h 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1" h="733">
                  <a:moveTo>
                    <a:pt x="0" y="0"/>
                  </a:moveTo>
                  <a:lnTo>
                    <a:pt x="237" y="0"/>
                  </a:lnTo>
                  <a:lnTo>
                    <a:pt x="360" y="474"/>
                  </a:lnTo>
                  <a:lnTo>
                    <a:pt x="491" y="0"/>
                  </a:lnTo>
                  <a:lnTo>
                    <a:pt x="721" y="0"/>
                  </a:lnTo>
                  <a:lnTo>
                    <a:pt x="478" y="733"/>
                  </a:lnTo>
                  <a:lnTo>
                    <a:pt x="245" y="73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711BEA48-E6DF-45F8-BDA7-36890BE90C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652" y="1504398"/>
              <a:ext cx="1500188" cy="1231900"/>
            </a:xfrm>
            <a:custGeom>
              <a:avLst/>
              <a:gdLst>
                <a:gd name="T0" fmla="*/ 101 w 354"/>
                <a:gd name="T1" fmla="*/ 0 h 288"/>
                <a:gd name="T2" fmla="*/ 73 w 354"/>
                <a:gd name="T3" fmla="*/ 12 h 288"/>
                <a:gd name="T4" fmla="*/ 15 w 354"/>
                <a:gd name="T5" fmla="*/ 69 h 288"/>
                <a:gd name="T6" fmla="*/ 15 w 354"/>
                <a:gd name="T7" fmla="*/ 127 h 288"/>
                <a:gd name="T8" fmla="*/ 177 w 354"/>
                <a:gd name="T9" fmla="*/ 288 h 288"/>
                <a:gd name="T10" fmla="*/ 338 w 354"/>
                <a:gd name="T11" fmla="*/ 127 h 288"/>
                <a:gd name="T12" fmla="*/ 338 w 354"/>
                <a:gd name="T13" fmla="*/ 69 h 288"/>
                <a:gd name="T14" fmla="*/ 281 w 354"/>
                <a:gd name="T15" fmla="*/ 12 h 288"/>
                <a:gd name="T16" fmla="*/ 252 w 354"/>
                <a:gd name="T17" fmla="*/ 0 h 288"/>
                <a:gd name="T18" fmla="*/ 224 w 354"/>
                <a:gd name="T19" fmla="*/ 12 h 288"/>
                <a:gd name="T20" fmla="*/ 177 w 354"/>
                <a:gd name="T21" fmla="*/ 59 h 288"/>
                <a:gd name="T22" fmla="*/ 130 w 354"/>
                <a:gd name="T23" fmla="*/ 12 h 288"/>
                <a:gd name="T24" fmla="*/ 101 w 354"/>
                <a:gd name="T25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4" h="288">
                  <a:moveTo>
                    <a:pt x="101" y="0"/>
                  </a:moveTo>
                  <a:cubicBezTo>
                    <a:pt x="91" y="0"/>
                    <a:pt x="80" y="4"/>
                    <a:pt x="73" y="12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0" y="85"/>
                    <a:pt x="0" y="111"/>
                    <a:pt x="15" y="127"/>
                  </a:cubicBezTo>
                  <a:cubicBezTo>
                    <a:pt x="177" y="288"/>
                    <a:pt x="177" y="288"/>
                    <a:pt x="177" y="288"/>
                  </a:cubicBezTo>
                  <a:cubicBezTo>
                    <a:pt x="338" y="127"/>
                    <a:pt x="338" y="127"/>
                    <a:pt x="338" y="127"/>
                  </a:cubicBezTo>
                  <a:cubicBezTo>
                    <a:pt x="354" y="111"/>
                    <a:pt x="354" y="85"/>
                    <a:pt x="338" y="69"/>
                  </a:cubicBezTo>
                  <a:cubicBezTo>
                    <a:pt x="281" y="12"/>
                    <a:pt x="281" y="12"/>
                    <a:pt x="281" y="12"/>
                  </a:cubicBezTo>
                  <a:cubicBezTo>
                    <a:pt x="273" y="4"/>
                    <a:pt x="263" y="0"/>
                    <a:pt x="252" y="0"/>
                  </a:cubicBezTo>
                  <a:cubicBezTo>
                    <a:pt x="242" y="0"/>
                    <a:pt x="232" y="4"/>
                    <a:pt x="224" y="12"/>
                  </a:cubicBezTo>
                  <a:cubicBezTo>
                    <a:pt x="177" y="59"/>
                    <a:pt x="177" y="59"/>
                    <a:pt x="177" y="59"/>
                  </a:cubicBezTo>
                  <a:cubicBezTo>
                    <a:pt x="130" y="12"/>
                    <a:pt x="130" y="12"/>
                    <a:pt x="130" y="12"/>
                  </a:cubicBezTo>
                  <a:cubicBezTo>
                    <a:pt x="122" y="4"/>
                    <a:pt x="111" y="0"/>
                    <a:pt x="10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CCA9C532-A3D9-4234-A91F-8BD0192B10A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806527" y="2471186"/>
              <a:ext cx="233363" cy="239713"/>
            </a:xfrm>
            <a:custGeom>
              <a:avLst/>
              <a:gdLst>
                <a:gd name="T0" fmla="*/ 27 w 55"/>
                <a:gd name="T1" fmla="*/ 56 h 56"/>
                <a:gd name="T2" fmla="*/ 0 w 55"/>
                <a:gd name="T3" fmla="*/ 28 h 56"/>
                <a:gd name="T4" fmla="*/ 27 w 55"/>
                <a:gd name="T5" fmla="*/ 0 h 56"/>
                <a:gd name="T6" fmla="*/ 55 w 55"/>
                <a:gd name="T7" fmla="*/ 28 h 56"/>
                <a:gd name="T8" fmla="*/ 27 w 55"/>
                <a:gd name="T9" fmla="*/ 56 h 56"/>
                <a:gd name="T10" fmla="*/ 27 w 55"/>
                <a:gd name="T11" fmla="*/ 5 h 56"/>
                <a:gd name="T12" fmla="*/ 6 w 55"/>
                <a:gd name="T13" fmla="*/ 28 h 56"/>
                <a:gd name="T14" fmla="*/ 27 w 55"/>
                <a:gd name="T15" fmla="*/ 51 h 56"/>
                <a:gd name="T16" fmla="*/ 49 w 55"/>
                <a:gd name="T17" fmla="*/ 28 h 56"/>
                <a:gd name="T18" fmla="*/ 27 w 55"/>
                <a:gd name="T19" fmla="*/ 5 h 56"/>
                <a:gd name="T20" fmla="*/ 22 w 55"/>
                <a:gd name="T21" fmla="*/ 44 h 56"/>
                <a:gd name="T22" fmla="*/ 16 w 55"/>
                <a:gd name="T23" fmla="*/ 44 h 56"/>
                <a:gd name="T24" fmla="*/ 16 w 55"/>
                <a:gd name="T25" fmla="*/ 13 h 56"/>
                <a:gd name="T26" fmla="*/ 28 w 55"/>
                <a:gd name="T27" fmla="*/ 13 h 56"/>
                <a:gd name="T28" fmla="*/ 40 w 55"/>
                <a:gd name="T29" fmla="*/ 22 h 56"/>
                <a:gd name="T30" fmla="*/ 31 w 55"/>
                <a:gd name="T31" fmla="*/ 30 h 56"/>
                <a:gd name="T32" fmla="*/ 40 w 55"/>
                <a:gd name="T33" fmla="*/ 44 h 56"/>
                <a:gd name="T34" fmla="*/ 34 w 55"/>
                <a:gd name="T35" fmla="*/ 44 h 56"/>
                <a:gd name="T36" fmla="*/ 26 w 55"/>
                <a:gd name="T37" fmla="*/ 31 h 56"/>
                <a:gd name="T38" fmla="*/ 22 w 55"/>
                <a:gd name="T39" fmla="*/ 31 h 56"/>
                <a:gd name="T40" fmla="*/ 22 w 55"/>
                <a:gd name="T41" fmla="*/ 44 h 56"/>
                <a:gd name="T42" fmla="*/ 27 w 55"/>
                <a:gd name="T43" fmla="*/ 26 h 56"/>
                <a:gd name="T44" fmla="*/ 34 w 55"/>
                <a:gd name="T45" fmla="*/ 21 h 56"/>
                <a:gd name="T46" fmla="*/ 28 w 55"/>
                <a:gd name="T47" fmla="*/ 17 h 56"/>
                <a:gd name="T48" fmla="*/ 22 w 55"/>
                <a:gd name="T49" fmla="*/ 17 h 56"/>
                <a:gd name="T50" fmla="*/ 22 w 55"/>
                <a:gd name="T51" fmla="*/ 26 h 56"/>
                <a:gd name="T52" fmla="*/ 27 w 55"/>
                <a:gd name="T53" fmla="*/ 2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5" h="56">
                  <a:moveTo>
                    <a:pt x="27" y="56"/>
                  </a:moveTo>
                  <a:cubicBezTo>
                    <a:pt x="11" y="56"/>
                    <a:pt x="0" y="44"/>
                    <a:pt x="0" y="28"/>
                  </a:cubicBezTo>
                  <a:cubicBezTo>
                    <a:pt x="0" y="11"/>
                    <a:pt x="12" y="0"/>
                    <a:pt x="27" y="0"/>
                  </a:cubicBezTo>
                  <a:cubicBezTo>
                    <a:pt x="42" y="0"/>
                    <a:pt x="55" y="11"/>
                    <a:pt x="55" y="28"/>
                  </a:cubicBezTo>
                  <a:cubicBezTo>
                    <a:pt x="55" y="45"/>
                    <a:pt x="42" y="56"/>
                    <a:pt x="27" y="56"/>
                  </a:cubicBezTo>
                  <a:close/>
                  <a:moveTo>
                    <a:pt x="27" y="5"/>
                  </a:moveTo>
                  <a:cubicBezTo>
                    <a:pt x="15" y="5"/>
                    <a:pt x="6" y="14"/>
                    <a:pt x="6" y="28"/>
                  </a:cubicBezTo>
                  <a:cubicBezTo>
                    <a:pt x="6" y="41"/>
                    <a:pt x="14" y="51"/>
                    <a:pt x="27" y="51"/>
                  </a:cubicBezTo>
                  <a:cubicBezTo>
                    <a:pt x="39" y="51"/>
                    <a:pt x="49" y="42"/>
                    <a:pt x="49" y="28"/>
                  </a:cubicBezTo>
                  <a:cubicBezTo>
                    <a:pt x="49" y="14"/>
                    <a:pt x="39" y="5"/>
                    <a:pt x="27" y="5"/>
                  </a:cubicBezTo>
                  <a:close/>
                  <a:moveTo>
                    <a:pt x="22" y="44"/>
                  </a:moveTo>
                  <a:cubicBezTo>
                    <a:pt x="16" y="44"/>
                    <a:pt x="16" y="44"/>
                    <a:pt x="16" y="44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36" y="13"/>
                    <a:pt x="40" y="16"/>
                    <a:pt x="40" y="22"/>
                  </a:cubicBezTo>
                  <a:cubicBezTo>
                    <a:pt x="40" y="27"/>
                    <a:pt x="36" y="30"/>
                    <a:pt x="31" y="30"/>
                  </a:cubicBezTo>
                  <a:cubicBezTo>
                    <a:pt x="40" y="44"/>
                    <a:pt x="40" y="44"/>
                    <a:pt x="40" y="44"/>
                  </a:cubicBezTo>
                  <a:cubicBezTo>
                    <a:pt x="34" y="44"/>
                    <a:pt x="34" y="44"/>
                    <a:pt x="34" y="44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2" y="31"/>
                    <a:pt x="22" y="31"/>
                    <a:pt x="22" y="31"/>
                  </a:cubicBezTo>
                  <a:lnTo>
                    <a:pt x="22" y="44"/>
                  </a:lnTo>
                  <a:close/>
                  <a:moveTo>
                    <a:pt x="27" y="26"/>
                  </a:moveTo>
                  <a:cubicBezTo>
                    <a:pt x="31" y="26"/>
                    <a:pt x="34" y="26"/>
                    <a:pt x="34" y="21"/>
                  </a:cubicBezTo>
                  <a:cubicBezTo>
                    <a:pt x="34" y="18"/>
                    <a:pt x="31" y="17"/>
                    <a:pt x="28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2" y="26"/>
                    <a:pt x="22" y="26"/>
                    <a:pt x="22" y="26"/>
                  </a:cubicBezTo>
                  <a:lnTo>
                    <a:pt x="27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+mn-lt"/>
                <a:cs typeface="Arial" panose="020B0604020202020204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12868" y="2180108"/>
            <a:ext cx="7170763" cy="1463040"/>
          </a:xfrm>
        </p:spPr>
        <p:txBody>
          <a:bodyPr r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quote.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9B722800-BF6A-4FA2-8F5B-598FB160C2F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12867" y="4020922"/>
            <a:ext cx="4573191" cy="161925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AUTHOR</a:t>
            </a:r>
          </a:p>
        </p:txBody>
      </p:sp>
    </p:spTree>
    <p:extLst>
      <p:ext uri="{BB962C8B-B14F-4D97-AF65-F5344CB8AC3E}">
        <p14:creationId xmlns:p14="http://schemas.microsoft.com/office/powerpoint/2010/main" val="335064108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xt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25AEC46-6D54-4EEC-956E-3477AF6588BC}"/>
              </a:ext>
            </a:extLst>
          </p:cNvPr>
          <p:cNvSpPr txBox="1"/>
          <p:nvPr userDrawn="1"/>
        </p:nvSpPr>
        <p:spPr>
          <a:xfrm>
            <a:off x="533034" y="416158"/>
            <a:ext cx="4089993" cy="71061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indent="0" algn="l" defTabSz="456758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800" b="1" kern="1200" dirty="0">
                <a:solidFill>
                  <a:schemeClr val="accent6"/>
                </a:solidFill>
                <a:latin typeface="+mj-lt"/>
                <a:ea typeface="+mn-ea"/>
                <a:cs typeface="Arial" panose="020B0604020202020204" pitchFamily="34" charset="0"/>
              </a:rPr>
              <a:t>Next steps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" hasCustomPrompt="1"/>
          </p:nvPr>
        </p:nvSpPr>
        <p:spPr bwMode="gray">
          <a:xfrm>
            <a:off x="1970635" y="2110424"/>
            <a:ext cx="2506109" cy="3630620"/>
          </a:xfrm>
        </p:spPr>
        <p:txBody>
          <a:bodyPr vert="horz" lIns="0" tIns="0" rIns="0" bIns="0" rtlCol="0">
            <a:noAutofit/>
          </a:bodyPr>
          <a:lstStyle>
            <a:lvl1pPr algn="ctr">
              <a:lnSpc>
                <a:spcPct val="100000"/>
              </a:lnSpc>
              <a:buClrTx/>
              <a:defRPr lang="en-US" sz="3200" b="1" kern="1200" cap="none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ctr">
              <a:spcBef>
                <a:spcPts val="4200"/>
              </a:spcBef>
              <a:buClrTx/>
              <a:buNone/>
              <a:defRPr lang="en-US" sz="1300" dirty="0" smtClean="0">
                <a:solidFill>
                  <a:schemeClr val="tx2"/>
                </a:solidFill>
              </a:defRPr>
            </a:lvl2pPr>
            <a:lvl3pPr marL="174625" indent="-174625" algn="l">
              <a:spcBef>
                <a:spcPts val="1200"/>
              </a:spcBef>
              <a:buClrTx/>
              <a:buFont typeface="Arial" panose="020B0604020202020204" pitchFamily="34" charset="0"/>
              <a:buChar char="•"/>
              <a:defRPr lang="en-US" sz="1300" baseline="0" dirty="0" smtClean="0">
                <a:solidFill>
                  <a:schemeClr val="tx2"/>
                </a:solidFill>
              </a:defRPr>
            </a:lvl3pPr>
            <a:lvl4pPr marL="347663" indent="-173038" algn="l">
              <a:buClrTx/>
              <a:buFont typeface="Arial" panose="020B0604020202020204" pitchFamily="34" charset="0"/>
              <a:buChar char="–"/>
              <a:defRPr lang="en-US" sz="1300" baseline="0" dirty="0" smtClean="0">
                <a:solidFill>
                  <a:schemeClr val="tx2"/>
                </a:solidFill>
              </a:defRPr>
            </a:lvl4pPr>
            <a:lvl5pPr marL="511175" indent="-163513" algn="l">
              <a:buClrTx/>
              <a:buFont typeface="Arial" panose="020B0604020202020204" pitchFamily="34" charset="0"/>
              <a:buChar char="•"/>
              <a:defRPr lang="en-US" sz="1300" dirty="0">
                <a:solidFill>
                  <a:schemeClr val="tx2"/>
                </a:solidFill>
              </a:defRPr>
            </a:lvl5pPr>
            <a:lvl6pPr marL="685800" indent="-174625" algn="l">
              <a:buClrTx/>
              <a:buFont typeface="Arial" panose="020B0604020202020204" pitchFamily="34" charset="0"/>
              <a:buChar char="–"/>
              <a:defRPr sz="1300" baseline="0">
                <a:solidFill>
                  <a:schemeClr val="tx2"/>
                </a:solidFill>
              </a:defRPr>
            </a:lvl6pPr>
            <a:lvl7pPr marL="860425" indent="-173038" algn="l">
              <a:buClrTx/>
              <a:buFont typeface="Arial" panose="020B0604020202020204" pitchFamily="34" charset="0"/>
              <a:buChar char="•"/>
              <a:defRPr sz="1300"/>
            </a:lvl7pPr>
            <a:lvl8pPr marL="1031875" indent="-171450" algn="l">
              <a:buClrTx/>
              <a:buFont typeface="Arial" panose="020B0604020202020204" pitchFamily="34" charset="0"/>
              <a:buChar char="–"/>
              <a:defRPr sz="1300"/>
            </a:lvl8pPr>
            <a:lvl9pPr marL="1203325" indent="-171450" algn="l">
              <a:buClrTx/>
              <a:buFont typeface="Arial" panose="020B0604020202020204" pitchFamily="34" charset="0"/>
              <a:buChar char="•"/>
              <a:defRPr sz="1300"/>
            </a:lvl9pPr>
          </a:lstStyle>
          <a:p>
            <a:pPr marL="0" lvl="0" indent="0" algn="ctr" defTabSz="457200" rtl="0" eaLnBrk="1" latinLnBrk="0" hangingPunct="1">
              <a:lnSpc>
                <a:spcPct val="108000"/>
              </a:lnSpc>
              <a:spcBef>
                <a:spcPts val="1800"/>
              </a:spcBef>
              <a:buClrTx/>
              <a:buFont typeface="Arial"/>
              <a:buNone/>
            </a:pPr>
            <a:r>
              <a:rPr lang="en-US" dirty="0"/>
              <a:t>1</a:t>
            </a:r>
          </a:p>
          <a:p>
            <a:pPr lvl="1"/>
            <a:r>
              <a:rPr lang="en-US" dirty="0"/>
              <a:t>Body text</a:t>
            </a:r>
          </a:p>
          <a:p>
            <a:pPr lvl="2"/>
            <a:r>
              <a:rPr lang="en-US" dirty="0"/>
              <a:t>First-level</a:t>
            </a:r>
          </a:p>
          <a:p>
            <a:pPr lvl="3"/>
            <a:r>
              <a:rPr lang="en-US" dirty="0"/>
              <a:t>Second-level</a:t>
            </a:r>
          </a:p>
          <a:p>
            <a:pPr lvl="4"/>
            <a:r>
              <a:rPr lang="en-US" dirty="0"/>
              <a:t>Third-level</a:t>
            </a:r>
          </a:p>
          <a:p>
            <a:pPr lvl="5"/>
            <a:r>
              <a:rPr lang="en-US" dirty="0"/>
              <a:t>Fourth-level</a:t>
            </a:r>
          </a:p>
          <a:p>
            <a:pPr lvl="6"/>
            <a:r>
              <a:rPr lang="en-US" dirty="0"/>
              <a:t>Fifth-level</a:t>
            </a:r>
          </a:p>
          <a:p>
            <a:pPr lvl="7"/>
            <a:r>
              <a:rPr lang="en-US" dirty="0"/>
              <a:t>Sixth-level</a:t>
            </a:r>
          </a:p>
          <a:p>
            <a:pPr lvl="8"/>
            <a:r>
              <a:rPr lang="en-US" dirty="0"/>
              <a:t>Seventh-level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0" hasCustomPrompt="1"/>
          </p:nvPr>
        </p:nvSpPr>
        <p:spPr bwMode="gray">
          <a:xfrm>
            <a:off x="4820143" y="2110424"/>
            <a:ext cx="2506109" cy="3630620"/>
          </a:xfrm>
        </p:spPr>
        <p:txBody>
          <a:bodyPr vert="horz" lIns="0" tIns="0" rIns="0" bIns="0" rtlCol="0">
            <a:noAutofit/>
          </a:bodyPr>
          <a:lstStyle>
            <a:lvl1pPr algn="ctr">
              <a:lnSpc>
                <a:spcPct val="100000"/>
              </a:lnSpc>
              <a:buClrTx/>
              <a:defRPr lang="en-US" sz="3200" b="1" kern="1200" cap="none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ctr">
              <a:spcBef>
                <a:spcPts val="4200"/>
              </a:spcBef>
              <a:buClrTx/>
              <a:buNone/>
              <a:defRPr lang="en-US" sz="1300" dirty="0" smtClean="0">
                <a:solidFill>
                  <a:schemeClr val="tx2"/>
                </a:solidFill>
              </a:defRPr>
            </a:lvl2pPr>
            <a:lvl3pPr marL="174625" indent="-174625" algn="l">
              <a:spcBef>
                <a:spcPts val="1200"/>
              </a:spcBef>
              <a:buClrTx/>
              <a:buFont typeface="Arial" panose="020B0604020202020204" pitchFamily="34" charset="0"/>
              <a:buChar char="•"/>
              <a:defRPr lang="en-US" sz="1300" baseline="0" dirty="0" smtClean="0">
                <a:solidFill>
                  <a:schemeClr val="tx2"/>
                </a:solidFill>
              </a:defRPr>
            </a:lvl3pPr>
            <a:lvl4pPr marL="347663" indent="-173038" algn="l">
              <a:buClrTx/>
              <a:buFont typeface="Arial" panose="020B0604020202020204" pitchFamily="34" charset="0"/>
              <a:buChar char="–"/>
              <a:defRPr lang="en-US" sz="1300" baseline="0" dirty="0" smtClean="0">
                <a:solidFill>
                  <a:schemeClr val="tx2"/>
                </a:solidFill>
              </a:defRPr>
            </a:lvl4pPr>
            <a:lvl5pPr marL="511175" indent="-163513" algn="l">
              <a:buClrTx/>
              <a:buFont typeface="Arial" panose="020B0604020202020204" pitchFamily="34" charset="0"/>
              <a:buChar char="•"/>
              <a:defRPr lang="en-US" sz="1300" dirty="0">
                <a:solidFill>
                  <a:schemeClr val="tx2"/>
                </a:solidFill>
              </a:defRPr>
            </a:lvl5pPr>
            <a:lvl6pPr marL="685800" indent="-174625" algn="l">
              <a:buClrTx/>
              <a:buFont typeface="Arial" panose="020B0604020202020204" pitchFamily="34" charset="0"/>
              <a:buChar char="–"/>
              <a:defRPr sz="1300" baseline="0">
                <a:solidFill>
                  <a:schemeClr val="tx2"/>
                </a:solidFill>
              </a:defRPr>
            </a:lvl6pPr>
            <a:lvl7pPr marL="860425" indent="-173038" algn="l">
              <a:buClrTx/>
              <a:buFont typeface="Arial" panose="020B0604020202020204" pitchFamily="34" charset="0"/>
              <a:buChar char="•"/>
              <a:defRPr sz="1300"/>
            </a:lvl7pPr>
            <a:lvl8pPr marL="1031875" indent="-171450" algn="l">
              <a:buClrTx/>
              <a:buFont typeface="Arial" panose="020B0604020202020204" pitchFamily="34" charset="0"/>
              <a:buChar char="–"/>
              <a:defRPr sz="1300"/>
            </a:lvl8pPr>
            <a:lvl9pPr marL="1203325" indent="-171450" algn="l">
              <a:buClrTx/>
              <a:buFont typeface="Arial" panose="020B0604020202020204" pitchFamily="34" charset="0"/>
              <a:buChar char="•"/>
              <a:defRPr sz="1300"/>
            </a:lvl9pPr>
          </a:lstStyle>
          <a:p>
            <a:pPr marL="0" lvl="0" indent="0" algn="ctr" defTabSz="457200" rtl="0" eaLnBrk="1" latinLnBrk="0" hangingPunct="1">
              <a:lnSpc>
                <a:spcPct val="108000"/>
              </a:lnSpc>
              <a:spcBef>
                <a:spcPts val="1800"/>
              </a:spcBef>
              <a:buClrTx/>
              <a:buFont typeface="Arial"/>
              <a:buNone/>
            </a:pPr>
            <a:r>
              <a:rPr lang="en-US" dirty="0"/>
              <a:t>2</a:t>
            </a:r>
          </a:p>
          <a:p>
            <a:pPr lvl="1"/>
            <a:r>
              <a:rPr lang="en-US" dirty="0"/>
              <a:t>Body text</a:t>
            </a:r>
          </a:p>
          <a:p>
            <a:pPr lvl="2"/>
            <a:r>
              <a:rPr lang="en-US" dirty="0"/>
              <a:t>First-level</a:t>
            </a:r>
          </a:p>
          <a:p>
            <a:pPr lvl="3"/>
            <a:r>
              <a:rPr lang="en-US" dirty="0"/>
              <a:t>Second-level</a:t>
            </a:r>
          </a:p>
          <a:p>
            <a:pPr lvl="4"/>
            <a:r>
              <a:rPr lang="en-US" dirty="0"/>
              <a:t>Third-level</a:t>
            </a:r>
          </a:p>
          <a:p>
            <a:pPr lvl="5"/>
            <a:r>
              <a:rPr lang="en-US" dirty="0"/>
              <a:t>Fourth-level</a:t>
            </a:r>
          </a:p>
          <a:p>
            <a:pPr lvl="6"/>
            <a:r>
              <a:rPr lang="en-US" dirty="0"/>
              <a:t>Fifth-level</a:t>
            </a:r>
          </a:p>
          <a:p>
            <a:pPr lvl="7"/>
            <a:r>
              <a:rPr lang="en-US" dirty="0"/>
              <a:t>Sixth-level</a:t>
            </a:r>
          </a:p>
          <a:p>
            <a:pPr lvl="8"/>
            <a:r>
              <a:rPr lang="en-US" dirty="0"/>
              <a:t>Seventh-level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1" hasCustomPrompt="1"/>
          </p:nvPr>
        </p:nvSpPr>
        <p:spPr bwMode="gray">
          <a:xfrm>
            <a:off x="7664668" y="2110424"/>
            <a:ext cx="2506109" cy="3630620"/>
          </a:xfrm>
        </p:spPr>
        <p:txBody>
          <a:bodyPr vert="horz" lIns="0" tIns="0" rIns="0" bIns="0" rtlCol="0">
            <a:noAutofit/>
          </a:bodyPr>
          <a:lstStyle>
            <a:lvl1pPr algn="ctr">
              <a:lnSpc>
                <a:spcPct val="105000"/>
              </a:lnSpc>
              <a:buClrTx/>
              <a:defRPr lang="en-US" sz="3200" b="1" kern="1200" cap="none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ctr">
              <a:spcBef>
                <a:spcPts val="4200"/>
              </a:spcBef>
              <a:buClrTx/>
              <a:buNone/>
              <a:defRPr lang="en-US" sz="1300" dirty="0" smtClean="0">
                <a:solidFill>
                  <a:schemeClr val="tx2"/>
                </a:solidFill>
              </a:defRPr>
            </a:lvl2pPr>
            <a:lvl3pPr marL="174625" indent="-174625" algn="l">
              <a:spcBef>
                <a:spcPts val="1200"/>
              </a:spcBef>
              <a:buClrTx/>
              <a:buFont typeface="Arial" panose="020B0604020202020204" pitchFamily="34" charset="0"/>
              <a:buChar char="•"/>
              <a:defRPr lang="en-US" sz="1300" baseline="0" dirty="0" smtClean="0">
                <a:solidFill>
                  <a:schemeClr val="tx2"/>
                </a:solidFill>
              </a:defRPr>
            </a:lvl3pPr>
            <a:lvl4pPr marL="347663" indent="-173038" algn="l">
              <a:buClrTx/>
              <a:buFont typeface="Arial" panose="020B0604020202020204" pitchFamily="34" charset="0"/>
              <a:buChar char="–"/>
              <a:defRPr lang="en-US" sz="1300" baseline="0" dirty="0" smtClean="0">
                <a:solidFill>
                  <a:schemeClr val="tx2"/>
                </a:solidFill>
              </a:defRPr>
            </a:lvl4pPr>
            <a:lvl5pPr marL="511175" indent="-163513" algn="l">
              <a:buClrTx/>
              <a:buFont typeface="Arial" panose="020B0604020202020204" pitchFamily="34" charset="0"/>
              <a:buChar char="•"/>
              <a:defRPr lang="en-US" sz="1300" dirty="0">
                <a:solidFill>
                  <a:schemeClr val="tx2"/>
                </a:solidFill>
              </a:defRPr>
            </a:lvl5pPr>
            <a:lvl6pPr marL="685800" indent="-174625" algn="l">
              <a:buClrTx/>
              <a:buFont typeface="Arial" panose="020B0604020202020204" pitchFamily="34" charset="0"/>
              <a:buChar char="–"/>
              <a:defRPr sz="1300" baseline="0">
                <a:solidFill>
                  <a:schemeClr val="tx2"/>
                </a:solidFill>
              </a:defRPr>
            </a:lvl6pPr>
            <a:lvl7pPr marL="860425" indent="-173038" algn="l">
              <a:buClrTx/>
              <a:buFont typeface="Arial" panose="020B0604020202020204" pitchFamily="34" charset="0"/>
              <a:buChar char="•"/>
              <a:defRPr sz="1300"/>
            </a:lvl7pPr>
            <a:lvl8pPr marL="1031875" indent="-171450" algn="l">
              <a:buClrTx/>
              <a:buFont typeface="Arial" panose="020B0604020202020204" pitchFamily="34" charset="0"/>
              <a:buChar char="–"/>
              <a:defRPr sz="1300"/>
            </a:lvl8pPr>
            <a:lvl9pPr marL="1203325" indent="-171450" algn="l">
              <a:buClrTx/>
              <a:buFont typeface="Arial" panose="020B0604020202020204" pitchFamily="34" charset="0"/>
              <a:buChar char="•"/>
              <a:defRPr sz="1300"/>
            </a:lvl9pPr>
          </a:lstStyle>
          <a:p>
            <a:pPr marL="0" lvl="0" indent="0" algn="ctr" defTabSz="457200" rtl="0" eaLnBrk="1" latinLnBrk="0" hangingPunct="1">
              <a:lnSpc>
                <a:spcPct val="108000"/>
              </a:lnSpc>
              <a:spcBef>
                <a:spcPts val="1800"/>
              </a:spcBef>
              <a:buClrTx/>
              <a:buFont typeface="Arial"/>
              <a:buNone/>
            </a:pPr>
            <a:r>
              <a:rPr lang="en-US" dirty="0"/>
              <a:t>3</a:t>
            </a:r>
          </a:p>
          <a:p>
            <a:pPr lvl="1"/>
            <a:r>
              <a:rPr lang="en-US" dirty="0"/>
              <a:t>Body text</a:t>
            </a:r>
          </a:p>
          <a:p>
            <a:pPr lvl="2"/>
            <a:r>
              <a:rPr lang="en-US" dirty="0"/>
              <a:t>First-level</a:t>
            </a:r>
          </a:p>
          <a:p>
            <a:pPr lvl="3"/>
            <a:r>
              <a:rPr lang="en-US" dirty="0"/>
              <a:t>Second-level</a:t>
            </a:r>
          </a:p>
          <a:p>
            <a:pPr lvl="4"/>
            <a:r>
              <a:rPr lang="en-US" dirty="0"/>
              <a:t>Third-level</a:t>
            </a:r>
          </a:p>
          <a:p>
            <a:pPr lvl="5"/>
            <a:r>
              <a:rPr lang="en-US" dirty="0"/>
              <a:t>Fourth-level</a:t>
            </a:r>
          </a:p>
          <a:p>
            <a:pPr lvl="6"/>
            <a:r>
              <a:rPr lang="en-US" dirty="0"/>
              <a:t>Fifth-level</a:t>
            </a:r>
          </a:p>
          <a:p>
            <a:pPr lvl="7"/>
            <a:r>
              <a:rPr lang="en-US" dirty="0"/>
              <a:t>Sixth-level</a:t>
            </a:r>
          </a:p>
          <a:p>
            <a:pPr lvl="8"/>
            <a:r>
              <a:rPr lang="en-US" dirty="0"/>
              <a:t>Seventh-level</a:t>
            </a:r>
          </a:p>
        </p:txBody>
      </p:sp>
    </p:spTree>
    <p:extLst>
      <p:ext uri="{BB962C8B-B14F-4D97-AF65-F5344CB8AC3E}">
        <p14:creationId xmlns:p14="http://schemas.microsoft.com/office/powerpoint/2010/main" val="297219318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25AEC46-6D54-4EEC-956E-3477AF6588BC}"/>
              </a:ext>
            </a:extLst>
          </p:cNvPr>
          <p:cNvSpPr txBox="1"/>
          <p:nvPr userDrawn="1"/>
        </p:nvSpPr>
        <p:spPr>
          <a:xfrm>
            <a:off x="534939" y="416158"/>
            <a:ext cx="4089993" cy="71061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indent="0" algn="l" defTabSz="456758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800" b="1" kern="1200" dirty="0">
                <a:solidFill>
                  <a:schemeClr val="accent6"/>
                </a:solidFill>
                <a:latin typeface="+mj-lt"/>
                <a:ea typeface="+mn-ea"/>
                <a:cs typeface="Arial" panose="020B0604020202020204" pitchFamily="34" charset="0"/>
              </a:rPr>
              <a:t>In closing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557929" y="1767532"/>
            <a:ext cx="8588453" cy="3977640"/>
          </a:xfrm>
        </p:spPr>
        <p:txBody>
          <a:bodyPr/>
          <a:lstStyle>
            <a:lvl1pPr>
              <a:lnSpc>
                <a:spcPct val="100000"/>
              </a:lnSpc>
              <a:buClrTx/>
              <a:defRPr lang="en-US" sz="1800" b="1" kern="1200" cap="none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>
              <a:buClrTx/>
              <a:buFontTx/>
              <a:buNone/>
              <a:defRPr baseline="0">
                <a:solidFill>
                  <a:schemeClr val="tx2"/>
                </a:solidFill>
              </a:defRPr>
            </a:lvl2pPr>
            <a:lvl3pPr marL="173038" indent="-173038">
              <a:buClrTx/>
              <a:buFont typeface="Arial" panose="020B0604020202020204" pitchFamily="34" charset="0"/>
              <a:buChar char="•"/>
              <a:defRPr baseline="0">
                <a:solidFill>
                  <a:schemeClr val="tx2"/>
                </a:solidFill>
              </a:defRPr>
            </a:lvl3pPr>
            <a:lvl4pPr marL="347663" indent="-174625">
              <a:buClrTx/>
              <a:buFont typeface="Arial" panose="020B0604020202020204" pitchFamily="34" charset="0"/>
              <a:buChar char="–"/>
              <a:defRPr>
                <a:solidFill>
                  <a:schemeClr val="tx2"/>
                </a:solidFill>
              </a:defRPr>
            </a:lvl4pPr>
            <a:lvl5pPr marL="509588" indent="-161925">
              <a:buClrTx/>
              <a:buFont typeface="Arial" panose="020B0604020202020204" pitchFamily="34" charset="0"/>
              <a:buChar char="•"/>
              <a:defRPr baseline="0">
                <a:solidFill>
                  <a:schemeClr val="tx2"/>
                </a:solidFill>
              </a:defRPr>
            </a:lvl5pPr>
            <a:lvl6pPr marL="682625" indent="-173038">
              <a:buClrTx/>
              <a:buFont typeface="Arial" panose="020B0604020202020204" pitchFamily="34" charset="0"/>
              <a:buChar char="–"/>
              <a:defRPr/>
            </a:lvl6pPr>
            <a:lvl7pPr marL="857250" indent="-174625">
              <a:buClrTx/>
              <a:buFont typeface="Arial" panose="020B0604020202020204" pitchFamily="34" charset="0"/>
              <a:buChar char="•"/>
              <a:defRPr/>
            </a:lvl7pPr>
            <a:lvl8pPr marL="1030288" indent="-173038">
              <a:buClrTx/>
              <a:buFont typeface="Arial" panose="020B0604020202020204" pitchFamily="34" charset="0"/>
              <a:buChar char="–"/>
              <a:defRPr/>
            </a:lvl8pPr>
            <a:lvl9pPr marL="1203325" indent="-173038">
              <a:buClrTx/>
              <a:buFont typeface="Arial" panose="020B0604020202020204" pitchFamily="34" charset="0"/>
              <a:buChar char="•"/>
              <a:defRPr/>
            </a:lvl9pPr>
          </a:lstStyle>
          <a:p>
            <a:pPr marL="0" lvl="0" indent="0" algn="l" defTabSz="457200" rtl="0" eaLnBrk="1" latinLnBrk="0" hangingPunct="1">
              <a:lnSpc>
                <a:spcPct val="100000"/>
              </a:lnSpc>
              <a:spcBef>
                <a:spcPts val="1800"/>
              </a:spcBef>
              <a:buClr>
                <a:schemeClr val="tx1"/>
              </a:buClr>
              <a:buFont typeface="Arial"/>
              <a:buNone/>
            </a:pPr>
            <a:r>
              <a:rPr lang="en-US" dirty="0"/>
              <a:t>Click to add header</a:t>
            </a:r>
          </a:p>
          <a:p>
            <a:pPr lvl="1"/>
            <a:r>
              <a:rPr lang="en-US" dirty="0"/>
              <a:t>Body text</a:t>
            </a:r>
          </a:p>
          <a:p>
            <a:pPr lvl="2"/>
            <a:r>
              <a:rPr lang="en-US" dirty="0"/>
              <a:t>First-level bullet</a:t>
            </a:r>
          </a:p>
          <a:p>
            <a:pPr lvl="3"/>
            <a:r>
              <a:rPr lang="en-US" dirty="0"/>
              <a:t>Second-level bullet</a:t>
            </a:r>
          </a:p>
          <a:p>
            <a:pPr lvl="4"/>
            <a:r>
              <a:rPr lang="en-US" dirty="0"/>
              <a:t>Third-level bullet</a:t>
            </a:r>
          </a:p>
          <a:p>
            <a:pPr lvl="5"/>
            <a:r>
              <a:rPr lang="en-US" dirty="0"/>
              <a:t>Fourth-level bullet</a:t>
            </a:r>
          </a:p>
          <a:p>
            <a:pPr lvl="6"/>
            <a:r>
              <a:rPr lang="en-US" dirty="0"/>
              <a:t>Fifth-level bullet</a:t>
            </a:r>
          </a:p>
          <a:p>
            <a:pPr lvl="7"/>
            <a:r>
              <a:rPr lang="en-US" dirty="0"/>
              <a:t>Sixth-level bullet</a:t>
            </a:r>
          </a:p>
          <a:p>
            <a:pPr lvl="8"/>
            <a:r>
              <a:rPr lang="en-US" dirty="0"/>
              <a:t>Seventh-level bullet</a:t>
            </a:r>
          </a:p>
        </p:txBody>
      </p:sp>
    </p:spTree>
    <p:extLst>
      <p:ext uri="{BB962C8B-B14F-4D97-AF65-F5344CB8AC3E}">
        <p14:creationId xmlns:p14="http://schemas.microsoft.com/office/powerpoint/2010/main" val="221916285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505297059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5139F72-CEC0-495F-8477-192D60A880E2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Content Placeholder 8">
            <a:extLst>
              <a:ext uri="{FF2B5EF4-FFF2-40B4-BE49-F238E27FC236}">
                <a16:creationId xmlns:a16="http://schemas.microsoft.com/office/drawing/2014/main" id="{935A177A-64AC-49B1-9D97-25A4DB841CAD}"/>
              </a:ext>
            </a:extLst>
          </p:cNvPr>
          <p:cNvSpPr txBox="1">
            <a:spLocks/>
          </p:cNvSpPr>
          <p:nvPr userDrawn="1"/>
        </p:nvSpPr>
        <p:spPr>
          <a:xfrm>
            <a:off x="557930" y="6376946"/>
            <a:ext cx="352459" cy="228600"/>
          </a:xfrm>
          <a:prstGeom prst="rect">
            <a:avLst/>
          </a:prstGeom>
        </p:spPr>
        <p:txBody>
          <a:bodyPr lIns="0" rIns="0" anchor="ctr"/>
          <a:lstStyle>
            <a:lvl1pPr mar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Tx/>
              <a:buNone/>
              <a:tabLst>
                <a:tab pos="1201738" algn="l"/>
              </a:tabLst>
              <a:defRPr sz="800" b="0" i="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1pPr>
            <a:lvl2pPr marL="200025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2pPr>
            <a:lvl3pPr marL="398463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3pPr>
            <a:lvl4pPr marL="622300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4pPr>
            <a:lvl5pPr marL="806450" indent="-182563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38743595-4496-5147-A886-7D133864DF76}" type="slidenum">
              <a:rPr lang="en-US" sz="1000" b="1" smtClean="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Arial" panose="020B0604020202020204" pitchFamily="34" charset="0"/>
              </a:rPr>
              <a:pPr algn="l"/>
              <a:t>‹#›</a:t>
            </a:fld>
            <a:endParaRPr lang="en-US" sz="1000" b="1" dirty="0">
              <a:solidFill>
                <a:schemeClr val="bg1"/>
              </a:solidFill>
              <a:latin typeface="+mn-lt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8">
            <a:extLst>
              <a:ext uri="{FF2B5EF4-FFF2-40B4-BE49-F238E27FC236}">
                <a16:creationId xmlns:a16="http://schemas.microsoft.com/office/drawing/2014/main" id="{F35D44D1-CF2C-4331-B380-083F7ABF73CB}"/>
              </a:ext>
            </a:extLst>
          </p:cNvPr>
          <p:cNvSpPr txBox="1">
            <a:spLocks/>
          </p:cNvSpPr>
          <p:nvPr userDrawn="1"/>
        </p:nvSpPr>
        <p:spPr>
          <a:xfrm>
            <a:off x="859760" y="6376946"/>
            <a:ext cx="3860217" cy="2286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Tx/>
              <a:buNone/>
              <a:tabLst>
                <a:tab pos="1201738" algn="l"/>
              </a:tabLst>
              <a:defRPr sz="800" b="0" i="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1pPr>
            <a:lvl2pPr marL="200025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2pPr>
            <a:lvl3pPr marL="398463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3pPr>
            <a:lvl4pPr marL="622300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4pPr>
            <a:lvl5pPr marL="806450" indent="-182563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©2021 CVS Health and/or one of its affiliates. Confidential and proprietary.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FDE6AD5-F9DF-408C-8730-856FE7DF1AC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355279" y="6373316"/>
            <a:ext cx="1279513" cy="157138"/>
            <a:chOff x="1011652" y="1504398"/>
            <a:chExt cx="10028238" cy="1231900"/>
          </a:xfrm>
          <a:solidFill>
            <a:schemeClr val="bg1"/>
          </a:solidFill>
        </p:grpSpPr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EAEBFD24-EC09-43D3-99D6-42D3AFF5C68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17027" y="1539323"/>
              <a:ext cx="4808538" cy="1189038"/>
            </a:xfrm>
            <a:custGeom>
              <a:avLst/>
              <a:gdLst>
                <a:gd name="T0" fmla="*/ 701 w 1134"/>
                <a:gd name="T1" fmla="*/ 273 h 278"/>
                <a:gd name="T2" fmla="*/ 675 w 1134"/>
                <a:gd name="T3" fmla="*/ 248 h 278"/>
                <a:gd name="T4" fmla="*/ 701 w 1134"/>
                <a:gd name="T5" fmla="*/ 109 h 278"/>
                <a:gd name="T6" fmla="*/ 645 w 1134"/>
                <a:gd name="T7" fmla="*/ 84 h 278"/>
                <a:gd name="T8" fmla="*/ 576 w 1134"/>
                <a:gd name="T9" fmla="*/ 79 h 278"/>
                <a:gd name="T10" fmla="*/ 576 w 1134"/>
                <a:gd name="T11" fmla="*/ 278 h 278"/>
                <a:gd name="T12" fmla="*/ 645 w 1134"/>
                <a:gd name="T13" fmla="*/ 273 h 278"/>
                <a:gd name="T14" fmla="*/ 426 w 1134"/>
                <a:gd name="T15" fmla="*/ 222 h 278"/>
                <a:gd name="T16" fmla="*/ 299 w 1134"/>
                <a:gd name="T17" fmla="*/ 189 h 278"/>
                <a:gd name="T18" fmla="*/ 461 w 1134"/>
                <a:gd name="T19" fmla="*/ 175 h 278"/>
                <a:gd name="T20" fmla="*/ 267 w 1134"/>
                <a:gd name="T21" fmla="*/ 178 h 278"/>
                <a:gd name="T22" fmla="*/ 456 w 1134"/>
                <a:gd name="T23" fmla="*/ 222 h 278"/>
                <a:gd name="T24" fmla="*/ 59 w 1134"/>
                <a:gd name="T25" fmla="*/ 25 h 278"/>
                <a:gd name="T26" fmla="*/ 86 w 1134"/>
                <a:gd name="T27" fmla="*/ 0 h 278"/>
                <a:gd name="T28" fmla="*/ 0 w 1134"/>
                <a:gd name="T29" fmla="*/ 25 h 278"/>
                <a:gd name="T30" fmla="*/ 27 w 1134"/>
                <a:gd name="T31" fmla="*/ 247 h 278"/>
                <a:gd name="T32" fmla="*/ 0 w 1134"/>
                <a:gd name="T33" fmla="*/ 273 h 278"/>
                <a:gd name="T34" fmla="*/ 86 w 1134"/>
                <a:gd name="T35" fmla="*/ 247 h 278"/>
                <a:gd name="T36" fmla="*/ 59 w 1134"/>
                <a:gd name="T37" fmla="*/ 138 h 278"/>
                <a:gd name="T38" fmla="*/ 196 w 1134"/>
                <a:gd name="T39" fmla="*/ 247 h 278"/>
                <a:gd name="T40" fmla="*/ 168 w 1134"/>
                <a:gd name="T41" fmla="*/ 273 h 278"/>
                <a:gd name="T42" fmla="*/ 255 w 1134"/>
                <a:gd name="T43" fmla="*/ 247 h 278"/>
                <a:gd name="T44" fmla="*/ 227 w 1134"/>
                <a:gd name="T45" fmla="*/ 25 h 278"/>
                <a:gd name="T46" fmla="*/ 255 w 1134"/>
                <a:gd name="T47" fmla="*/ 0 h 278"/>
                <a:gd name="T48" fmla="*/ 168 w 1134"/>
                <a:gd name="T49" fmla="*/ 25 h 278"/>
                <a:gd name="T50" fmla="*/ 196 w 1134"/>
                <a:gd name="T51" fmla="*/ 114 h 278"/>
                <a:gd name="T52" fmla="*/ 996 w 1134"/>
                <a:gd name="T53" fmla="*/ 248 h 278"/>
                <a:gd name="T54" fmla="*/ 971 w 1134"/>
                <a:gd name="T55" fmla="*/ 163 h 278"/>
                <a:gd name="T56" fmla="*/ 1078 w 1134"/>
                <a:gd name="T57" fmla="*/ 163 h 278"/>
                <a:gd name="T58" fmla="*/ 1053 w 1134"/>
                <a:gd name="T59" fmla="*/ 248 h 278"/>
                <a:gd name="T60" fmla="*/ 1134 w 1134"/>
                <a:gd name="T61" fmla="*/ 273 h 278"/>
                <a:gd name="T62" fmla="*/ 1109 w 1134"/>
                <a:gd name="T63" fmla="*/ 248 h 278"/>
                <a:gd name="T64" fmla="*/ 1030 w 1134"/>
                <a:gd name="T65" fmla="*/ 79 h 278"/>
                <a:gd name="T66" fmla="*/ 971 w 1134"/>
                <a:gd name="T67" fmla="*/ 0 h 278"/>
                <a:gd name="T68" fmla="*/ 915 w 1134"/>
                <a:gd name="T69" fmla="*/ 24 h 278"/>
                <a:gd name="T70" fmla="*/ 940 w 1134"/>
                <a:gd name="T71" fmla="*/ 248 h 278"/>
                <a:gd name="T72" fmla="*/ 915 w 1134"/>
                <a:gd name="T73" fmla="*/ 273 h 278"/>
                <a:gd name="T74" fmla="*/ 996 w 1134"/>
                <a:gd name="T75" fmla="*/ 248 h 278"/>
                <a:gd name="T76" fmla="*/ 580 w 1134"/>
                <a:gd name="T77" fmla="*/ 104 h 278"/>
                <a:gd name="T78" fmla="*/ 580 w 1134"/>
                <a:gd name="T79" fmla="*/ 252 h 278"/>
                <a:gd name="T80" fmla="*/ 366 w 1134"/>
                <a:gd name="T81" fmla="*/ 104 h 278"/>
                <a:gd name="T82" fmla="*/ 299 w 1134"/>
                <a:gd name="T83" fmla="*/ 164 h 278"/>
                <a:gd name="T84" fmla="*/ 859 w 1134"/>
                <a:gd name="T85" fmla="*/ 224 h 278"/>
                <a:gd name="T86" fmla="*/ 897 w 1134"/>
                <a:gd name="T87" fmla="*/ 109 h 278"/>
                <a:gd name="T88" fmla="*/ 859 w 1134"/>
                <a:gd name="T89" fmla="*/ 84 h 278"/>
                <a:gd name="T90" fmla="*/ 829 w 1134"/>
                <a:gd name="T91" fmla="*/ 36 h 278"/>
                <a:gd name="T92" fmla="*/ 799 w 1134"/>
                <a:gd name="T93" fmla="*/ 84 h 278"/>
                <a:gd name="T94" fmla="*/ 829 w 1134"/>
                <a:gd name="T95" fmla="*/ 109 h 278"/>
                <a:gd name="T96" fmla="*/ 879 w 1134"/>
                <a:gd name="T97" fmla="*/ 275 h 278"/>
                <a:gd name="T98" fmla="*/ 897 w 1134"/>
                <a:gd name="T99" fmla="*/ 248 h 278"/>
                <a:gd name="T100" fmla="*/ 859 w 1134"/>
                <a:gd name="T101" fmla="*/ 224 h 278"/>
                <a:gd name="T102" fmla="*/ 801 w 1134"/>
                <a:gd name="T103" fmla="*/ 273 h 278"/>
                <a:gd name="T104" fmla="*/ 787 w 1134"/>
                <a:gd name="T105" fmla="*/ 249 h 278"/>
                <a:gd name="T106" fmla="*/ 768 w 1134"/>
                <a:gd name="T107" fmla="*/ 0 h 278"/>
                <a:gd name="T108" fmla="*/ 712 w 1134"/>
                <a:gd name="T109" fmla="*/ 24 h 278"/>
                <a:gd name="T110" fmla="*/ 737 w 1134"/>
                <a:gd name="T111" fmla="*/ 224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34" h="278">
                  <a:moveTo>
                    <a:pt x="645" y="273"/>
                  </a:moveTo>
                  <a:cubicBezTo>
                    <a:pt x="701" y="273"/>
                    <a:pt x="701" y="273"/>
                    <a:pt x="701" y="273"/>
                  </a:cubicBezTo>
                  <a:cubicBezTo>
                    <a:pt x="701" y="248"/>
                    <a:pt x="701" y="248"/>
                    <a:pt x="701" y="248"/>
                  </a:cubicBezTo>
                  <a:cubicBezTo>
                    <a:pt x="675" y="248"/>
                    <a:pt x="675" y="248"/>
                    <a:pt x="675" y="248"/>
                  </a:cubicBezTo>
                  <a:cubicBezTo>
                    <a:pt x="675" y="109"/>
                    <a:pt x="675" y="109"/>
                    <a:pt x="675" y="109"/>
                  </a:cubicBezTo>
                  <a:cubicBezTo>
                    <a:pt x="701" y="109"/>
                    <a:pt x="701" y="109"/>
                    <a:pt x="701" y="109"/>
                  </a:cubicBezTo>
                  <a:cubicBezTo>
                    <a:pt x="701" y="84"/>
                    <a:pt x="701" y="84"/>
                    <a:pt x="701" y="84"/>
                  </a:cubicBezTo>
                  <a:cubicBezTo>
                    <a:pt x="645" y="84"/>
                    <a:pt x="645" y="84"/>
                    <a:pt x="645" y="84"/>
                  </a:cubicBezTo>
                  <a:cubicBezTo>
                    <a:pt x="645" y="112"/>
                    <a:pt x="645" y="112"/>
                    <a:pt x="645" y="112"/>
                  </a:cubicBezTo>
                  <a:cubicBezTo>
                    <a:pt x="629" y="91"/>
                    <a:pt x="605" y="79"/>
                    <a:pt x="576" y="79"/>
                  </a:cubicBezTo>
                  <a:cubicBezTo>
                    <a:pt x="523" y="79"/>
                    <a:pt x="483" y="122"/>
                    <a:pt x="483" y="178"/>
                  </a:cubicBezTo>
                  <a:cubicBezTo>
                    <a:pt x="483" y="235"/>
                    <a:pt x="523" y="278"/>
                    <a:pt x="576" y="278"/>
                  </a:cubicBezTo>
                  <a:cubicBezTo>
                    <a:pt x="605" y="278"/>
                    <a:pt x="629" y="265"/>
                    <a:pt x="645" y="245"/>
                  </a:cubicBezTo>
                  <a:lnTo>
                    <a:pt x="645" y="273"/>
                  </a:lnTo>
                  <a:close/>
                  <a:moveTo>
                    <a:pt x="456" y="222"/>
                  </a:moveTo>
                  <a:cubicBezTo>
                    <a:pt x="426" y="222"/>
                    <a:pt x="426" y="222"/>
                    <a:pt x="426" y="222"/>
                  </a:cubicBezTo>
                  <a:cubicBezTo>
                    <a:pt x="415" y="241"/>
                    <a:pt x="395" y="253"/>
                    <a:pt x="367" y="253"/>
                  </a:cubicBezTo>
                  <a:cubicBezTo>
                    <a:pt x="325" y="253"/>
                    <a:pt x="302" y="227"/>
                    <a:pt x="299" y="189"/>
                  </a:cubicBezTo>
                  <a:cubicBezTo>
                    <a:pt x="461" y="189"/>
                    <a:pt x="461" y="189"/>
                    <a:pt x="461" y="189"/>
                  </a:cubicBezTo>
                  <a:cubicBezTo>
                    <a:pt x="461" y="175"/>
                    <a:pt x="461" y="175"/>
                    <a:pt x="461" y="175"/>
                  </a:cubicBezTo>
                  <a:cubicBezTo>
                    <a:pt x="461" y="118"/>
                    <a:pt x="424" y="79"/>
                    <a:pt x="366" y="79"/>
                  </a:cubicBezTo>
                  <a:cubicBezTo>
                    <a:pt x="308" y="79"/>
                    <a:pt x="267" y="120"/>
                    <a:pt x="267" y="178"/>
                  </a:cubicBezTo>
                  <a:cubicBezTo>
                    <a:pt x="267" y="237"/>
                    <a:pt x="308" y="278"/>
                    <a:pt x="366" y="278"/>
                  </a:cubicBezTo>
                  <a:cubicBezTo>
                    <a:pt x="409" y="278"/>
                    <a:pt x="442" y="257"/>
                    <a:pt x="456" y="222"/>
                  </a:cubicBezTo>
                  <a:moveTo>
                    <a:pt x="59" y="114"/>
                  </a:moveTo>
                  <a:cubicBezTo>
                    <a:pt x="59" y="25"/>
                    <a:pt x="59" y="25"/>
                    <a:pt x="59" y="25"/>
                  </a:cubicBezTo>
                  <a:cubicBezTo>
                    <a:pt x="86" y="25"/>
                    <a:pt x="86" y="25"/>
                    <a:pt x="86" y="25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7" y="247"/>
                    <a:pt x="27" y="247"/>
                    <a:pt x="27" y="247"/>
                  </a:cubicBezTo>
                  <a:cubicBezTo>
                    <a:pt x="0" y="247"/>
                    <a:pt x="0" y="247"/>
                    <a:pt x="0" y="24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6" y="273"/>
                    <a:pt x="86" y="273"/>
                    <a:pt x="86" y="273"/>
                  </a:cubicBezTo>
                  <a:cubicBezTo>
                    <a:pt x="86" y="247"/>
                    <a:pt x="86" y="247"/>
                    <a:pt x="86" y="247"/>
                  </a:cubicBezTo>
                  <a:cubicBezTo>
                    <a:pt x="59" y="247"/>
                    <a:pt x="59" y="247"/>
                    <a:pt x="59" y="247"/>
                  </a:cubicBezTo>
                  <a:cubicBezTo>
                    <a:pt x="59" y="138"/>
                    <a:pt x="59" y="138"/>
                    <a:pt x="59" y="138"/>
                  </a:cubicBezTo>
                  <a:cubicBezTo>
                    <a:pt x="196" y="138"/>
                    <a:pt x="196" y="138"/>
                    <a:pt x="196" y="138"/>
                  </a:cubicBezTo>
                  <a:cubicBezTo>
                    <a:pt x="196" y="247"/>
                    <a:pt x="196" y="247"/>
                    <a:pt x="196" y="247"/>
                  </a:cubicBezTo>
                  <a:cubicBezTo>
                    <a:pt x="168" y="247"/>
                    <a:pt x="168" y="247"/>
                    <a:pt x="168" y="247"/>
                  </a:cubicBezTo>
                  <a:cubicBezTo>
                    <a:pt x="168" y="273"/>
                    <a:pt x="168" y="273"/>
                    <a:pt x="168" y="273"/>
                  </a:cubicBezTo>
                  <a:cubicBezTo>
                    <a:pt x="255" y="273"/>
                    <a:pt x="255" y="273"/>
                    <a:pt x="255" y="273"/>
                  </a:cubicBezTo>
                  <a:cubicBezTo>
                    <a:pt x="255" y="247"/>
                    <a:pt x="255" y="247"/>
                    <a:pt x="255" y="247"/>
                  </a:cubicBezTo>
                  <a:cubicBezTo>
                    <a:pt x="227" y="247"/>
                    <a:pt x="227" y="247"/>
                    <a:pt x="227" y="247"/>
                  </a:cubicBezTo>
                  <a:cubicBezTo>
                    <a:pt x="227" y="25"/>
                    <a:pt x="227" y="25"/>
                    <a:pt x="227" y="25"/>
                  </a:cubicBezTo>
                  <a:cubicBezTo>
                    <a:pt x="255" y="25"/>
                    <a:pt x="255" y="25"/>
                    <a:pt x="255" y="25"/>
                  </a:cubicBezTo>
                  <a:cubicBezTo>
                    <a:pt x="255" y="0"/>
                    <a:pt x="255" y="0"/>
                    <a:pt x="255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25"/>
                    <a:pt x="168" y="25"/>
                    <a:pt x="168" y="25"/>
                  </a:cubicBezTo>
                  <a:cubicBezTo>
                    <a:pt x="196" y="25"/>
                    <a:pt x="196" y="25"/>
                    <a:pt x="196" y="25"/>
                  </a:cubicBezTo>
                  <a:cubicBezTo>
                    <a:pt x="196" y="114"/>
                    <a:pt x="196" y="114"/>
                    <a:pt x="196" y="114"/>
                  </a:cubicBezTo>
                  <a:lnTo>
                    <a:pt x="59" y="114"/>
                  </a:lnTo>
                  <a:close/>
                  <a:moveTo>
                    <a:pt x="996" y="248"/>
                  </a:moveTo>
                  <a:cubicBezTo>
                    <a:pt x="971" y="248"/>
                    <a:pt x="971" y="248"/>
                    <a:pt x="971" y="248"/>
                  </a:cubicBezTo>
                  <a:cubicBezTo>
                    <a:pt x="971" y="163"/>
                    <a:pt x="971" y="163"/>
                    <a:pt x="971" y="163"/>
                  </a:cubicBezTo>
                  <a:cubicBezTo>
                    <a:pt x="971" y="124"/>
                    <a:pt x="991" y="104"/>
                    <a:pt x="1026" y="104"/>
                  </a:cubicBezTo>
                  <a:cubicBezTo>
                    <a:pt x="1058" y="104"/>
                    <a:pt x="1078" y="124"/>
                    <a:pt x="1078" y="163"/>
                  </a:cubicBezTo>
                  <a:cubicBezTo>
                    <a:pt x="1078" y="248"/>
                    <a:pt x="1078" y="248"/>
                    <a:pt x="1078" y="248"/>
                  </a:cubicBezTo>
                  <a:cubicBezTo>
                    <a:pt x="1053" y="248"/>
                    <a:pt x="1053" y="248"/>
                    <a:pt x="1053" y="248"/>
                  </a:cubicBezTo>
                  <a:cubicBezTo>
                    <a:pt x="1053" y="273"/>
                    <a:pt x="1053" y="273"/>
                    <a:pt x="1053" y="273"/>
                  </a:cubicBezTo>
                  <a:cubicBezTo>
                    <a:pt x="1134" y="273"/>
                    <a:pt x="1134" y="273"/>
                    <a:pt x="1134" y="273"/>
                  </a:cubicBezTo>
                  <a:cubicBezTo>
                    <a:pt x="1134" y="248"/>
                    <a:pt x="1134" y="248"/>
                    <a:pt x="1134" y="248"/>
                  </a:cubicBezTo>
                  <a:cubicBezTo>
                    <a:pt x="1109" y="248"/>
                    <a:pt x="1109" y="248"/>
                    <a:pt x="1109" y="248"/>
                  </a:cubicBezTo>
                  <a:cubicBezTo>
                    <a:pt x="1109" y="163"/>
                    <a:pt x="1109" y="163"/>
                    <a:pt x="1109" y="163"/>
                  </a:cubicBezTo>
                  <a:cubicBezTo>
                    <a:pt x="1109" y="117"/>
                    <a:pt x="1081" y="79"/>
                    <a:pt x="1030" y="79"/>
                  </a:cubicBezTo>
                  <a:cubicBezTo>
                    <a:pt x="1003" y="79"/>
                    <a:pt x="983" y="89"/>
                    <a:pt x="971" y="105"/>
                  </a:cubicBezTo>
                  <a:cubicBezTo>
                    <a:pt x="971" y="0"/>
                    <a:pt x="971" y="0"/>
                    <a:pt x="971" y="0"/>
                  </a:cubicBezTo>
                  <a:cubicBezTo>
                    <a:pt x="915" y="0"/>
                    <a:pt x="915" y="0"/>
                    <a:pt x="915" y="0"/>
                  </a:cubicBezTo>
                  <a:cubicBezTo>
                    <a:pt x="915" y="24"/>
                    <a:pt x="915" y="24"/>
                    <a:pt x="915" y="24"/>
                  </a:cubicBezTo>
                  <a:cubicBezTo>
                    <a:pt x="940" y="24"/>
                    <a:pt x="940" y="24"/>
                    <a:pt x="940" y="24"/>
                  </a:cubicBezTo>
                  <a:cubicBezTo>
                    <a:pt x="940" y="248"/>
                    <a:pt x="940" y="248"/>
                    <a:pt x="940" y="248"/>
                  </a:cubicBezTo>
                  <a:cubicBezTo>
                    <a:pt x="915" y="248"/>
                    <a:pt x="915" y="248"/>
                    <a:pt x="915" y="248"/>
                  </a:cubicBezTo>
                  <a:cubicBezTo>
                    <a:pt x="915" y="273"/>
                    <a:pt x="915" y="273"/>
                    <a:pt x="915" y="273"/>
                  </a:cubicBezTo>
                  <a:cubicBezTo>
                    <a:pt x="996" y="273"/>
                    <a:pt x="996" y="273"/>
                    <a:pt x="996" y="273"/>
                  </a:cubicBezTo>
                  <a:lnTo>
                    <a:pt x="996" y="248"/>
                  </a:lnTo>
                  <a:close/>
                  <a:moveTo>
                    <a:pt x="514" y="178"/>
                  </a:moveTo>
                  <a:cubicBezTo>
                    <a:pt x="514" y="135"/>
                    <a:pt x="542" y="104"/>
                    <a:pt x="580" y="104"/>
                  </a:cubicBezTo>
                  <a:cubicBezTo>
                    <a:pt x="619" y="104"/>
                    <a:pt x="646" y="136"/>
                    <a:pt x="646" y="178"/>
                  </a:cubicBezTo>
                  <a:cubicBezTo>
                    <a:pt x="646" y="221"/>
                    <a:pt x="619" y="252"/>
                    <a:pt x="580" y="252"/>
                  </a:cubicBezTo>
                  <a:cubicBezTo>
                    <a:pt x="542" y="252"/>
                    <a:pt x="514" y="221"/>
                    <a:pt x="514" y="178"/>
                  </a:cubicBezTo>
                  <a:moveTo>
                    <a:pt x="366" y="104"/>
                  </a:moveTo>
                  <a:cubicBezTo>
                    <a:pt x="406" y="104"/>
                    <a:pt x="427" y="133"/>
                    <a:pt x="430" y="164"/>
                  </a:cubicBezTo>
                  <a:cubicBezTo>
                    <a:pt x="299" y="164"/>
                    <a:pt x="299" y="164"/>
                    <a:pt x="299" y="164"/>
                  </a:cubicBezTo>
                  <a:cubicBezTo>
                    <a:pt x="302" y="130"/>
                    <a:pt x="326" y="104"/>
                    <a:pt x="366" y="104"/>
                  </a:cubicBezTo>
                  <a:moveTo>
                    <a:pt x="859" y="224"/>
                  </a:moveTo>
                  <a:cubicBezTo>
                    <a:pt x="859" y="109"/>
                    <a:pt x="859" y="109"/>
                    <a:pt x="859" y="109"/>
                  </a:cubicBezTo>
                  <a:cubicBezTo>
                    <a:pt x="897" y="109"/>
                    <a:pt x="897" y="109"/>
                    <a:pt x="897" y="109"/>
                  </a:cubicBezTo>
                  <a:cubicBezTo>
                    <a:pt x="897" y="84"/>
                    <a:pt x="897" y="84"/>
                    <a:pt x="897" y="84"/>
                  </a:cubicBezTo>
                  <a:cubicBezTo>
                    <a:pt x="859" y="84"/>
                    <a:pt x="859" y="84"/>
                    <a:pt x="859" y="84"/>
                  </a:cubicBezTo>
                  <a:cubicBezTo>
                    <a:pt x="859" y="36"/>
                    <a:pt x="859" y="36"/>
                    <a:pt x="859" y="36"/>
                  </a:cubicBezTo>
                  <a:cubicBezTo>
                    <a:pt x="829" y="36"/>
                    <a:pt x="829" y="36"/>
                    <a:pt x="829" y="36"/>
                  </a:cubicBezTo>
                  <a:cubicBezTo>
                    <a:pt x="829" y="84"/>
                    <a:pt x="829" y="84"/>
                    <a:pt x="829" y="84"/>
                  </a:cubicBezTo>
                  <a:cubicBezTo>
                    <a:pt x="799" y="84"/>
                    <a:pt x="799" y="84"/>
                    <a:pt x="799" y="84"/>
                  </a:cubicBezTo>
                  <a:cubicBezTo>
                    <a:pt x="799" y="109"/>
                    <a:pt x="799" y="109"/>
                    <a:pt x="799" y="109"/>
                  </a:cubicBezTo>
                  <a:cubicBezTo>
                    <a:pt x="829" y="109"/>
                    <a:pt x="829" y="109"/>
                    <a:pt x="829" y="109"/>
                  </a:cubicBezTo>
                  <a:cubicBezTo>
                    <a:pt x="829" y="225"/>
                    <a:pt x="829" y="225"/>
                    <a:pt x="829" y="225"/>
                  </a:cubicBezTo>
                  <a:cubicBezTo>
                    <a:pt x="829" y="259"/>
                    <a:pt x="844" y="275"/>
                    <a:pt x="879" y="275"/>
                  </a:cubicBezTo>
                  <a:cubicBezTo>
                    <a:pt x="884" y="275"/>
                    <a:pt x="893" y="274"/>
                    <a:pt x="897" y="273"/>
                  </a:cubicBezTo>
                  <a:cubicBezTo>
                    <a:pt x="897" y="248"/>
                    <a:pt x="897" y="248"/>
                    <a:pt x="897" y="248"/>
                  </a:cubicBezTo>
                  <a:cubicBezTo>
                    <a:pt x="892" y="249"/>
                    <a:pt x="886" y="249"/>
                    <a:pt x="882" y="249"/>
                  </a:cubicBezTo>
                  <a:cubicBezTo>
                    <a:pt x="866" y="249"/>
                    <a:pt x="859" y="244"/>
                    <a:pt x="859" y="224"/>
                  </a:cubicBezTo>
                  <a:moveTo>
                    <a:pt x="783" y="275"/>
                  </a:moveTo>
                  <a:cubicBezTo>
                    <a:pt x="789" y="275"/>
                    <a:pt x="797" y="274"/>
                    <a:pt x="801" y="273"/>
                  </a:cubicBezTo>
                  <a:cubicBezTo>
                    <a:pt x="801" y="248"/>
                    <a:pt x="801" y="248"/>
                    <a:pt x="801" y="248"/>
                  </a:cubicBezTo>
                  <a:cubicBezTo>
                    <a:pt x="795" y="249"/>
                    <a:pt x="791" y="249"/>
                    <a:pt x="787" y="249"/>
                  </a:cubicBezTo>
                  <a:cubicBezTo>
                    <a:pt x="774" y="249"/>
                    <a:pt x="768" y="243"/>
                    <a:pt x="768" y="222"/>
                  </a:cubicBezTo>
                  <a:cubicBezTo>
                    <a:pt x="768" y="0"/>
                    <a:pt x="768" y="0"/>
                    <a:pt x="768" y="0"/>
                  </a:cubicBezTo>
                  <a:cubicBezTo>
                    <a:pt x="712" y="0"/>
                    <a:pt x="712" y="0"/>
                    <a:pt x="712" y="0"/>
                  </a:cubicBezTo>
                  <a:cubicBezTo>
                    <a:pt x="712" y="24"/>
                    <a:pt x="712" y="24"/>
                    <a:pt x="712" y="24"/>
                  </a:cubicBezTo>
                  <a:cubicBezTo>
                    <a:pt x="737" y="24"/>
                    <a:pt x="737" y="24"/>
                    <a:pt x="737" y="24"/>
                  </a:cubicBezTo>
                  <a:cubicBezTo>
                    <a:pt x="737" y="224"/>
                    <a:pt x="737" y="224"/>
                    <a:pt x="737" y="224"/>
                  </a:cubicBezTo>
                  <a:cubicBezTo>
                    <a:pt x="737" y="257"/>
                    <a:pt x="751" y="275"/>
                    <a:pt x="783" y="27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61D17F69-D687-48A8-8300-CE89003EF7B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7202" y="1504398"/>
              <a:ext cx="1030288" cy="1231900"/>
            </a:xfrm>
            <a:custGeom>
              <a:avLst/>
              <a:gdLst>
                <a:gd name="T0" fmla="*/ 85 w 243"/>
                <a:gd name="T1" fmla="*/ 195 h 288"/>
                <a:gd name="T2" fmla="*/ 125 w 243"/>
                <a:gd name="T3" fmla="*/ 223 h 288"/>
                <a:gd name="T4" fmla="*/ 158 w 243"/>
                <a:gd name="T5" fmla="*/ 203 h 288"/>
                <a:gd name="T6" fmla="*/ 110 w 243"/>
                <a:gd name="T7" fmla="*/ 176 h 288"/>
                <a:gd name="T8" fmla="*/ 36 w 243"/>
                <a:gd name="T9" fmla="*/ 150 h 288"/>
                <a:gd name="T10" fmla="*/ 5 w 243"/>
                <a:gd name="T11" fmla="*/ 87 h 288"/>
                <a:gd name="T12" fmla="*/ 119 w 243"/>
                <a:gd name="T13" fmla="*/ 0 h 288"/>
                <a:gd name="T14" fmla="*/ 236 w 243"/>
                <a:gd name="T15" fmla="*/ 86 h 288"/>
                <a:gd name="T16" fmla="*/ 153 w 243"/>
                <a:gd name="T17" fmla="*/ 86 h 288"/>
                <a:gd name="T18" fmla="*/ 118 w 243"/>
                <a:gd name="T19" fmla="*/ 62 h 288"/>
                <a:gd name="T20" fmla="*/ 90 w 243"/>
                <a:gd name="T21" fmla="*/ 80 h 288"/>
                <a:gd name="T22" fmla="*/ 130 w 243"/>
                <a:gd name="T23" fmla="*/ 104 h 288"/>
                <a:gd name="T24" fmla="*/ 208 w 243"/>
                <a:gd name="T25" fmla="*/ 130 h 288"/>
                <a:gd name="T26" fmla="*/ 243 w 243"/>
                <a:gd name="T27" fmla="*/ 194 h 288"/>
                <a:gd name="T28" fmla="*/ 122 w 243"/>
                <a:gd name="T29" fmla="*/ 288 h 288"/>
                <a:gd name="T30" fmla="*/ 0 w 243"/>
                <a:gd name="T31" fmla="*/ 195 h 288"/>
                <a:gd name="T32" fmla="*/ 85 w 243"/>
                <a:gd name="T33" fmla="*/ 195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3" h="288">
                  <a:moveTo>
                    <a:pt x="85" y="195"/>
                  </a:moveTo>
                  <a:cubicBezTo>
                    <a:pt x="90" y="216"/>
                    <a:pt x="101" y="223"/>
                    <a:pt x="125" y="223"/>
                  </a:cubicBezTo>
                  <a:cubicBezTo>
                    <a:pt x="146" y="223"/>
                    <a:pt x="158" y="215"/>
                    <a:pt x="158" y="203"/>
                  </a:cubicBezTo>
                  <a:cubicBezTo>
                    <a:pt x="158" y="186"/>
                    <a:pt x="142" y="185"/>
                    <a:pt x="110" y="176"/>
                  </a:cubicBezTo>
                  <a:cubicBezTo>
                    <a:pt x="72" y="166"/>
                    <a:pt x="48" y="158"/>
                    <a:pt x="36" y="150"/>
                  </a:cubicBezTo>
                  <a:cubicBezTo>
                    <a:pt x="15" y="135"/>
                    <a:pt x="5" y="114"/>
                    <a:pt x="5" y="87"/>
                  </a:cubicBezTo>
                  <a:cubicBezTo>
                    <a:pt x="5" y="34"/>
                    <a:pt x="47" y="0"/>
                    <a:pt x="119" y="0"/>
                  </a:cubicBezTo>
                  <a:cubicBezTo>
                    <a:pt x="189" y="0"/>
                    <a:pt x="231" y="31"/>
                    <a:pt x="236" y="86"/>
                  </a:cubicBezTo>
                  <a:cubicBezTo>
                    <a:pt x="153" y="86"/>
                    <a:pt x="153" y="86"/>
                    <a:pt x="153" y="86"/>
                  </a:cubicBezTo>
                  <a:cubicBezTo>
                    <a:pt x="150" y="70"/>
                    <a:pt x="139" y="62"/>
                    <a:pt x="118" y="62"/>
                  </a:cubicBezTo>
                  <a:cubicBezTo>
                    <a:pt x="99" y="62"/>
                    <a:pt x="90" y="68"/>
                    <a:pt x="90" y="80"/>
                  </a:cubicBezTo>
                  <a:cubicBezTo>
                    <a:pt x="90" y="95"/>
                    <a:pt x="104" y="98"/>
                    <a:pt x="130" y="104"/>
                  </a:cubicBezTo>
                  <a:cubicBezTo>
                    <a:pt x="164" y="113"/>
                    <a:pt x="191" y="119"/>
                    <a:pt x="208" y="130"/>
                  </a:cubicBezTo>
                  <a:cubicBezTo>
                    <a:pt x="232" y="146"/>
                    <a:pt x="243" y="166"/>
                    <a:pt x="243" y="194"/>
                  </a:cubicBezTo>
                  <a:cubicBezTo>
                    <a:pt x="243" y="253"/>
                    <a:pt x="201" y="288"/>
                    <a:pt x="122" y="288"/>
                  </a:cubicBezTo>
                  <a:cubicBezTo>
                    <a:pt x="48" y="288"/>
                    <a:pt x="6" y="253"/>
                    <a:pt x="0" y="195"/>
                  </a:cubicBezTo>
                  <a:lnTo>
                    <a:pt x="85" y="1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CD4BE64E-7ABD-45BD-ACCF-3C1667AD36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7727" y="1504398"/>
              <a:ext cx="1147763" cy="1231900"/>
            </a:xfrm>
            <a:custGeom>
              <a:avLst/>
              <a:gdLst>
                <a:gd name="T0" fmla="*/ 271 w 271"/>
                <a:gd name="T1" fmla="*/ 174 h 288"/>
                <a:gd name="T2" fmla="*/ 140 w 271"/>
                <a:gd name="T3" fmla="*/ 288 h 288"/>
                <a:gd name="T4" fmla="*/ 0 w 271"/>
                <a:gd name="T5" fmla="*/ 144 h 288"/>
                <a:gd name="T6" fmla="*/ 139 w 271"/>
                <a:gd name="T7" fmla="*/ 0 h 288"/>
                <a:gd name="T8" fmla="*/ 269 w 271"/>
                <a:gd name="T9" fmla="*/ 111 h 288"/>
                <a:gd name="T10" fmla="*/ 186 w 271"/>
                <a:gd name="T11" fmla="*/ 111 h 288"/>
                <a:gd name="T12" fmla="*/ 140 w 271"/>
                <a:gd name="T13" fmla="*/ 68 h 288"/>
                <a:gd name="T14" fmla="*/ 88 w 271"/>
                <a:gd name="T15" fmla="*/ 144 h 288"/>
                <a:gd name="T16" fmla="*/ 142 w 271"/>
                <a:gd name="T17" fmla="*/ 220 h 288"/>
                <a:gd name="T18" fmla="*/ 188 w 271"/>
                <a:gd name="T19" fmla="*/ 174 h 288"/>
                <a:gd name="T20" fmla="*/ 271 w 271"/>
                <a:gd name="T21" fmla="*/ 17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1" h="288">
                  <a:moveTo>
                    <a:pt x="271" y="174"/>
                  </a:moveTo>
                  <a:cubicBezTo>
                    <a:pt x="266" y="246"/>
                    <a:pt x="219" y="288"/>
                    <a:pt x="140" y="288"/>
                  </a:cubicBezTo>
                  <a:cubicBezTo>
                    <a:pt x="53" y="288"/>
                    <a:pt x="0" y="233"/>
                    <a:pt x="0" y="144"/>
                  </a:cubicBezTo>
                  <a:cubicBezTo>
                    <a:pt x="0" y="55"/>
                    <a:pt x="54" y="0"/>
                    <a:pt x="139" y="0"/>
                  </a:cubicBezTo>
                  <a:cubicBezTo>
                    <a:pt x="218" y="0"/>
                    <a:pt x="264" y="40"/>
                    <a:pt x="269" y="111"/>
                  </a:cubicBezTo>
                  <a:cubicBezTo>
                    <a:pt x="186" y="111"/>
                    <a:pt x="186" y="111"/>
                    <a:pt x="186" y="111"/>
                  </a:cubicBezTo>
                  <a:cubicBezTo>
                    <a:pt x="183" y="83"/>
                    <a:pt x="168" y="68"/>
                    <a:pt x="140" y="68"/>
                  </a:cubicBezTo>
                  <a:cubicBezTo>
                    <a:pt x="105" y="68"/>
                    <a:pt x="88" y="94"/>
                    <a:pt x="88" y="144"/>
                  </a:cubicBezTo>
                  <a:cubicBezTo>
                    <a:pt x="88" y="194"/>
                    <a:pt x="107" y="220"/>
                    <a:pt x="142" y="220"/>
                  </a:cubicBezTo>
                  <a:cubicBezTo>
                    <a:pt x="169" y="220"/>
                    <a:pt x="186" y="204"/>
                    <a:pt x="188" y="174"/>
                  </a:cubicBezTo>
                  <a:lnTo>
                    <a:pt x="271" y="1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C057E95B-2796-491D-A687-27D4B2DCD97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6115" y="1539323"/>
              <a:ext cx="1144588" cy="1163638"/>
            </a:xfrm>
            <a:custGeom>
              <a:avLst/>
              <a:gdLst>
                <a:gd name="T0" fmla="*/ 0 w 721"/>
                <a:gd name="T1" fmla="*/ 0 h 733"/>
                <a:gd name="T2" fmla="*/ 237 w 721"/>
                <a:gd name="T3" fmla="*/ 0 h 733"/>
                <a:gd name="T4" fmla="*/ 360 w 721"/>
                <a:gd name="T5" fmla="*/ 474 h 733"/>
                <a:gd name="T6" fmla="*/ 491 w 721"/>
                <a:gd name="T7" fmla="*/ 0 h 733"/>
                <a:gd name="T8" fmla="*/ 721 w 721"/>
                <a:gd name="T9" fmla="*/ 0 h 733"/>
                <a:gd name="T10" fmla="*/ 478 w 721"/>
                <a:gd name="T11" fmla="*/ 733 h 733"/>
                <a:gd name="T12" fmla="*/ 245 w 721"/>
                <a:gd name="T13" fmla="*/ 733 h 733"/>
                <a:gd name="T14" fmla="*/ 0 w 721"/>
                <a:gd name="T15" fmla="*/ 0 h 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1" h="733">
                  <a:moveTo>
                    <a:pt x="0" y="0"/>
                  </a:moveTo>
                  <a:lnTo>
                    <a:pt x="237" y="0"/>
                  </a:lnTo>
                  <a:lnTo>
                    <a:pt x="360" y="474"/>
                  </a:lnTo>
                  <a:lnTo>
                    <a:pt x="491" y="0"/>
                  </a:lnTo>
                  <a:lnTo>
                    <a:pt x="721" y="0"/>
                  </a:lnTo>
                  <a:lnTo>
                    <a:pt x="478" y="733"/>
                  </a:lnTo>
                  <a:lnTo>
                    <a:pt x="245" y="73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711BEA48-E6DF-45F8-BDA7-36890BE90C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652" y="1504398"/>
              <a:ext cx="1500188" cy="1231900"/>
            </a:xfrm>
            <a:custGeom>
              <a:avLst/>
              <a:gdLst>
                <a:gd name="T0" fmla="*/ 101 w 354"/>
                <a:gd name="T1" fmla="*/ 0 h 288"/>
                <a:gd name="T2" fmla="*/ 73 w 354"/>
                <a:gd name="T3" fmla="*/ 12 h 288"/>
                <a:gd name="T4" fmla="*/ 15 w 354"/>
                <a:gd name="T5" fmla="*/ 69 h 288"/>
                <a:gd name="T6" fmla="*/ 15 w 354"/>
                <a:gd name="T7" fmla="*/ 127 h 288"/>
                <a:gd name="T8" fmla="*/ 177 w 354"/>
                <a:gd name="T9" fmla="*/ 288 h 288"/>
                <a:gd name="T10" fmla="*/ 338 w 354"/>
                <a:gd name="T11" fmla="*/ 127 h 288"/>
                <a:gd name="T12" fmla="*/ 338 w 354"/>
                <a:gd name="T13" fmla="*/ 69 h 288"/>
                <a:gd name="T14" fmla="*/ 281 w 354"/>
                <a:gd name="T15" fmla="*/ 12 h 288"/>
                <a:gd name="T16" fmla="*/ 252 w 354"/>
                <a:gd name="T17" fmla="*/ 0 h 288"/>
                <a:gd name="T18" fmla="*/ 224 w 354"/>
                <a:gd name="T19" fmla="*/ 12 h 288"/>
                <a:gd name="T20" fmla="*/ 177 w 354"/>
                <a:gd name="T21" fmla="*/ 59 h 288"/>
                <a:gd name="T22" fmla="*/ 130 w 354"/>
                <a:gd name="T23" fmla="*/ 12 h 288"/>
                <a:gd name="T24" fmla="*/ 101 w 354"/>
                <a:gd name="T25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4" h="288">
                  <a:moveTo>
                    <a:pt x="101" y="0"/>
                  </a:moveTo>
                  <a:cubicBezTo>
                    <a:pt x="91" y="0"/>
                    <a:pt x="80" y="4"/>
                    <a:pt x="73" y="12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0" y="85"/>
                    <a:pt x="0" y="111"/>
                    <a:pt x="15" y="127"/>
                  </a:cubicBezTo>
                  <a:cubicBezTo>
                    <a:pt x="177" y="288"/>
                    <a:pt x="177" y="288"/>
                    <a:pt x="177" y="288"/>
                  </a:cubicBezTo>
                  <a:cubicBezTo>
                    <a:pt x="338" y="127"/>
                    <a:pt x="338" y="127"/>
                    <a:pt x="338" y="127"/>
                  </a:cubicBezTo>
                  <a:cubicBezTo>
                    <a:pt x="354" y="111"/>
                    <a:pt x="354" y="85"/>
                    <a:pt x="338" y="69"/>
                  </a:cubicBezTo>
                  <a:cubicBezTo>
                    <a:pt x="281" y="12"/>
                    <a:pt x="281" y="12"/>
                    <a:pt x="281" y="12"/>
                  </a:cubicBezTo>
                  <a:cubicBezTo>
                    <a:pt x="273" y="4"/>
                    <a:pt x="263" y="0"/>
                    <a:pt x="252" y="0"/>
                  </a:cubicBezTo>
                  <a:cubicBezTo>
                    <a:pt x="242" y="0"/>
                    <a:pt x="232" y="4"/>
                    <a:pt x="224" y="12"/>
                  </a:cubicBezTo>
                  <a:cubicBezTo>
                    <a:pt x="177" y="59"/>
                    <a:pt x="177" y="59"/>
                    <a:pt x="177" y="59"/>
                  </a:cubicBezTo>
                  <a:cubicBezTo>
                    <a:pt x="130" y="12"/>
                    <a:pt x="130" y="12"/>
                    <a:pt x="130" y="12"/>
                  </a:cubicBezTo>
                  <a:cubicBezTo>
                    <a:pt x="122" y="4"/>
                    <a:pt x="111" y="0"/>
                    <a:pt x="10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CCA9C532-A3D9-4234-A91F-8BD0192B10A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806527" y="2471186"/>
              <a:ext cx="233363" cy="239713"/>
            </a:xfrm>
            <a:custGeom>
              <a:avLst/>
              <a:gdLst>
                <a:gd name="T0" fmla="*/ 27 w 55"/>
                <a:gd name="T1" fmla="*/ 56 h 56"/>
                <a:gd name="T2" fmla="*/ 0 w 55"/>
                <a:gd name="T3" fmla="*/ 28 h 56"/>
                <a:gd name="T4" fmla="*/ 27 w 55"/>
                <a:gd name="T5" fmla="*/ 0 h 56"/>
                <a:gd name="T6" fmla="*/ 55 w 55"/>
                <a:gd name="T7" fmla="*/ 28 h 56"/>
                <a:gd name="T8" fmla="*/ 27 w 55"/>
                <a:gd name="T9" fmla="*/ 56 h 56"/>
                <a:gd name="T10" fmla="*/ 27 w 55"/>
                <a:gd name="T11" fmla="*/ 5 h 56"/>
                <a:gd name="T12" fmla="*/ 6 w 55"/>
                <a:gd name="T13" fmla="*/ 28 h 56"/>
                <a:gd name="T14" fmla="*/ 27 w 55"/>
                <a:gd name="T15" fmla="*/ 51 h 56"/>
                <a:gd name="T16" fmla="*/ 49 w 55"/>
                <a:gd name="T17" fmla="*/ 28 h 56"/>
                <a:gd name="T18" fmla="*/ 27 w 55"/>
                <a:gd name="T19" fmla="*/ 5 h 56"/>
                <a:gd name="T20" fmla="*/ 22 w 55"/>
                <a:gd name="T21" fmla="*/ 44 h 56"/>
                <a:gd name="T22" fmla="*/ 16 w 55"/>
                <a:gd name="T23" fmla="*/ 44 h 56"/>
                <a:gd name="T24" fmla="*/ 16 w 55"/>
                <a:gd name="T25" fmla="*/ 13 h 56"/>
                <a:gd name="T26" fmla="*/ 28 w 55"/>
                <a:gd name="T27" fmla="*/ 13 h 56"/>
                <a:gd name="T28" fmla="*/ 40 w 55"/>
                <a:gd name="T29" fmla="*/ 22 h 56"/>
                <a:gd name="T30" fmla="*/ 31 w 55"/>
                <a:gd name="T31" fmla="*/ 30 h 56"/>
                <a:gd name="T32" fmla="*/ 40 w 55"/>
                <a:gd name="T33" fmla="*/ 44 h 56"/>
                <a:gd name="T34" fmla="*/ 34 w 55"/>
                <a:gd name="T35" fmla="*/ 44 h 56"/>
                <a:gd name="T36" fmla="*/ 26 w 55"/>
                <a:gd name="T37" fmla="*/ 31 h 56"/>
                <a:gd name="T38" fmla="*/ 22 w 55"/>
                <a:gd name="T39" fmla="*/ 31 h 56"/>
                <a:gd name="T40" fmla="*/ 22 w 55"/>
                <a:gd name="T41" fmla="*/ 44 h 56"/>
                <a:gd name="T42" fmla="*/ 27 w 55"/>
                <a:gd name="T43" fmla="*/ 26 h 56"/>
                <a:gd name="T44" fmla="*/ 34 w 55"/>
                <a:gd name="T45" fmla="*/ 21 h 56"/>
                <a:gd name="T46" fmla="*/ 28 w 55"/>
                <a:gd name="T47" fmla="*/ 17 h 56"/>
                <a:gd name="T48" fmla="*/ 22 w 55"/>
                <a:gd name="T49" fmla="*/ 17 h 56"/>
                <a:gd name="T50" fmla="*/ 22 w 55"/>
                <a:gd name="T51" fmla="*/ 26 h 56"/>
                <a:gd name="T52" fmla="*/ 27 w 55"/>
                <a:gd name="T53" fmla="*/ 2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5" h="56">
                  <a:moveTo>
                    <a:pt x="27" y="56"/>
                  </a:moveTo>
                  <a:cubicBezTo>
                    <a:pt x="11" y="56"/>
                    <a:pt x="0" y="44"/>
                    <a:pt x="0" y="28"/>
                  </a:cubicBezTo>
                  <a:cubicBezTo>
                    <a:pt x="0" y="11"/>
                    <a:pt x="12" y="0"/>
                    <a:pt x="27" y="0"/>
                  </a:cubicBezTo>
                  <a:cubicBezTo>
                    <a:pt x="42" y="0"/>
                    <a:pt x="55" y="11"/>
                    <a:pt x="55" y="28"/>
                  </a:cubicBezTo>
                  <a:cubicBezTo>
                    <a:pt x="55" y="45"/>
                    <a:pt x="42" y="56"/>
                    <a:pt x="27" y="56"/>
                  </a:cubicBezTo>
                  <a:close/>
                  <a:moveTo>
                    <a:pt x="27" y="5"/>
                  </a:moveTo>
                  <a:cubicBezTo>
                    <a:pt x="15" y="5"/>
                    <a:pt x="6" y="14"/>
                    <a:pt x="6" y="28"/>
                  </a:cubicBezTo>
                  <a:cubicBezTo>
                    <a:pt x="6" y="41"/>
                    <a:pt x="14" y="51"/>
                    <a:pt x="27" y="51"/>
                  </a:cubicBezTo>
                  <a:cubicBezTo>
                    <a:pt x="39" y="51"/>
                    <a:pt x="49" y="42"/>
                    <a:pt x="49" y="28"/>
                  </a:cubicBezTo>
                  <a:cubicBezTo>
                    <a:pt x="49" y="14"/>
                    <a:pt x="39" y="5"/>
                    <a:pt x="27" y="5"/>
                  </a:cubicBezTo>
                  <a:close/>
                  <a:moveTo>
                    <a:pt x="22" y="44"/>
                  </a:moveTo>
                  <a:cubicBezTo>
                    <a:pt x="16" y="44"/>
                    <a:pt x="16" y="44"/>
                    <a:pt x="16" y="44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36" y="13"/>
                    <a:pt x="40" y="16"/>
                    <a:pt x="40" y="22"/>
                  </a:cubicBezTo>
                  <a:cubicBezTo>
                    <a:pt x="40" y="27"/>
                    <a:pt x="36" y="30"/>
                    <a:pt x="31" y="30"/>
                  </a:cubicBezTo>
                  <a:cubicBezTo>
                    <a:pt x="40" y="44"/>
                    <a:pt x="40" y="44"/>
                    <a:pt x="40" y="44"/>
                  </a:cubicBezTo>
                  <a:cubicBezTo>
                    <a:pt x="34" y="44"/>
                    <a:pt x="34" y="44"/>
                    <a:pt x="34" y="44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2" y="31"/>
                    <a:pt x="22" y="31"/>
                    <a:pt x="22" y="31"/>
                  </a:cubicBezTo>
                  <a:lnTo>
                    <a:pt x="22" y="44"/>
                  </a:lnTo>
                  <a:close/>
                  <a:moveTo>
                    <a:pt x="27" y="26"/>
                  </a:moveTo>
                  <a:cubicBezTo>
                    <a:pt x="31" y="26"/>
                    <a:pt x="34" y="26"/>
                    <a:pt x="34" y="21"/>
                  </a:cubicBezTo>
                  <a:cubicBezTo>
                    <a:pt x="34" y="18"/>
                    <a:pt x="31" y="17"/>
                    <a:pt x="28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2" y="26"/>
                    <a:pt x="22" y="26"/>
                    <a:pt x="22" y="26"/>
                  </a:cubicBezTo>
                  <a:lnTo>
                    <a:pt x="27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+mn-lt"/>
                <a:cs typeface="Arial" panose="020B0604020202020204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57027577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1854634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3813933" y="2941079"/>
            <a:ext cx="4564136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5400" b="1" dirty="0">
                <a:solidFill>
                  <a:schemeClr val="accent2"/>
                </a:solidFill>
                <a:latin typeface="+mj-lt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92718279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>
            <a:extLst>
              <a:ext uri="{FF2B5EF4-FFF2-40B4-BE49-F238E27FC236}">
                <a16:creationId xmlns:a16="http://schemas.microsoft.com/office/drawing/2014/main" id="{AD57F1C3-026C-4E29-99D9-D207AB9AE85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accent6"/>
                </a:solidFill>
                <a:latin typeface="CVS Health Sans" panose="020B0504020202020204" pitchFamily="34" charset="0"/>
              </a:defRPr>
            </a:lvl1pPr>
          </a:lstStyle>
          <a:p>
            <a:r>
              <a:rPr lang="en-US" dirty="0"/>
              <a:t>BE SURE IMAGE IS </a:t>
            </a:r>
            <a:br>
              <a:rPr lang="en-US" dirty="0"/>
            </a:br>
            <a:r>
              <a:rPr lang="en-US" dirty="0"/>
              <a:t>DARK ENOUGH SO TYPE AND </a:t>
            </a:r>
            <a:br>
              <a:rPr lang="en-US" dirty="0"/>
            </a:br>
            <a:r>
              <a:rPr lang="en-US" dirty="0"/>
              <a:t>LOGO ARE READABLE</a:t>
            </a:r>
          </a:p>
          <a:p>
            <a:br>
              <a:rPr lang="en-US" dirty="0"/>
            </a:br>
            <a:r>
              <a:rPr lang="en-US" dirty="0"/>
              <a:t>Be sure to send image to </a:t>
            </a:r>
            <a:br>
              <a:rPr lang="en-US" dirty="0"/>
            </a:br>
            <a:r>
              <a:rPr lang="en-US" dirty="0"/>
              <a:t>back so logo sits on top of image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845172" y="1196075"/>
            <a:ext cx="3069479" cy="1444752"/>
          </a:xfrm>
        </p:spPr>
        <p:txBody>
          <a:bodyPr/>
          <a:lstStyle>
            <a:lvl1pPr marL="0" marR="0" indent="0" algn="l" defTabSz="456758" rtl="0" eaLnBrk="1" fontAlgn="base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4800" b="1" kern="1200" dirty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Closing slide</a:t>
            </a:r>
          </a:p>
        </p:txBody>
      </p:sp>
    </p:spTree>
    <p:extLst>
      <p:ext uri="{BB962C8B-B14F-4D97-AF65-F5344CB8AC3E}">
        <p14:creationId xmlns:p14="http://schemas.microsoft.com/office/powerpoint/2010/main" val="42819847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57929" y="530351"/>
            <a:ext cx="9667726" cy="71323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 for one-column layout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557929" y="1767532"/>
            <a:ext cx="8588453" cy="3977640"/>
          </a:xfrm>
        </p:spPr>
        <p:txBody>
          <a:bodyPr/>
          <a:lstStyle>
            <a:lvl1pPr>
              <a:lnSpc>
                <a:spcPct val="100000"/>
              </a:lnSpc>
              <a:buClr>
                <a:schemeClr val="tx1"/>
              </a:buClr>
              <a:defRPr sz="1800" b="1" cap="none" baseline="0">
                <a:solidFill>
                  <a:schemeClr val="tx2"/>
                </a:solidFill>
                <a:latin typeface="+mn-lt"/>
              </a:defRPr>
            </a:lvl1pPr>
            <a:lvl2pPr marL="0" indent="0">
              <a:buClr>
                <a:schemeClr val="tx1"/>
              </a:buClr>
              <a:buNone/>
              <a:defRPr sz="1300" baseline="0">
                <a:solidFill>
                  <a:schemeClr val="tx2"/>
                </a:solidFill>
              </a:defRPr>
            </a:lvl2pPr>
            <a:lvl3pPr marL="171450" indent="-171450"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300" baseline="0">
                <a:solidFill>
                  <a:schemeClr val="tx2"/>
                </a:solidFill>
              </a:defRPr>
            </a:lvl3pPr>
            <a:lvl4pPr marL="342900" indent="-171450">
              <a:buClr>
                <a:schemeClr val="tx1"/>
              </a:buClr>
              <a:buFont typeface="Arial" panose="020B0604020202020204" pitchFamily="34" charset="0"/>
              <a:buChar char="–"/>
              <a:defRPr sz="1300" baseline="0">
                <a:solidFill>
                  <a:schemeClr val="tx2"/>
                </a:solidFill>
              </a:defRPr>
            </a:lvl4pPr>
            <a:lvl5pPr marL="515938" indent="-173038">
              <a:buClr>
                <a:schemeClr val="tx1"/>
              </a:buClr>
              <a:buFont typeface="Arial" panose="020B0604020202020204" pitchFamily="34" charset="0"/>
              <a:buChar char="•"/>
              <a:defRPr sz="1300">
                <a:solidFill>
                  <a:schemeClr val="tx2"/>
                </a:solidFill>
              </a:defRPr>
            </a:lvl5pPr>
            <a:lvl6pPr marL="687388" indent="-171450">
              <a:buClr>
                <a:schemeClr val="tx1"/>
              </a:buClr>
              <a:buFont typeface="Arial" panose="020B0604020202020204" pitchFamily="34" charset="0"/>
              <a:buChar char="–"/>
              <a:defRPr sz="1300" baseline="0">
                <a:solidFill>
                  <a:schemeClr val="tx2"/>
                </a:solidFill>
              </a:defRPr>
            </a:lvl6pPr>
            <a:lvl7pPr marL="860425" indent="-173038">
              <a:buFont typeface="Arial" panose="020B0604020202020204" pitchFamily="34" charset="0"/>
              <a:buChar char="•"/>
              <a:defRPr sz="1300"/>
            </a:lvl7pPr>
            <a:lvl8pPr marL="1031875" indent="-171450">
              <a:buFont typeface="Arial" panose="020B0604020202020204" pitchFamily="34" charset="0"/>
              <a:buChar char="–"/>
              <a:defRPr sz="1300"/>
            </a:lvl8pPr>
            <a:lvl9pPr marL="1203325" indent="-171450">
              <a:buFont typeface="Arial" panose="020B0604020202020204" pitchFamily="34" charset="0"/>
              <a:buChar char="•"/>
              <a:defRPr sz="1300" baseline="0"/>
            </a:lvl9pPr>
          </a:lstStyle>
          <a:p>
            <a:pPr lvl="0"/>
            <a:r>
              <a:rPr lang="en-US" dirty="0"/>
              <a:t>Click to add header</a:t>
            </a:r>
          </a:p>
          <a:p>
            <a:pPr lvl="1"/>
            <a:r>
              <a:rPr lang="en-US" dirty="0"/>
              <a:t>Body text</a:t>
            </a:r>
          </a:p>
          <a:p>
            <a:pPr lvl="2"/>
            <a:r>
              <a:rPr lang="en-US" dirty="0"/>
              <a:t>First-level bullet</a:t>
            </a:r>
          </a:p>
          <a:p>
            <a:pPr lvl="3"/>
            <a:r>
              <a:rPr lang="en-US" dirty="0"/>
              <a:t>Second-level bullet</a:t>
            </a:r>
          </a:p>
          <a:p>
            <a:pPr lvl="4"/>
            <a:r>
              <a:rPr lang="en-US" dirty="0"/>
              <a:t>Third-level bullet</a:t>
            </a:r>
          </a:p>
          <a:p>
            <a:pPr lvl="5"/>
            <a:r>
              <a:rPr lang="en-US" dirty="0"/>
              <a:t>Fourth-level bullet</a:t>
            </a:r>
          </a:p>
          <a:p>
            <a:pPr lvl="6"/>
            <a:r>
              <a:rPr lang="en-US" dirty="0"/>
              <a:t>Fifth-level bullet</a:t>
            </a:r>
          </a:p>
          <a:p>
            <a:pPr lvl="7"/>
            <a:r>
              <a:rPr lang="en-US" dirty="0"/>
              <a:t>Sixth-level bullet</a:t>
            </a:r>
          </a:p>
          <a:p>
            <a:pPr lvl="8"/>
            <a:r>
              <a:rPr lang="en-US" dirty="0"/>
              <a:t>Seventh-level bullet</a:t>
            </a:r>
          </a:p>
        </p:txBody>
      </p:sp>
    </p:spTree>
    <p:extLst>
      <p:ext uri="{BB962C8B-B14F-4D97-AF65-F5344CB8AC3E}">
        <p14:creationId xmlns:p14="http://schemas.microsoft.com/office/powerpoint/2010/main" val="2035199502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VS logo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2826318" y="3027447"/>
            <a:ext cx="6539366" cy="803106"/>
            <a:chOff x="2825581" y="3027447"/>
            <a:chExt cx="6537663" cy="803106"/>
          </a:xfrm>
        </p:grpSpPr>
        <p:sp>
          <p:nvSpPr>
            <p:cNvPr id="5" name="Freeform 2">
              <a:extLst>
                <a:ext uri="{FF2B5EF4-FFF2-40B4-BE49-F238E27FC236}">
                  <a16:creationId xmlns:a16="http://schemas.microsoft.com/office/drawing/2014/main" id="{B2BDFE3B-4557-45B7-B3FF-10C47DDF32F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23520" y="3050215"/>
              <a:ext cx="3134808" cy="775163"/>
            </a:xfrm>
            <a:custGeom>
              <a:avLst/>
              <a:gdLst>
                <a:gd name="T0" fmla="*/ 701 w 1134"/>
                <a:gd name="T1" fmla="*/ 273 h 278"/>
                <a:gd name="T2" fmla="*/ 675 w 1134"/>
                <a:gd name="T3" fmla="*/ 248 h 278"/>
                <a:gd name="T4" fmla="*/ 701 w 1134"/>
                <a:gd name="T5" fmla="*/ 109 h 278"/>
                <a:gd name="T6" fmla="*/ 645 w 1134"/>
                <a:gd name="T7" fmla="*/ 84 h 278"/>
                <a:gd name="T8" fmla="*/ 576 w 1134"/>
                <a:gd name="T9" fmla="*/ 79 h 278"/>
                <a:gd name="T10" fmla="*/ 576 w 1134"/>
                <a:gd name="T11" fmla="*/ 278 h 278"/>
                <a:gd name="T12" fmla="*/ 645 w 1134"/>
                <a:gd name="T13" fmla="*/ 273 h 278"/>
                <a:gd name="T14" fmla="*/ 426 w 1134"/>
                <a:gd name="T15" fmla="*/ 222 h 278"/>
                <a:gd name="T16" fmla="*/ 299 w 1134"/>
                <a:gd name="T17" fmla="*/ 189 h 278"/>
                <a:gd name="T18" fmla="*/ 461 w 1134"/>
                <a:gd name="T19" fmla="*/ 175 h 278"/>
                <a:gd name="T20" fmla="*/ 267 w 1134"/>
                <a:gd name="T21" fmla="*/ 178 h 278"/>
                <a:gd name="T22" fmla="*/ 456 w 1134"/>
                <a:gd name="T23" fmla="*/ 222 h 278"/>
                <a:gd name="T24" fmla="*/ 59 w 1134"/>
                <a:gd name="T25" fmla="*/ 25 h 278"/>
                <a:gd name="T26" fmla="*/ 86 w 1134"/>
                <a:gd name="T27" fmla="*/ 0 h 278"/>
                <a:gd name="T28" fmla="*/ 0 w 1134"/>
                <a:gd name="T29" fmla="*/ 25 h 278"/>
                <a:gd name="T30" fmla="*/ 27 w 1134"/>
                <a:gd name="T31" fmla="*/ 247 h 278"/>
                <a:gd name="T32" fmla="*/ 0 w 1134"/>
                <a:gd name="T33" fmla="*/ 273 h 278"/>
                <a:gd name="T34" fmla="*/ 86 w 1134"/>
                <a:gd name="T35" fmla="*/ 247 h 278"/>
                <a:gd name="T36" fmla="*/ 59 w 1134"/>
                <a:gd name="T37" fmla="*/ 138 h 278"/>
                <a:gd name="T38" fmla="*/ 196 w 1134"/>
                <a:gd name="T39" fmla="*/ 247 h 278"/>
                <a:gd name="T40" fmla="*/ 168 w 1134"/>
                <a:gd name="T41" fmla="*/ 273 h 278"/>
                <a:gd name="T42" fmla="*/ 255 w 1134"/>
                <a:gd name="T43" fmla="*/ 247 h 278"/>
                <a:gd name="T44" fmla="*/ 227 w 1134"/>
                <a:gd name="T45" fmla="*/ 25 h 278"/>
                <a:gd name="T46" fmla="*/ 255 w 1134"/>
                <a:gd name="T47" fmla="*/ 0 h 278"/>
                <a:gd name="T48" fmla="*/ 168 w 1134"/>
                <a:gd name="T49" fmla="*/ 25 h 278"/>
                <a:gd name="T50" fmla="*/ 196 w 1134"/>
                <a:gd name="T51" fmla="*/ 114 h 278"/>
                <a:gd name="T52" fmla="*/ 996 w 1134"/>
                <a:gd name="T53" fmla="*/ 248 h 278"/>
                <a:gd name="T54" fmla="*/ 971 w 1134"/>
                <a:gd name="T55" fmla="*/ 163 h 278"/>
                <a:gd name="T56" fmla="*/ 1078 w 1134"/>
                <a:gd name="T57" fmla="*/ 163 h 278"/>
                <a:gd name="T58" fmla="*/ 1053 w 1134"/>
                <a:gd name="T59" fmla="*/ 248 h 278"/>
                <a:gd name="T60" fmla="*/ 1134 w 1134"/>
                <a:gd name="T61" fmla="*/ 273 h 278"/>
                <a:gd name="T62" fmla="*/ 1109 w 1134"/>
                <a:gd name="T63" fmla="*/ 248 h 278"/>
                <a:gd name="T64" fmla="*/ 1030 w 1134"/>
                <a:gd name="T65" fmla="*/ 79 h 278"/>
                <a:gd name="T66" fmla="*/ 971 w 1134"/>
                <a:gd name="T67" fmla="*/ 0 h 278"/>
                <a:gd name="T68" fmla="*/ 915 w 1134"/>
                <a:gd name="T69" fmla="*/ 24 h 278"/>
                <a:gd name="T70" fmla="*/ 940 w 1134"/>
                <a:gd name="T71" fmla="*/ 248 h 278"/>
                <a:gd name="T72" fmla="*/ 915 w 1134"/>
                <a:gd name="T73" fmla="*/ 273 h 278"/>
                <a:gd name="T74" fmla="*/ 996 w 1134"/>
                <a:gd name="T75" fmla="*/ 248 h 278"/>
                <a:gd name="T76" fmla="*/ 580 w 1134"/>
                <a:gd name="T77" fmla="*/ 104 h 278"/>
                <a:gd name="T78" fmla="*/ 580 w 1134"/>
                <a:gd name="T79" fmla="*/ 252 h 278"/>
                <a:gd name="T80" fmla="*/ 366 w 1134"/>
                <a:gd name="T81" fmla="*/ 104 h 278"/>
                <a:gd name="T82" fmla="*/ 299 w 1134"/>
                <a:gd name="T83" fmla="*/ 164 h 278"/>
                <a:gd name="T84" fmla="*/ 859 w 1134"/>
                <a:gd name="T85" fmla="*/ 224 h 278"/>
                <a:gd name="T86" fmla="*/ 897 w 1134"/>
                <a:gd name="T87" fmla="*/ 109 h 278"/>
                <a:gd name="T88" fmla="*/ 859 w 1134"/>
                <a:gd name="T89" fmla="*/ 84 h 278"/>
                <a:gd name="T90" fmla="*/ 829 w 1134"/>
                <a:gd name="T91" fmla="*/ 36 h 278"/>
                <a:gd name="T92" fmla="*/ 799 w 1134"/>
                <a:gd name="T93" fmla="*/ 84 h 278"/>
                <a:gd name="T94" fmla="*/ 829 w 1134"/>
                <a:gd name="T95" fmla="*/ 109 h 278"/>
                <a:gd name="T96" fmla="*/ 879 w 1134"/>
                <a:gd name="T97" fmla="*/ 275 h 278"/>
                <a:gd name="T98" fmla="*/ 897 w 1134"/>
                <a:gd name="T99" fmla="*/ 248 h 278"/>
                <a:gd name="T100" fmla="*/ 859 w 1134"/>
                <a:gd name="T101" fmla="*/ 224 h 278"/>
                <a:gd name="T102" fmla="*/ 801 w 1134"/>
                <a:gd name="T103" fmla="*/ 273 h 278"/>
                <a:gd name="T104" fmla="*/ 787 w 1134"/>
                <a:gd name="T105" fmla="*/ 249 h 278"/>
                <a:gd name="T106" fmla="*/ 768 w 1134"/>
                <a:gd name="T107" fmla="*/ 0 h 278"/>
                <a:gd name="T108" fmla="*/ 712 w 1134"/>
                <a:gd name="T109" fmla="*/ 24 h 278"/>
                <a:gd name="T110" fmla="*/ 737 w 1134"/>
                <a:gd name="T111" fmla="*/ 224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34" h="278">
                  <a:moveTo>
                    <a:pt x="645" y="273"/>
                  </a:moveTo>
                  <a:cubicBezTo>
                    <a:pt x="701" y="273"/>
                    <a:pt x="701" y="273"/>
                    <a:pt x="701" y="273"/>
                  </a:cubicBezTo>
                  <a:cubicBezTo>
                    <a:pt x="701" y="248"/>
                    <a:pt x="701" y="248"/>
                    <a:pt x="701" y="248"/>
                  </a:cubicBezTo>
                  <a:cubicBezTo>
                    <a:pt x="675" y="248"/>
                    <a:pt x="675" y="248"/>
                    <a:pt x="675" y="248"/>
                  </a:cubicBezTo>
                  <a:cubicBezTo>
                    <a:pt x="675" y="109"/>
                    <a:pt x="675" y="109"/>
                    <a:pt x="675" y="109"/>
                  </a:cubicBezTo>
                  <a:cubicBezTo>
                    <a:pt x="701" y="109"/>
                    <a:pt x="701" y="109"/>
                    <a:pt x="701" y="109"/>
                  </a:cubicBezTo>
                  <a:cubicBezTo>
                    <a:pt x="701" y="84"/>
                    <a:pt x="701" y="84"/>
                    <a:pt x="701" y="84"/>
                  </a:cubicBezTo>
                  <a:cubicBezTo>
                    <a:pt x="645" y="84"/>
                    <a:pt x="645" y="84"/>
                    <a:pt x="645" y="84"/>
                  </a:cubicBezTo>
                  <a:cubicBezTo>
                    <a:pt x="645" y="112"/>
                    <a:pt x="645" y="112"/>
                    <a:pt x="645" y="112"/>
                  </a:cubicBezTo>
                  <a:cubicBezTo>
                    <a:pt x="629" y="91"/>
                    <a:pt x="605" y="79"/>
                    <a:pt x="576" y="79"/>
                  </a:cubicBezTo>
                  <a:cubicBezTo>
                    <a:pt x="523" y="79"/>
                    <a:pt x="483" y="122"/>
                    <a:pt x="483" y="178"/>
                  </a:cubicBezTo>
                  <a:cubicBezTo>
                    <a:pt x="483" y="235"/>
                    <a:pt x="523" y="278"/>
                    <a:pt x="576" y="278"/>
                  </a:cubicBezTo>
                  <a:cubicBezTo>
                    <a:pt x="605" y="278"/>
                    <a:pt x="629" y="265"/>
                    <a:pt x="645" y="245"/>
                  </a:cubicBezTo>
                  <a:lnTo>
                    <a:pt x="645" y="273"/>
                  </a:lnTo>
                  <a:close/>
                  <a:moveTo>
                    <a:pt x="456" y="222"/>
                  </a:moveTo>
                  <a:cubicBezTo>
                    <a:pt x="426" y="222"/>
                    <a:pt x="426" y="222"/>
                    <a:pt x="426" y="222"/>
                  </a:cubicBezTo>
                  <a:cubicBezTo>
                    <a:pt x="415" y="241"/>
                    <a:pt x="395" y="253"/>
                    <a:pt x="367" y="253"/>
                  </a:cubicBezTo>
                  <a:cubicBezTo>
                    <a:pt x="325" y="253"/>
                    <a:pt x="302" y="227"/>
                    <a:pt x="299" y="189"/>
                  </a:cubicBezTo>
                  <a:cubicBezTo>
                    <a:pt x="461" y="189"/>
                    <a:pt x="461" y="189"/>
                    <a:pt x="461" y="189"/>
                  </a:cubicBezTo>
                  <a:cubicBezTo>
                    <a:pt x="461" y="175"/>
                    <a:pt x="461" y="175"/>
                    <a:pt x="461" y="175"/>
                  </a:cubicBezTo>
                  <a:cubicBezTo>
                    <a:pt x="461" y="118"/>
                    <a:pt x="424" y="79"/>
                    <a:pt x="366" y="79"/>
                  </a:cubicBezTo>
                  <a:cubicBezTo>
                    <a:pt x="308" y="79"/>
                    <a:pt x="267" y="120"/>
                    <a:pt x="267" y="178"/>
                  </a:cubicBezTo>
                  <a:cubicBezTo>
                    <a:pt x="267" y="237"/>
                    <a:pt x="308" y="278"/>
                    <a:pt x="366" y="278"/>
                  </a:cubicBezTo>
                  <a:cubicBezTo>
                    <a:pt x="409" y="278"/>
                    <a:pt x="442" y="257"/>
                    <a:pt x="456" y="222"/>
                  </a:cubicBezTo>
                  <a:moveTo>
                    <a:pt x="59" y="114"/>
                  </a:moveTo>
                  <a:cubicBezTo>
                    <a:pt x="59" y="25"/>
                    <a:pt x="59" y="25"/>
                    <a:pt x="59" y="25"/>
                  </a:cubicBezTo>
                  <a:cubicBezTo>
                    <a:pt x="86" y="25"/>
                    <a:pt x="86" y="25"/>
                    <a:pt x="86" y="25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7" y="247"/>
                    <a:pt x="27" y="247"/>
                    <a:pt x="27" y="247"/>
                  </a:cubicBezTo>
                  <a:cubicBezTo>
                    <a:pt x="0" y="247"/>
                    <a:pt x="0" y="247"/>
                    <a:pt x="0" y="24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6" y="273"/>
                    <a:pt x="86" y="273"/>
                    <a:pt x="86" y="273"/>
                  </a:cubicBezTo>
                  <a:cubicBezTo>
                    <a:pt x="86" y="247"/>
                    <a:pt x="86" y="247"/>
                    <a:pt x="86" y="247"/>
                  </a:cubicBezTo>
                  <a:cubicBezTo>
                    <a:pt x="59" y="247"/>
                    <a:pt x="59" y="247"/>
                    <a:pt x="59" y="247"/>
                  </a:cubicBezTo>
                  <a:cubicBezTo>
                    <a:pt x="59" y="138"/>
                    <a:pt x="59" y="138"/>
                    <a:pt x="59" y="138"/>
                  </a:cubicBezTo>
                  <a:cubicBezTo>
                    <a:pt x="196" y="138"/>
                    <a:pt x="196" y="138"/>
                    <a:pt x="196" y="138"/>
                  </a:cubicBezTo>
                  <a:cubicBezTo>
                    <a:pt x="196" y="247"/>
                    <a:pt x="196" y="247"/>
                    <a:pt x="196" y="247"/>
                  </a:cubicBezTo>
                  <a:cubicBezTo>
                    <a:pt x="168" y="247"/>
                    <a:pt x="168" y="247"/>
                    <a:pt x="168" y="247"/>
                  </a:cubicBezTo>
                  <a:cubicBezTo>
                    <a:pt x="168" y="273"/>
                    <a:pt x="168" y="273"/>
                    <a:pt x="168" y="273"/>
                  </a:cubicBezTo>
                  <a:cubicBezTo>
                    <a:pt x="255" y="273"/>
                    <a:pt x="255" y="273"/>
                    <a:pt x="255" y="273"/>
                  </a:cubicBezTo>
                  <a:cubicBezTo>
                    <a:pt x="255" y="247"/>
                    <a:pt x="255" y="247"/>
                    <a:pt x="255" y="247"/>
                  </a:cubicBezTo>
                  <a:cubicBezTo>
                    <a:pt x="227" y="247"/>
                    <a:pt x="227" y="247"/>
                    <a:pt x="227" y="247"/>
                  </a:cubicBezTo>
                  <a:cubicBezTo>
                    <a:pt x="227" y="25"/>
                    <a:pt x="227" y="25"/>
                    <a:pt x="227" y="25"/>
                  </a:cubicBezTo>
                  <a:cubicBezTo>
                    <a:pt x="255" y="25"/>
                    <a:pt x="255" y="25"/>
                    <a:pt x="255" y="25"/>
                  </a:cubicBezTo>
                  <a:cubicBezTo>
                    <a:pt x="255" y="0"/>
                    <a:pt x="255" y="0"/>
                    <a:pt x="255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25"/>
                    <a:pt x="168" y="25"/>
                    <a:pt x="168" y="25"/>
                  </a:cubicBezTo>
                  <a:cubicBezTo>
                    <a:pt x="196" y="25"/>
                    <a:pt x="196" y="25"/>
                    <a:pt x="196" y="25"/>
                  </a:cubicBezTo>
                  <a:cubicBezTo>
                    <a:pt x="196" y="114"/>
                    <a:pt x="196" y="114"/>
                    <a:pt x="196" y="114"/>
                  </a:cubicBezTo>
                  <a:lnTo>
                    <a:pt x="59" y="114"/>
                  </a:lnTo>
                  <a:close/>
                  <a:moveTo>
                    <a:pt x="996" y="248"/>
                  </a:moveTo>
                  <a:cubicBezTo>
                    <a:pt x="971" y="248"/>
                    <a:pt x="971" y="248"/>
                    <a:pt x="971" y="248"/>
                  </a:cubicBezTo>
                  <a:cubicBezTo>
                    <a:pt x="971" y="163"/>
                    <a:pt x="971" y="163"/>
                    <a:pt x="971" y="163"/>
                  </a:cubicBezTo>
                  <a:cubicBezTo>
                    <a:pt x="971" y="124"/>
                    <a:pt x="991" y="104"/>
                    <a:pt x="1026" y="104"/>
                  </a:cubicBezTo>
                  <a:cubicBezTo>
                    <a:pt x="1058" y="104"/>
                    <a:pt x="1078" y="124"/>
                    <a:pt x="1078" y="163"/>
                  </a:cubicBezTo>
                  <a:cubicBezTo>
                    <a:pt x="1078" y="248"/>
                    <a:pt x="1078" y="248"/>
                    <a:pt x="1078" y="248"/>
                  </a:cubicBezTo>
                  <a:cubicBezTo>
                    <a:pt x="1053" y="248"/>
                    <a:pt x="1053" y="248"/>
                    <a:pt x="1053" y="248"/>
                  </a:cubicBezTo>
                  <a:cubicBezTo>
                    <a:pt x="1053" y="273"/>
                    <a:pt x="1053" y="273"/>
                    <a:pt x="1053" y="273"/>
                  </a:cubicBezTo>
                  <a:cubicBezTo>
                    <a:pt x="1134" y="273"/>
                    <a:pt x="1134" y="273"/>
                    <a:pt x="1134" y="273"/>
                  </a:cubicBezTo>
                  <a:cubicBezTo>
                    <a:pt x="1134" y="248"/>
                    <a:pt x="1134" y="248"/>
                    <a:pt x="1134" y="248"/>
                  </a:cubicBezTo>
                  <a:cubicBezTo>
                    <a:pt x="1109" y="248"/>
                    <a:pt x="1109" y="248"/>
                    <a:pt x="1109" y="248"/>
                  </a:cubicBezTo>
                  <a:cubicBezTo>
                    <a:pt x="1109" y="163"/>
                    <a:pt x="1109" y="163"/>
                    <a:pt x="1109" y="163"/>
                  </a:cubicBezTo>
                  <a:cubicBezTo>
                    <a:pt x="1109" y="117"/>
                    <a:pt x="1081" y="79"/>
                    <a:pt x="1030" y="79"/>
                  </a:cubicBezTo>
                  <a:cubicBezTo>
                    <a:pt x="1003" y="79"/>
                    <a:pt x="983" y="89"/>
                    <a:pt x="971" y="105"/>
                  </a:cubicBezTo>
                  <a:cubicBezTo>
                    <a:pt x="971" y="0"/>
                    <a:pt x="971" y="0"/>
                    <a:pt x="971" y="0"/>
                  </a:cubicBezTo>
                  <a:cubicBezTo>
                    <a:pt x="915" y="0"/>
                    <a:pt x="915" y="0"/>
                    <a:pt x="915" y="0"/>
                  </a:cubicBezTo>
                  <a:cubicBezTo>
                    <a:pt x="915" y="24"/>
                    <a:pt x="915" y="24"/>
                    <a:pt x="915" y="24"/>
                  </a:cubicBezTo>
                  <a:cubicBezTo>
                    <a:pt x="940" y="24"/>
                    <a:pt x="940" y="24"/>
                    <a:pt x="940" y="24"/>
                  </a:cubicBezTo>
                  <a:cubicBezTo>
                    <a:pt x="940" y="248"/>
                    <a:pt x="940" y="248"/>
                    <a:pt x="940" y="248"/>
                  </a:cubicBezTo>
                  <a:cubicBezTo>
                    <a:pt x="915" y="248"/>
                    <a:pt x="915" y="248"/>
                    <a:pt x="915" y="248"/>
                  </a:cubicBezTo>
                  <a:cubicBezTo>
                    <a:pt x="915" y="273"/>
                    <a:pt x="915" y="273"/>
                    <a:pt x="915" y="273"/>
                  </a:cubicBezTo>
                  <a:cubicBezTo>
                    <a:pt x="996" y="273"/>
                    <a:pt x="996" y="273"/>
                    <a:pt x="996" y="273"/>
                  </a:cubicBezTo>
                  <a:lnTo>
                    <a:pt x="996" y="248"/>
                  </a:lnTo>
                  <a:close/>
                  <a:moveTo>
                    <a:pt x="514" y="178"/>
                  </a:moveTo>
                  <a:cubicBezTo>
                    <a:pt x="514" y="135"/>
                    <a:pt x="542" y="104"/>
                    <a:pt x="580" y="104"/>
                  </a:cubicBezTo>
                  <a:cubicBezTo>
                    <a:pt x="619" y="104"/>
                    <a:pt x="646" y="136"/>
                    <a:pt x="646" y="178"/>
                  </a:cubicBezTo>
                  <a:cubicBezTo>
                    <a:pt x="646" y="221"/>
                    <a:pt x="619" y="252"/>
                    <a:pt x="580" y="252"/>
                  </a:cubicBezTo>
                  <a:cubicBezTo>
                    <a:pt x="542" y="252"/>
                    <a:pt x="514" y="221"/>
                    <a:pt x="514" y="178"/>
                  </a:cubicBezTo>
                  <a:moveTo>
                    <a:pt x="366" y="104"/>
                  </a:moveTo>
                  <a:cubicBezTo>
                    <a:pt x="406" y="104"/>
                    <a:pt x="427" y="133"/>
                    <a:pt x="430" y="164"/>
                  </a:cubicBezTo>
                  <a:cubicBezTo>
                    <a:pt x="299" y="164"/>
                    <a:pt x="299" y="164"/>
                    <a:pt x="299" y="164"/>
                  </a:cubicBezTo>
                  <a:cubicBezTo>
                    <a:pt x="302" y="130"/>
                    <a:pt x="326" y="104"/>
                    <a:pt x="366" y="104"/>
                  </a:cubicBezTo>
                  <a:moveTo>
                    <a:pt x="859" y="224"/>
                  </a:moveTo>
                  <a:cubicBezTo>
                    <a:pt x="859" y="109"/>
                    <a:pt x="859" y="109"/>
                    <a:pt x="859" y="109"/>
                  </a:cubicBezTo>
                  <a:cubicBezTo>
                    <a:pt x="897" y="109"/>
                    <a:pt x="897" y="109"/>
                    <a:pt x="897" y="109"/>
                  </a:cubicBezTo>
                  <a:cubicBezTo>
                    <a:pt x="897" y="84"/>
                    <a:pt x="897" y="84"/>
                    <a:pt x="897" y="84"/>
                  </a:cubicBezTo>
                  <a:cubicBezTo>
                    <a:pt x="859" y="84"/>
                    <a:pt x="859" y="84"/>
                    <a:pt x="859" y="84"/>
                  </a:cubicBezTo>
                  <a:cubicBezTo>
                    <a:pt x="859" y="36"/>
                    <a:pt x="859" y="36"/>
                    <a:pt x="859" y="36"/>
                  </a:cubicBezTo>
                  <a:cubicBezTo>
                    <a:pt x="829" y="36"/>
                    <a:pt x="829" y="36"/>
                    <a:pt x="829" y="36"/>
                  </a:cubicBezTo>
                  <a:cubicBezTo>
                    <a:pt x="829" y="84"/>
                    <a:pt x="829" y="84"/>
                    <a:pt x="829" y="84"/>
                  </a:cubicBezTo>
                  <a:cubicBezTo>
                    <a:pt x="799" y="84"/>
                    <a:pt x="799" y="84"/>
                    <a:pt x="799" y="84"/>
                  </a:cubicBezTo>
                  <a:cubicBezTo>
                    <a:pt x="799" y="109"/>
                    <a:pt x="799" y="109"/>
                    <a:pt x="799" y="109"/>
                  </a:cubicBezTo>
                  <a:cubicBezTo>
                    <a:pt x="829" y="109"/>
                    <a:pt x="829" y="109"/>
                    <a:pt x="829" y="109"/>
                  </a:cubicBezTo>
                  <a:cubicBezTo>
                    <a:pt x="829" y="225"/>
                    <a:pt x="829" y="225"/>
                    <a:pt x="829" y="225"/>
                  </a:cubicBezTo>
                  <a:cubicBezTo>
                    <a:pt x="829" y="259"/>
                    <a:pt x="844" y="275"/>
                    <a:pt x="879" y="275"/>
                  </a:cubicBezTo>
                  <a:cubicBezTo>
                    <a:pt x="884" y="275"/>
                    <a:pt x="893" y="274"/>
                    <a:pt x="897" y="273"/>
                  </a:cubicBezTo>
                  <a:cubicBezTo>
                    <a:pt x="897" y="248"/>
                    <a:pt x="897" y="248"/>
                    <a:pt x="897" y="248"/>
                  </a:cubicBezTo>
                  <a:cubicBezTo>
                    <a:pt x="892" y="249"/>
                    <a:pt x="886" y="249"/>
                    <a:pt x="882" y="249"/>
                  </a:cubicBezTo>
                  <a:cubicBezTo>
                    <a:pt x="866" y="249"/>
                    <a:pt x="859" y="244"/>
                    <a:pt x="859" y="224"/>
                  </a:cubicBezTo>
                  <a:moveTo>
                    <a:pt x="783" y="275"/>
                  </a:moveTo>
                  <a:cubicBezTo>
                    <a:pt x="789" y="275"/>
                    <a:pt x="797" y="274"/>
                    <a:pt x="801" y="273"/>
                  </a:cubicBezTo>
                  <a:cubicBezTo>
                    <a:pt x="801" y="248"/>
                    <a:pt x="801" y="248"/>
                    <a:pt x="801" y="248"/>
                  </a:cubicBezTo>
                  <a:cubicBezTo>
                    <a:pt x="795" y="249"/>
                    <a:pt x="791" y="249"/>
                    <a:pt x="787" y="249"/>
                  </a:cubicBezTo>
                  <a:cubicBezTo>
                    <a:pt x="774" y="249"/>
                    <a:pt x="768" y="243"/>
                    <a:pt x="768" y="222"/>
                  </a:cubicBezTo>
                  <a:cubicBezTo>
                    <a:pt x="768" y="0"/>
                    <a:pt x="768" y="0"/>
                    <a:pt x="768" y="0"/>
                  </a:cubicBezTo>
                  <a:cubicBezTo>
                    <a:pt x="712" y="0"/>
                    <a:pt x="712" y="0"/>
                    <a:pt x="712" y="0"/>
                  </a:cubicBezTo>
                  <a:cubicBezTo>
                    <a:pt x="712" y="24"/>
                    <a:pt x="712" y="24"/>
                    <a:pt x="712" y="24"/>
                  </a:cubicBezTo>
                  <a:cubicBezTo>
                    <a:pt x="737" y="24"/>
                    <a:pt x="737" y="24"/>
                    <a:pt x="737" y="24"/>
                  </a:cubicBezTo>
                  <a:cubicBezTo>
                    <a:pt x="737" y="224"/>
                    <a:pt x="737" y="224"/>
                    <a:pt x="737" y="224"/>
                  </a:cubicBezTo>
                  <a:cubicBezTo>
                    <a:pt x="737" y="257"/>
                    <a:pt x="751" y="275"/>
                    <a:pt x="783" y="275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6" name="Freeform 3">
              <a:extLst>
                <a:ext uri="{FF2B5EF4-FFF2-40B4-BE49-F238E27FC236}">
                  <a16:creationId xmlns:a16="http://schemas.microsoft.com/office/drawing/2014/main" id="{4DFEB978-9998-4C51-B950-8201DC4896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0439" y="3027447"/>
              <a:ext cx="671671" cy="803106"/>
            </a:xfrm>
            <a:custGeom>
              <a:avLst/>
              <a:gdLst>
                <a:gd name="T0" fmla="*/ 85 w 243"/>
                <a:gd name="T1" fmla="*/ 195 h 288"/>
                <a:gd name="T2" fmla="*/ 125 w 243"/>
                <a:gd name="T3" fmla="*/ 223 h 288"/>
                <a:gd name="T4" fmla="*/ 158 w 243"/>
                <a:gd name="T5" fmla="*/ 203 h 288"/>
                <a:gd name="T6" fmla="*/ 110 w 243"/>
                <a:gd name="T7" fmla="*/ 176 h 288"/>
                <a:gd name="T8" fmla="*/ 36 w 243"/>
                <a:gd name="T9" fmla="*/ 150 h 288"/>
                <a:gd name="T10" fmla="*/ 5 w 243"/>
                <a:gd name="T11" fmla="*/ 87 h 288"/>
                <a:gd name="T12" fmla="*/ 119 w 243"/>
                <a:gd name="T13" fmla="*/ 0 h 288"/>
                <a:gd name="T14" fmla="*/ 236 w 243"/>
                <a:gd name="T15" fmla="*/ 86 h 288"/>
                <a:gd name="T16" fmla="*/ 153 w 243"/>
                <a:gd name="T17" fmla="*/ 86 h 288"/>
                <a:gd name="T18" fmla="*/ 118 w 243"/>
                <a:gd name="T19" fmla="*/ 62 h 288"/>
                <a:gd name="T20" fmla="*/ 90 w 243"/>
                <a:gd name="T21" fmla="*/ 80 h 288"/>
                <a:gd name="T22" fmla="*/ 130 w 243"/>
                <a:gd name="T23" fmla="*/ 104 h 288"/>
                <a:gd name="T24" fmla="*/ 208 w 243"/>
                <a:gd name="T25" fmla="*/ 130 h 288"/>
                <a:gd name="T26" fmla="*/ 243 w 243"/>
                <a:gd name="T27" fmla="*/ 194 h 288"/>
                <a:gd name="T28" fmla="*/ 122 w 243"/>
                <a:gd name="T29" fmla="*/ 288 h 288"/>
                <a:gd name="T30" fmla="*/ 0 w 243"/>
                <a:gd name="T31" fmla="*/ 195 h 288"/>
                <a:gd name="T32" fmla="*/ 85 w 243"/>
                <a:gd name="T33" fmla="*/ 195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3" h="288">
                  <a:moveTo>
                    <a:pt x="85" y="195"/>
                  </a:moveTo>
                  <a:cubicBezTo>
                    <a:pt x="90" y="216"/>
                    <a:pt x="101" y="223"/>
                    <a:pt x="125" y="223"/>
                  </a:cubicBezTo>
                  <a:cubicBezTo>
                    <a:pt x="146" y="223"/>
                    <a:pt x="158" y="215"/>
                    <a:pt x="158" y="203"/>
                  </a:cubicBezTo>
                  <a:cubicBezTo>
                    <a:pt x="158" y="186"/>
                    <a:pt x="142" y="185"/>
                    <a:pt x="110" y="176"/>
                  </a:cubicBezTo>
                  <a:cubicBezTo>
                    <a:pt x="72" y="166"/>
                    <a:pt x="48" y="158"/>
                    <a:pt x="36" y="150"/>
                  </a:cubicBezTo>
                  <a:cubicBezTo>
                    <a:pt x="15" y="135"/>
                    <a:pt x="5" y="114"/>
                    <a:pt x="5" y="87"/>
                  </a:cubicBezTo>
                  <a:cubicBezTo>
                    <a:pt x="5" y="34"/>
                    <a:pt x="47" y="0"/>
                    <a:pt x="119" y="0"/>
                  </a:cubicBezTo>
                  <a:cubicBezTo>
                    <a:pt x="189" y="0"/>
                    <a:pt x="231" y="31"/>
                    <a:pt x="236" y="86"/>
                  </a:cubicBezTo>
                  <a:cubicBezTo>
                    <a:pt x="153" y="86"/>
                    <a:pt x="153" y="86"/>
                    <a:pt x="153" y="86"/>
                  </a:cubicBezTo>
                  <a:cubicBezTo>
                    <a:pt x="150" y="70"/>
                    <a:pt x="139" y="62"/>
                    <a:pt x="118" y="62"/>
                  </a:cubicBezTo>
                  <a:cubicBezTo>
                    <a:pt x="99" y="62"/>
                    <a:pt x="90" y="68"/>
                    <a:pt x="90" y="80"/>
                  </a:cubicBezTo>
                  <a:cubicBezTo>
                    <a:pt x="90" y="95"/>
                    <a:pt x="104" y="98"/>
                    <a:pt x="130" y="104"/>
                  </a:cubicBezTo>
                  <a:cubicBezTo>
                    <a:pt x="164" y="113"/>
                    <a:pt x="191" y="119"/>
                    <a:pt x="208" y="130"/>
                  </a:cubicBezTo>
                  <a:cubicBezTo>
                    <a:pt x="232" y="146"/>
                    <a:pt x="243" y="166"/>
                    <a:pt x="243" y="194"/>
                  </a:cubicBezTo>
                  <a:cubicBezTo>
                    <a:pt x="243" y="253"/>
                    <a:pt x="201" y="288"/>
                    <a:pt x="122" y="288"/>
                  </a:cubicBezTo>
                  <a:cubicBezTo>
                    <a:pt x="48" y="288"/>
                    <a:pt x="6" y="253"/>
                    <a:pt x="0" y="195"/>
                  </a:cubicBezTo>
                  <a:lnTo>
                    <a:pt x="85" y="195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7" name="Freeform 4">
              <a:extLst>
                <a:ext uri="{FF2B5EF4-FFF2-40B4-BE49-F238E27FC236}">
                  <a16:creationId xmlns:a16="http://schemas.microsoft.com/office/drawing/2014/main" id="{5AA45A1A-56E8-4687-A1C0-2DE872F66AA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9141" y="3027447"/>
              <a:ext cx="748256" cy="803106"/>
            </a:xfrm>
            <a:custGeom>
              <a:avLst/>
              <a:gdLst>
                <a:gd name="T0" fmla="*/ 271 w 271"/>
                <a:gd name="T1" fmla="*/ 174 h 288"/>
                <a:gd name="T2" fmla="*/ 140 w 271"/>
                <a:gd name="T3" fmla="*/ 288 h 288"/>
                <a:gd name="T4" fmla="*/ 0 w 271"/>
                <a:gd name="T5" fmla="*/ 144 h 288"/>
                <a:gd name="T6" fmla="*/ 139 w 271"/>
                <a:gd name="T7" fmla="*/ 0 h 288"/>
                <a:gd name="T8" fmla="*/ 269 w 271"/>
                <a:gd name="T9" fmla="*/ 111 h 288"/>
                <a:gd name="T10" fmla="*/ 186 w 271"/>
                <a:gd name="T11" fmla="*/ 111 h 288"/>
                <a:gd name="T12" fmla="*/ 140 w 271"/>
                <a:gd name="T13" fmla="*/ 68 h 288"/>
                <a:gd name="T14" fmla="*/ 88 w 271"/>
                <a:gd name="T15" fmla="*/ 144 h 288"/>
                <a:gd name="T16" fmla="*/ 142 w 271"/>
                <a:gd name="T17" fmla="*/ 220 h 288"/>
                <a:gd name="T18" fmla="*/ 188 w 271"/>
                <a:gd name="T19" fmla="*/ 174 h 288"/>
                <a:gd name="T20" fmla="*/ 271 w 271"/>
                <a:gd name="T21" fmla="*/ 17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1" h="288">
                  <a:moveTo>
                    <a:pt x="271" y="174"/>
                  </a:moveTo>
                  <a:cubicBezTo>
                    <a:pt x="266" y="246"/>
                    <a:pt x="219" y="288"/>
                    <a:pt x="140" y="288"/>
                  </a:cubicBezTo>
                  <a:cubicBezTo>
                    <a:pt x="53" y="288"/>
                    <a:pt x="0" y="233"/>
                    <a:pt x="0" y="144"/>
                  </a:cubicBezTo>
                  <a:cubicBezTo>
                    <a:pt x="0" y="55"/>
                    <a:pt x="54" y="0"/>
                    <a:pt x="139" y="0"/>
                  </a:cubicBezTo>
                  <a:cubicBezTo>
                    <a:pt x="218" y="0"/>
                    <a:pt x="264" y="40"/>
                    <a:pt x="269" y="111"/>
                  </a:cubicBezTo>
                  <a:cubicBezTo>
                    <a:pt x="186" y="111"/>
                    <a:pt x="186" y="111"/>
                    <a:pt x="186" y="111"/>
                  </a:cubicBezTo>
                  <a:cubicBezTo>
                    <a:pt x="183" y="83"/>
                    <a:pt x="168" y="68"/>
                    <a:pt x="140" y="68"/>
                  </a:cubicBezTo>
                  <a:cubicBezTo>
                    <a:pt x="105" y="68"/>
                    <a:pt x="88" y="94"/>
                    <a:pt x="88" y="144"/>
                  </a:cubicBezTo>
                  <a:cubicBezTo>
                    <a:pt x="88" y="194"/>
                    <a:pt x="107" y="220"/>
                    <a:pt x="142" y="220"/>
                  </a:cubicBezTo>
                  <a:cubicBezTo>
                    <a:pt x="169" y="220"/>
                    <a:pt x="186" y="204"/>
                    <a:pt x="188" y="174"/>
                  </a:cubicBezTo>
                  <a:lnTo>
                    <a:pt x="271" y="174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8F5885F4-B442-4DC7-A6C5-9C77C9A18B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5651" y="3050215"/>
              <a:ext cx="746186" cy="758604"/>
            </a:xfrm>
            <a:custGeom>
              <a:avLst/>
              <a:gdLst>
                <a:gd name="T0" fmla="*/ 0 w 721"/>
                <a:gd name="T1" fmla="*/ 0 h 733"/>
                <a:gd name="T2" fmla="*/ 237 w 721"/>
                <a:gd name="T3" fmla="*/ 0 h 733"/>
                <a:gd name="T4" fmla="*/ 360 w 721"/>
                <a:gd name="T5" fmla="*/ 474 h 733"/>
                <a:gd name="T6" fmla="*/ 491 w 721"/>
                <a:gd name="T7" fmla="*/ 0 h 733"/>
                <a:gd name="T8" fmla="*/ 721 w 721"/>
                <a:gd name="T9" fmla="*/ 0 h 733"/>
                <a:gd name="T10" fmla="*/ 478 w 721"/>
                <a:gd name="T11" fmla="*/ 733 h 733"/>
                <a:gd name="T12" fmla="*/ 245 w 721"/>
                <a:gd name="T13" fmla="*/ 733 h 733"/>
                <a:gd name="T14" fmla="*/ 0 w 721"/>
                <a:gd name="T15" fmla="*/ 0 h 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1" h="733">
                  <a:moveTo>
                    <a:pt x="0" y="0"/>
                  </a:moveTo>
                  <a:lnTo>
                    <a:pt x="237" y="0"/>
                  </a:lnTo>
                  <a:lnTo>
                    <a:pt x="360" y="474"/>
                  </a:lnTo>
                  <a:lnTo>
                    <a:pt x="491" y="0"/>
                  </a:lnTo>
                  <a:lnTo>
                    <a:pt x="721" y="0"/>
                  </a:lnTo>
                  <a:lnTo>
                    <a:pt x="478" y="733"/>
                  </a:lnTo>
                  <a:lnTo>
                    <a:pt x="245" y="7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430A74DF-73A3-4CDD-A36E-988C8B0C98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5581" y="3027447"/>
              <a:ext cx="978011" cy="803106"/>
            </a:xfrm>
            <a:custGeom>
              <a:avLst/>
              <a:gdLst>
                <a:gd name="T0" fmla="*/ 101 w 354"/>
                <a:gd name="T1" fmla="*/ 0 h 288"/>
                <a:gd name="T2" fmla="*/ 73 w 354"/>
                <a:gd name="T3" fmla="*/ 12 h 288"/>
                <a:gd name="T4" fmla="*/ 15 w 354"/>
                <a:gd name="T5" fmla="*/ 69 h 288"/>
                <a:gd name="T6" fmla="*/ 15 w 354"/>
                <a:gd name="T7" fmla="*/ 127 h 288"/>
                <a:gd name="T8" fmla="*/ 177 w 354"/>
                <a:gd name="T9" fmla="*/ 288 h 288"/>
                <a:gd name="T10" fmla="*/ 338 w 354"/>
                <a:gd name="T11" fmla="*/ 127 h 288"/>
                <a:gd name="T12" fmla="*/ 338 w 354"/>
                <a:gd name="T13" fmla="*/ 69 h 288"/>
                <a:gd name="T14" fmla="*/ 281 w 354"/>
                <a:gd name="T15" fmla="*/ 12 h 288"/>
                <a:gd name="T16" fmla="*/ 252 w 354"/>
                <a:gd name="T17" fmla="*/ 0 h 288"/>
                <a:gd name="T18" fmla="*/ 224 w 354"/>
                <a:gd name="T19" fmla="*/ 12 h 288"/>
                <a:gd name="T20" fmla="*/ 177 w 354"/>
                <a:gd name="T21" fmla="*/ 59 h 288"/>
                <a:gd name="T22" fmla="*/ 130 w 354"/>
                <a:gd name="T23" fmla="*/ 12 h 288"/>
                <a:gd name="T24" fmla="*/ 101 w 354"/>
                <a:gd name="T25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4" h="288">
                  <a:moveTo>
                    <a:pt x="101" y="0"/>
                  </a:moveTo>
                  <a:cubicBezTo>
                    <a:pt x="91" y="0"/>
                    <a:pt x="80" y="4"/>
                    <a:pt x="73" y="12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0" y="85"/>
                    <a:pt x="0" y="111"/>
                    <a:pt x="15" y="127"/>
                  </a:cubicBezTo>
                  <a:cubicBezTo>
                    <a:pt x="177" y="288"/>
                    <a:pt x="177" y="288"/>
                    <a:pt x="177" y="288"/>
                  </a:cubicBezTo>
                  <a:cubicBezTo>
                    <a:pt x="338" y="127"/>
                    <a:pt x="338" y="127"/>
                    <a:pt x="338" y="127"/>
                  </a:cubicBezTo>
                  <a:cubicBezTo>
                    <a:pt x="354" y="111"/>
                    <a:pt x="354" y="85"/>
                    <a:pt x="338" y="69"/>
                  </a:cubicBezTo>
                  <a:cubicBezTo>
                    <a:pt x="281" y="12"/>
                    <a:pt x="281" y="12"/>
                    <a:pt x="281" y="12"/>
                  </a:cubicBezTo>
                  <a:cubicBezTo>
                    <a:pt x="273" y="4"/>
                    <a:pt x="263" y="0"/>
                    <a:pt x="252" y="0"/>
                  </a:cubicBezTo>
                  <a:cubicBezTo>
                    <a:pt x="242" y="0"/>
                    <a:pt x="232" y="4"/>
                    <a:pt x="224" y="12"/>
                  </a:cubicBezTo>
                  <a:cubicBezTo>
                    <a:pt x="177" y="59"/>
                    <a:pt x="177" y="59"/>
                    <a:pt x="177" y="59"/>
                  </a:cubicBezTo>
                  <a:cubicBezTo>
                    <a:pt x="130" y="12"/>
                    <a:pt x="130" y="12"/>
                    <a:pt x="130" y="12"/>
                  </a:cubicBezTo>
                  <a:cubicBezTo>
                    <a:pt x="122" y="4"/>
                    <a:pt x="111" y="0"/>
                    <a:pt x="101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326DD814-0149-498C-A954-885C837F6B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211109" y="3657720"/>
              <a:ext cx="152135" cy="156275"/>
            </a:xfrm>
            <a:custGeom>
              <a:avLst/>
              <a:gdLst>
                <a:gd name="T0" fmla="*/ 27 w 55"/>
                <a:gd name="T1" fmla="*/ 56 h 56"/>
                <a:gd name="T2" fmla="*/ 0 w 55"/>
                <a:gd name="T3" fmla="*/ 28 h 56"/>
                <a:gd name="T4" fmla="*/ 27 w 55"/>
                <a:gd name="T5" fmla="*/ 0 h 56"/>
                <a:gd name="T6" fmla="*/ 55 w 55"/>
                <a:gd name="T7" fmla="*/ 28 h 56"/>
                <a:gd name="T8" fmla="*/ 27 w 55"/>
                <a:gd name="T9" fmla="*/ 56 h 56"/>
                <a:gd name="T10" fmla="*/ 27 w 55"/>
                <a:gd name="T11" fmla="*/ 5 h 56"/>
                <a:gd name="T12" fmla="*/ 6 w 55"/>
                <a:gd name="T13" fmla="*/ 28 h 56"/>
                <a:gd name="T14" fmla="*/ 27 w 55"/>
                <a:gd name="T15" fmla="*/ 51 h 56"/>
                <a:gd name="T16" fmla="*/ 49 w 55"/>
                <a:gd name="T17" fmla="*/ 28 h 56"/>
                <a:gd name="T18" fmla="*/ 27 w 55"/>
                <a:gd name="T19" fmla="*/ 5 h 56"/>
                <a:gd name="T20" fmla="*/ 22 w 55"/>
                <a:gd name="T21" fmla="*/ 44 h 56"/>
                <a:gd name="T22" fmla="*/ 16 w 55"/>
                <a:gd name="T23" fmla="*/ 44 h 56"/>
                <a:gd name="T24" fmla="*/ 16 w 55"/>
                <a:gd name="T25" fmla="*/ 13 h 56"/>
                <a:gd name="T26" fmla="*/ 28 w 55"/>
                <a:gd name="T27" fmla="*/ 13 h 56"/>
                <a:gd name="T28" fmla="*/ 40 w 55"/>
                <a:gd name="T29" fmla="*/ 22 h 56"/>
                <a:gd name="T30" fmla="*/ 31 w 55"/>
                <a:gd name="T31" fmla="*/ 30 h 56"/>
                <a:gd name="T32" fmla="*/ 40 w 55"/>
                <a:gd name="T33" fmla="*/ 44 h 56"/>
                <a:gd name="T34" fmla="*/ 34 w 55"/>
                <a:gd name="T35" fmla="*/ 44 h 56"/>
                <a:gd name="T36" fmla="*/ 26 w 55"/>
                <a:gd name="T37" fmla="*/ 31 h 56"/>
                <a:gd name="T38" fmla="*/ 22 w 55"/>
                <a:gd name="T39" fmla="*/ 31 h 56"/>
                <a:gd name="T40" fmla="*/ 22 w 55"/>
                <a:gd name="T41" fmla="*/ 44 h 56"/>
                <a:gd name="T42" fmla="*/ 27 w 55"/>
                <a:gd name="T43" fmla="*/ 26 h 56"/>
                <a:gd name="T44" fmla="*/ 34 w 55"/>
                <a:gd name="T45" fmla="*/ 21 h 56"/>
                <a:gd name="T46" fmla="*/ 28 w 55"/>
                <a:gd name="T47" fmla="*/ 17 h 56"/>
                <a:gd name="T48" fmla="*/ 22 w 55"/>
                <a:gd name="T49" fmla="*/ 17 h 56"/>
                <a:gd name="T50" fmla="*/ 22 w 55"/>
                <a:gd name="T51" fmla="*/ 26 h 56"/>
                <a:gd name="T52" fmla="*/ 27 w 55"/>
                <a:gd name="T53" fmla="*/ 2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5" h="56">
                  <a:moveTo>
                    <a:pt x="27" y="56"/>
                  </a:moveTo>
                  <a:cubicBezTo>
                    <a:pt x="11" y="56"/>
                    <a:pt x="0" y="44"/>
                    <a:pt x="0" y="28"/>
                  </a:cubicBezTo>
                  <a:cubicBezTo>
                    <a:pt x="0" y="11"/>
                    <a:pt x="12" y="0"/>
                    <a:pt x="27" y="0"/>
                  </a:cubicBezTo>
                  <a:cubicBezTo>
                    <a:pt x="42" y="0"/>
                    <a:pt x="55" y="11"/>
                    <a:pt x="55" y="28"/>
                  </a:cubicBezTo>
                  <a:cubicBezTo>
                    <a:pt x="55" y="45"/>
                    <a:pt x="42" y="56"/>
                    <a:pt x="27" y="56"/>
                  </a:cubicBezTo>
                  <a:close/>
                  <a:moveTo>
                    <a:pt x="27" y="5"/>
                  </a:moveTo>
                  <a:cubicBezTo>
                    <a:pt x="15" y="5"/>
                    <a:pt x="6" y="14"/>
                    <a:pt x="6" y="28"/>
                  </a:cubicBezTo>
                  <a:cubicBezTo>
                    <a:pt x="6" y="41"/>
                    <a:pt x="14" y="51"/>
                    <a:pt x="27" y="51"/>
                  </a:cubicBezTo>
                  <a:cubicBezTo>
                    <a:pt x="39" y="51"/>
                    <a:pt x="49" y="42"/>
                    <a:pt x="49" y="28"/>
                  </a:cubicBezTo>
                  <a:cubicBezTo>
                    <a:pt x="49" y="14"/>
                    <a:pt x="39" y="5"/>
                    <a:pt x="27" y="5"/>
                  </a:cubicBezTo>
                  <a:close/>
                  <a:moveTo>
                    <a:pt x="22" y="44"/>
                  </a:moveTo>
                  <a:cubicBezTo>
                    <a:pt x="16" y="44"/>
                    <a:pt x="16" y="44"/>
                    <a:pt x="16" y="44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36" y="13"/>
                    <a:pt x="40" y="16"/>
                    <a:pt x="40" y="22"/>
                  </a:cubicBezTo>
                  <a:cubicBezTo>
                    <a:pt x="40" y="27"/>
                    <a:pt x="36" y="30"/>
                    <a:pt x="31" y="30"/>
                  </a:cubicBezTo>
                  <a:cubicBezTo>
                    <a:pt x="40" y="44"/>
                    <a:pt x="40" y="44"/>
                    <a:pt x="40" y="44"/>
                  </a:cubicBezTo>
                  <a:cubicBezTo>
                    <a:pt x="34" y="44"/>
                    <a:pt x="34" y="44"/>
                    <a:pt x="34" y="44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2" y="31"/>
                    <a:pt x="22" y="31"/>
                    <a:pt x="22" y="31"/>
                  </a:cubicBezTo>
                  <a:lnTo>
                    <a:pt x="22" y="44"/>
                  </a:lnTo>
                  <a:close/>
                  <a:moveTo>
                    <a:pt x="27" y="26"/>
                  </a:moveTo>
                  <a:cubicBezTo>
                    <a:pt x="31" y="26"/>
                    <a:pt x="34" y="26"/>
                    <a:pt x="34" y="21"/>
                  </a:cubicBezTo>
                  <a:cubicBezTo>
                    <a:pt x="34" y="18"/>
                    <a:pt x="31" y="17"/>
                    <a:pt x="28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2" y="26"/>
                    <a:pt x="22" y="26"/>
                    <a:pt x="22" y="26"/>
                  </a:cubicBezTo>
                  <a:lnTo>
                    <a:pt x="27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endParaRP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E1268719-E45D-4DB9-A5CE-3920E9240B44}"/>
              </a:ext>
            </a:extLst>
          </p:cNvPr>
          <p:cNvSpPr/>
          <p:nvPr userDrawn="1"/>
        </p:nvSpPr>
        <p:spPr>
          <a:xfrm>
            <a:off x="1" y="5779008"/>
            <a:ext cx="12192000" cy="10789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dirty="0"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843244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VS logo on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1268719-E45D-4DB9-A5CE-3920E9240B44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dirty="0">
              <a:latin typeface="+mn-lt"/>
              <a:cs typeface="Arial" panose="020B06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0949C91-C34A-48C0-97AF-F55ED1D82DF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826318" y="3027447"/>
            <a:ext cx="6539366" cy="803106"/>
            <a:chOff x="1011652" y="1504398"/>
            <a:chExt cx="10028238" cy="1231900"/>
          </a:xfrm>
          <a:solidFill>
            <a:schemeClr val="bg1"/>
          </a:solidFill>
        </p:grpSpPr>
        <p:sp>
          <p:nvSpPr>
            <p:cNvPr id="5" name="Freeform 2">
              <a:extLst>
                <a:ext uri="{FF2B5EF4-FFF2-40B4-BE49-F238E27FC236}">
                  <a16:creationId xmlns:a16="http://schemas.microsoft.com/office/drawing/2014/main" id="{B2BDFE3B-4557-45B7-B3FF-10C47DDF32F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17027" y="1539323"/>
              <a:ext cx="4808538" cy="1189038"/>
            </a:xfrm>
            <a:custGeom>
              <a:avLst/>
              <a:gdLst>
                <a:gd name="T0" fmla="*/ 701 w 1134"/>
                <a:gd name="T1" fmla="*/ 273 h 278"/>
                <a:gd name="T2" fmla="*/ 675 w 1134"/>
                <a:gd name="T3" fmla="*/ 248 h 278"/>
                <a:gd name="T4" fmla="*/ 701 w 1134"/>
                <a:gd name="T5" fmla="*/ 109 h 278"/>
                <a:gd name="T6" fmla="*/ 645 w 1134"/>
                <a:gd name="T7" fmla="*/ 84 h 278"/>
                <a:gd name="T8" fmla="*/ 576 w 1134"/>
                <a:gd name="T9" fmla="*/ 79 h 278"/>
                <a:gd name="T10" fmla="*/ 576 w 1134"/>
                <a:gd name="T11" fmla="*/ 278 h 278"/>
                <a:gd name="T12" fmla="*/ 645 w 1134"/>
                <a:gd name="T13" fmla="*/ 273 h 278"/>
                <a:gd name="T14" fmla="*/ 426 w 1134"/>
                <a:gd name="T15" fmla="*/ 222 h 278"/>
                <a:gd name="T16" fmla="*/ 299 w 1134"/>
                <a:gd name="T17" fmla="*/ 189 h 278"/>
                <a:gd name="T18" fmla="*/ 461 w 1134"/>
                <a:gd name="T19" fmla="*/ 175 h 278"/>
                <a:gd name="T20" fmla="*/ 267 w 1134"/>
                <a:gd name="T21" fmla="*/ 178 h 278"/>
                <a:gd name="T22" fmla="*/ 456 w 1134"/>
                <a:gd name="T23" fmla="*/ 222 h 278"/>
                <a:gd name="T24" fmla="*/ 59 w 1134"/>
                <a:gd name="T25" fmla="*/ 25 h 278"/>
                <a:gd name="T26" fmla="*/ 86 w 1134"/>
                <a:gd name="T27" fmla="*/ 0 h 278"/>
                <a:gd name="T28" fmla="*/ 0 w 1134"/>
                <a:gd name="T29" fmla="*/ 25 h 278"/>
                <a:gd name="T30" fmla="*/ 27 w 1134"/>
                <a:gd name="T31" fmla="*/ 247 h 278"/>
                <a:gd name="T32" fmla="*/ 0 w 1134"/>
                <a:gd name="T33" fmla="*/ 273 h 278"/>
                <a:gd name="T34" fmla="*/ 86 w 1134"/>
                <a:gd name="T35" fmla="*/ 247 h 278"/>
                <a:gd name="T36" fmla="*/ 59 w 1134"/>
                <a:gd name="T37" fmla="*/ 138 h 278"/>
                <a:gd name="T38" fmla="*/ 196 w 1134"/>
                <a:gd name="T39" fmla="*/ 247 h 278"/>
                <a:gd name="T40" fmla="*/ 168 w 1134"/>
                <a:gd name="T41" fmla="*/ 273 h 278"/>
                <a:gd name="T42" fmla="*/ 255 w 1134"/>
                <a:gd name="T43" fmla="*/ 247 h 278"/>
                <a:gd name="T44" fmla="*/ 227 w 1134"/>
                <a:gd name="T45" fmla="*/ 25 h 278"/>
                <a:gd name="T46" fmla="*/ 255 w 1134"/>
                <a:gd name="T47" fmla="*/ 0 h 278"/>
                <a:gd name="T48" fmla="*/ 168 w 1134"/>
                <a:gd name="T49" fmla="*/ 25 h 278"/>
                <a:gd name="T50" fmla="*/ 196 w 1134"/>
                <a:gd name="T51" fmla="*/ 114 h 278"/>
                <a:gd name="T52" fmla="*/ 996 w 1134"/>
                <a:gd name="T53" fmla="*/ 248 h 278"/>
                <a:gd name="T54" fmla="*/ 971 w 1134"/>
                <a:gd name="T55" fmla="*/ 163 h 278"/>
                <a:gd name="T56" fmla="*/ 1078 w 1134"/>
                <a:gd name="T57" fmla="*/ 163 h 278"/>
                <a:gd name="T58" fmla="*/ 1053 w 1134"/>
                <a:gd name="T59" fmla="*/ 248 h 278"/>
                <a:gd name="T60" fmla="*/ 1134 w 1134"/>
                <a:gd name="T61" fmla="*/ 273 h 278"/>
                <a:gd name="T62" fmla="*/ 1109 w 1134"/>
                <a:gd name="T63" fmla="*/ 248 h 278"/>
                <a:gd name="T64" fmla="*/ 1030 w 1134"/>
                <a:gd name="T65" fmla="*/ 79 h 278"/>
                <a:gd name="T66" fmla="*/ 971 w 1134"/>
                <a:gd name="T67" fmla="*/ 0 h 278"/>
                <a:gd name="T68" fmla="*/ 915 w 1134"/>
                <a:gd name="T69" fmla="*/ 24 h 278"/>
                <a:gd name="T70" fmla="*/ 940 w 1134"/>
                <a:gd name="T71" fmla="*/ 248 h 278"/>
                <a:gd name="T72" fmla="*/ 915 w 1134"/>
                <a:gd name="T73" fmla="*/ 273 h 278"/>
                <a:gd name="T74" fmla="*/ 996 w 1134"/>
                <a:gd name="T75" fmla="*/ 248 h 278"/>
                <a:gd name="T76" fmla="*/ 580 w 1134"/>
                <a:gd name="T77" fmla="*/ 104 h 278"/>
                <a:gd name="T78" fmla="*/ 580 w 1134"/>
                <a:gd name="T79" fmla="*/ 252 h 278"/>
                <a:gd name="T80" fmla="*/ 366 w 1134"/>
                <a:gd name="T81" fmla="*/ 104 h 278"/>
                <a:gd name="T82" fmla="*/ 299 w 1134"/>
                <a:gd name="T83" fmla="*/ 164 h 278"/>
                <a:gd name="T84" fmla="*/ 859 w 1134"/>
                <a:gd name="T85" fmla="*/ 224 h 278"/>
                <a:gd name="T86" fmla="*/ 897 w 1134"/>
                <a:gd name="T87" fmla="*/ 109 h 278"/>
                <a:gd name="T88" fmla="*/ 859 w 1134"/>
                <a:gd name="T89" fmla="*/ 84 h 278"/>
                <a:gd name="T90" fmla="*/ 829 w 1134"/>
                <a:gd name="T91" fmla="*/ 36 h 278"/>
                <a:gd name="T92" fmla="*/ 799 w 1134"/>
                <a:gd name="T93" fmla="*/ 84 h 278"/>
                <a:gd name="T94" fmla="*/ 829 w 1134"/>
                <a:gd name="T95" fmla="*/ 109 h 278"/>
                <a:gd name="T96" fmla="*/ 879 w 1134"/>
                <a:gd name="T97" fmla="*/ 275 h 278"/>
                <a:gd name="T98" fmla="*/ 897 w 1134"/>
                <a:gd name="T99" fmla="*/ 248 h 278"/>
                <a:gd name="T100" fmla="*/ 859 w 1134"/>
                <a:gd name="T101" fmla="*/ 224 h 278"/>
                <a:gd name="T102" fmla="*/ 801 w 1134"/>
                <a:gd name="T103" fmla="*/ 273 h 278"/>
                <a:gd name="T104" fmla="*/ 787 w 1134"/>
                <a:gd name="T105" fmla="*/ 249 h 278"/>
                <a:gd name="T106" fmla="*/ 768 w 1134"/>
                <a:gd name="T107" fmla="*/ 0 h 278"/>
                <a:gd name="T108" fmla="*/ 712 w 1134"/>
                <a:gd name="T109" fmla="*/ 24 h 278"/>
                <a:gd name="T110" fmla="*/ 737 w 1134"/>
                <a:gd name="T111" fmla="*/ 224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34" h="278">
                  <a:moveTo>
                    <a:pt x="645" y="273"/>
                  </a:moveTo>
                  <a:cubicBezTo>
                    <a:pt x="701" y="273"/>
                    <a:pt x="701" y="273"/>
                    <a:pt x="701" y="273"/>
                  </a:cubicBezTo>
                  <a:cubicBezTo>
                    <a:pt x="701" y="248"/>
                    <a:pt x="701" y="248"/>
                    <a:pt x="701" y="248"/>
                  </a:cubicBezTo>
                  <a:cubicBezTo>
                    <a:pt x="675" y="248"/>
                    <a:pt x="675" y="248"/>
                    <a:pt x="675" y="248"/>
                  </a:cubicBezTo>
                  <a:cubicBezTo>
                    <a:pt x="675" y="109"/>
                    <a:pt x="675" y="109"/>
                    <a:pt x="675" y="109"/>
                  </a:cubicBezTo>
                  <a:cubicBezTo>
                    <a:pt x="701" y="109"/>
                    <a:pt x="701" y="109"/>
                    <a:pt x="701" y="109"/>
                  </a:cubicBezTo>
                  <a:cubicBezTo>
                    <a:pt x="701" y="84"/>
                    <a:pt x="701" y="84"/>
                    <a:pt x="701" y="84"/>
                  </a:cubicBezTo>
                  <a:cubicBezTo>
                    <a:pt x="645" y="84"/>
                    <a:pt x="645" y="84"/>
                    <a:pt x="645" y="84"/>
                  </a:cubicBezTo>
                  <a:cubicBezTo>
                    <a:pt x="645" y="112"/>
                    <a:pt x="645" y="112"/>
                    <a:pt x="645" y="112"/>
                  </a:cubicBezTo>
                  <a:cubicBezTo>
                    <a:pt x="629" y="91"/>
                    <a:pt x="605" y="79"/>
                    <a:pt x="576" y="79"/>
                  </a:cubicBezTo>
                  <a:cubicBezTo>
                    <a:pt x="523" y="79"/>
                    <a:pt x="483" y="122"/>
                    <a:pt x="483" y="178"/>
                  </a:cubicBezTo>
                  <a:cubicBezTo>
                    <a:pt x="483" y="235"/>
                    <a:pt x="523" y="278"/>
                    <a:pt x="576" y="278"/>
                  </a:cubicBezTo>
                  <a:cubicBezTo>
                    <a:pt x="605" y="278"/>
                    <a:pt x="629" y="265"/>
                    <a:pt x="645" y="245"/>
                  </a:cubicBezTo>
                  <a:lnTo>
                    <a:pt x="645" y="273"/>
                  </a:lnTo>
                  <a:close/>
                  <a:moveTo>
                    <a:pt x="456" y="222"/>
                  </a:moveTo>
                  <a:cubicBezTo>
                    <a:pt x="426" y="222"/>
                    <a:pt x="426" y="222"/>
                    <a:pt x="426" y="222"/>
                  </a:cubicBezTo>
                  <a:cubicBezTo>
                    <a:pt x="415" y="241"/>
                    <a:pt x="395" y="253"/>
                    <a:pt x="367" y="253"/>
                  </a:cubicBezTo>
                  <a:cubicBezTo>
                    <a:pt x="325" y="253"/>
                    <a:pt x="302" y="227"/>
                    <a:pt x="299" y="189"/>
                  </a:cubicBezTo>
                  <a:cubicBezTo>
                    <a:pt x="461" y="189"/>
                    <a:pt x="461" y="189"/>
                    <a:pt x="461" y="189"/>
                  </a:cubicBezTo>
                  <a:cubicBezTo>
                    <a:pt x="461" y="175"/>
                    <a:pt x="461" y="175"/>
                    <a:pt x="461" y="175"/>
                  </a:cubicBezTo>
                  <a:cubicBezTo>
                    <a:pt x="461" y="118"/>
                    <a:pt x="424" y="79"/>
                    <a:pt x="366" y="79"/>
                  </a:cubicBezTo>
                  <a:cubicBezTo>
                    <a:pt x="308" y="79"/>
                    <a:pt x="267" y="120"/>
                    <a:pt x="267" y="178"/>
                  </a:cubicBezTo>
                  <a:cubicBezTo>
                    <a:pt x="267" y="237"/>
                    <a:pt x="308" y="278"/>
                    <a:pt x="366" y="278"/>
                  </a:cubicBezTo>
                  <a:cubicBezTo>
                    <a:pt x="409" y="278"/>
                    <a:pt x="442" y="257"/>
                    <a:pt x="456" y="222"/>
                  </a:cubicBezTo>
                  <a:moveTo>
                    <a:pt x="59" y="114"/>
                  </a:moveTo>
                  <a:cubicBezTo>
                    <a:pt x="59" y="25"/>
                    <a:pt x="59" y="25"/>
                    <a:pt x="59" y="25"/>
                  </a:cubicBezTo>
                  <a:cubicBezTo>
                    <a:pt x="86" y="25"/>
                    <a:pt x="86" y="25"/>
                    <a:pt x="86" y="25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7" y="247"/>
                    <a:pt x="27" y="247"/>
                    <a:pt x="27" y="247"/>
                  </a:cubicBezTo>
                  <a:cubicBezTo>
                    <a:pt x="0" y="247"/>
                    <a:pt x="0" y="247"/>
                    <a:pt x="0" y="24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6" y="273"/>
                    <a:pt x="86" y="273"/>
                    <a:pt x="86" y="273"/>
                  </a:cubicBezTo>
                  <a:cubicBezTo>
                    <a:pt x="86" y="247"/>
                    <a:pt x="86" y="247"/>
                    <a:pt x="86" y="247"/>
                  </a:cubicBezTo>
                  <a:cubicBezTo>
                    <a:pt x="59" y="247"/>
                    <a:pt x="59" y="247"/>
                    <a:pt x="59" y="247"/>
                  </a:cubicBezTo>
                  <a:cubicBezTo>
                    <a:pt x="59" y="138"/>
                    <a:pt x="59" y="138"/>
                    <a:pt x="59" y="138"/>
                  </a:cubicBezTo>
                  <a:cubicBezTo>
                    <a:pt x="196" y="138"/>
                    <a:pt x="196" y="138"/>
                    <a:pt x="196" y="138"/>
                  </a:cubicBezTo>
                  <a:cubicBezTo>
                    <a:pt x="196" y="247"/>
                    <a:pt x="196" y="247"/>
                    <a:pt x="196" y="247"/>
                  </a:cubicBezTo>
                  <a:cubicBezTo>
                    <a:pt x="168" y="247"/>
                    <a:pt x="168" y="247"/>
                    <a:pt x="168" y="247"/>
                  </a:cubicBezTo>
                  <a:cubicBezTo>
                    <a:pt x="168" y="273"/>
                    <a:pt x="168" y="273"/>
                    <a:pt x="168" y="273"/>
                  </a:cubicBezTo>
                  <a:cubicBezTo>
                    <a:pt x="255" y="273"/>
                    <a:pt x="255" y="273"/>
                    <a:pt x="255" y="273"/>
                  </a:cubicBezTo>
                  <a:cubicBezTo>
                    <a:pt x="255" y="247"/>
                    <a:pt x="255" y="247"/>
                    <a:pt x="255" y="247"/>
                  </a:cubicBezTo>
                  <a:cubicBezTo>
                    <a:pt x="227" y="247"/>
                    <a:pt x="227" y="247"/>
                    <a:pt x="227" y="247"/>
                  </a:cubicBezTo>
                  <a:cubicBezTo>
                    <a:pt x="227" y="25"/>
                    <a:pt x="227" y="25"/>
                    <a:pt x="227" y="25"/>
                  </a:cubicBezTo>
                  <a:cubicBezTo>
                    <a:pt x="255" y="25"/>
                    <a:pt x="255" y="25"/>
                    <a:pt x="255" y="25"/>
                  </a:cubicBezTo>
                  <a:cubicBezTo>
                    <a:pt x="255" y="0"/>
                    <a:pt x="255" y="0"/>
                    <a:pt x="255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25"/>
                    <a:pt x="168" y="25"/>
                    <a:pt x="168" y="25"/>
                  </a:cubicBezTo>
                  <a:cubicBezTo>
                    <a:pt x="196" y="25"/>
                    <a:pt x="196" y="25"/>
                    <a:pt x="196" y="25"/>
                  </a:cubicBezTo>
                  <a:cubicBezTo>
                    <a:pt x="196" y="114"/>
                    <a:pt x="196" y="114"/>
                    <a:pt x="196" y="114"/>
                  </a:cubicBezTo>
                  <a:lnTo>
                    <a:pt x="59" y="114"/>
                  </a:lnTo>
                  <a:close/>
                  <a:moveTo>
                    <a:pt x="996" y="248"/>
                  </a:moveTo>
                  <a:cubicBezTo>
                    <a:pt x="971" y="248"/>
                    <a:pt x="971" y="248"/>
                    <a:pt x="971" y="248"/>
                  </a:cubicBezTo>
                  <a:cubicBezTo>
                    <a:pt x="971" y="163"/>
                    <a:pt x="971" y="163"/>
                    <a:pt x="971" y="163"/>
                  </a:cubicBezTo>
                  <a:cubicBezTo>
                    <a:pt x="971" y="124"/>
                    <a:pt x="991" y="104"/>
                    <a:pt x="1026" y="104"/>
                  </a:cubicBezTo>
                  <a:cubicBezTo>
                    <a:pt x="1058" y="104"/>
                    <a:pt x="1078" y="124"/>
                    <a:pt x="1078" y="163"/>
                  </a:cubicBezTo>
                  <a:cubicBezTo>
                    <a:pt x="1078" y="248"/>
                    <a:pt x="1078" y="248"/>
                    <a:pt x="1078" y="248"/>
                  </a:cubicBezTo>
                  <a:cubicBezTo>
                    <a:pt x="1053" y="248"/>
                    <a:pt x="1053" y="248"/>
                    <a:pt x="1053" y="248"/>
                  </a:cubicBezTo>
                  <a:cubicBezTo>
                    <a:pt x="1053" y="273"/>
                    <a:pt x="1053" y="273"/>
                    <a:pt x="1053" y="273"/>
                  </a:cubicBezTo>
                  <a:cubicBezTo>
                    <a:pt x="1134" y="273"/>
                    <a:pt x="1134" y="273"/>
                    <a:pt x="1134" y="273"/>
                  </a:cubicBezTo>
                  <a:cubicBezTo>
                    <a:pt x="1134" y="248"/>
                    <a:pt x="1134" y="248"/>
                    <a:pt x="1134" y="248"/>
                  </a:cubicBezTo>
                  <a:cubicBezTo>
                    <a:pt x="1109" y="248"/>
                    <a:pt x="1109" y="248"/>
                    <a:pt x="1109" y="248"/>
                  </a:cubicBezTo>
                  <a:cubicBezTo>
                    <a:pt x="1109" y="163"/>
                    <a:pt x="1109" y="163"/>
                    <a:pt x="1109" y="163"/>
                  </a:cubicBezTo>
                  <a:cubicBezTo>
                    <a:pt x="1109" y="117"/>
                    <a:pt x="1081" y="79"/>
                    <a:pt x="1030" y="79"/>
                  </a:cubicBezTo>
                  <a:cubicBezTo>
                    <a:pt x="1003" y="79"/>
                    <a:pt x="983" y="89"/>
                    <a:pt x="971" y="105"/>
                  </a:cubicBezTo>
                  <a:cubicBezTo>
                    <a:pt x="971" y="0"/>
                    <a:pt x="971" y="0"/>
                    <a:pt x="971" y="0"/>
                  </a:cubicBezTo>
                  <a:cubicBezTo>
                    <a:pt x="915" y="0"/>
                    <a:pt x="915" y="0"/>
                    <a:pt x="915" y="0"/>
                  </a:cubicBezTo>
                  <a:cubicBezTo>
                    <a:pt x="915" y="24"/>
                    <a:pt x="915" y="24"/>
                    <a:pt x="915" y="24"/>
                  </a:cubicBezTo>
                  <a:cubicBezTo>
                    <a:pt x="940" y="24"/>
                    <a:pt x="940" y="24"/>
                    <a:pt x="940" y="24"/>
                  </a:cubicBezTo>
                  <a:cubicBezTo>
                    <a:pt x="940" y="248"/>
                    <a:pt x="940" y="248"/>
                    <a:pt x="940" y="248"/>
                  </a:cubicBezTo>
                  <a:cubicBezTo>
                    <a:pt x="915" y="248"/>
                    <a:pt x="915" y="248"/>
                    <a:pt x="915" y="248"/>
                  </a:cubicBezTo>
                  <a:cubicBezTo>
                    <a:pt x="915" y="273"/>
                    <a:pt x="915" y="273"/>
                    <a:pt x="915" y="273"/>
                  </a:cubicBezTo>
                  <a:cubicBezTo>
                    <a:pt x="996" y="273"/>
                    <a:pt x="996" y="273"/>
                    <a:pt x="996" y="273"/>
                  </a:cubicBezTo>
                  <a:lnTo>
                    <a:pt x="996" y="248"/>
                  </a:lnTo>
                  <a:close/>
                  <a:moveTo>
                    <a:pt x="514" y="178"/>
                  </a:moveTo>
                  <a:cubicBezTo>
                    <a:pt x="514" y="135"/>
                    <a:pt x="542" y="104"/>
                    <a:pt x="580" y="104"/>
                  </a:cubicBezTo>
                  <a:cubicBezTo>
                    <a:pt x="619" y="104"/>
                    <a:pt x="646" y="136"/>
                    <a:pt x="646" y="178"/>
                  </a:cubicBezTo>
                  <a:cubicBezTo>
                    <a:pt x="646" y="221"/>
                    <a:pt x="619" y="252"/>
                    <a:pt x="580" y="252"/>
                  </a:cubicBezTo>
                  <a:cubicBezTo>
                    <a:pt x="542" y="252"/>
                    <a:pt x="514" y="221"/>
                    <a:pt x="514" y="178"/>
                  </a:cubicBezTo>
                  <a:moveTo>
                    <a:pt x="366" y="104"/>
                  </a:moveTo>
                  <a:cubicBezTo>
                    <a:pt x="406" y="104"/>
                    <a:pt x="427" y="133"/>
                    <a:pt x="430" y="164"/>
                  </a:cubicBezTo>
                  <a:cubicBezTo>
                    <a:pt x="299" y="164"/>
                    <a:pt x="299" y="164"/>
                    <a:pt x="299" y="164"/>
                  </a:cubicBezTo>
                  <a:cubicBezTo>
                    <a:pt x="302" y="130"/>
                    <a:pt x="326" y="104"/>
                    <a:pt x="366" y="104"/>
                  </a:cubicBezTo>
                  <a:moveTo>
                    <a:pt x="859" y="224"/>
                  </a:moveTo>
                  <a:cubicBezTo>
                    <a:pt x="859" y="109"/>
                    <a:pt x="859" y="109"/>
                    <a:pt x="859" y="109"/>
                  </a:cubicBezTo>
                  <a:cubicBezTo>
                    <a:pt x="897" y="109"/>
                    <a:pt x="897" y="109"/>
                    <a:pt x="897" y="109"/>
                  </a:cubicBezTo>
                  <a:cubicBezTo>
                    <a:pt x="897" y="84"/>
                    <a:pt x="897" y="84"/>
                    <a:pt x="897" y="84"/>
                  </a:cubicBezTo>
                  <a:cubicBezTo>
                    <a:pt x="859" y="84"/>
                    <a:pt x="859" y="84"/>
                    <a:pt x="859" y="84"/>
                  </a:cubicBezTo>
                  <a:cubicBezTo>
                    <a:pt x="859" y="36"/>
                    <a:pt x="859" y="36"/>
                    <a:pt x="859" y="36"/>
                  </a:cubicBezTo>
                  <a:cubicBezTo>
                    <a:pt x="829" y="36"/>
                    <a:pt x="829" y="36"/>
                    <a:pt x="829" y="36"/>
                  </a:cubicBezTo>
                  <a:cubicBezTo>
                    <a:pt x="829" y="84"/>
                    <a:pt x="829" y="84"/>
                    <a:pt x="829" y="84"/>
                  </a:cubicBezTo>
                  <a:cubicBezTo>
                    <a:pt x="799" y="84"/>
                    <a:pt x="799" y="84"/>
                    <a:pt x="799" y="84"/>
                  </a:cubicBezTo>
                  <a:cubicBezTo>
                    <a:pt x="799" y="109"/>
                    <a:pt x="799" y="109"/>
                    <a:pt x="799" y="109"/>
                  </a:cubicBezTo>
                  <a:cubicBezTo>
                    <a:pt x="829" y="109"/>
                    <a:pt x="829" y="109"/>
                    <a:pt x="829" y="109"/>
                  </a:cubicBezTo>
                  <a:cubicBezTo>
                    <a:pt x="829" y="225"/>
                    <a:pt x="829" y="225"/>
                    <a:pt x="829" y="225"/>
                  </a:cubicBezTo>
                  <a:cubicBezTo>
                    <a:pt x="829" y="259"/>
                    <a:pt x="844" y="275"/>
                    <a:pt x="879" y="275"/>
                  </a:cubicBezTo>
                  <a:cubicBezTo>
                    <a:pt x="884" y="275"/>
                    <a:pt x="893" y="274"/>
                    <a:pt x="897" y="273"/>
                  </a:cubicBezTo>
                  <a:cubicBezTo>
                    <a:pt x="897" y="248"/>
                    <a:pt x="897" y="248"/>
                    <a:pt x="897" y="248"/>
                  </a:cubicBezTo>
                  <a:cubicBezTo>
                    <a:pt x="892" y="249"/>
                    <a:pt x="886" y="249"/>
                    <a:pt x="882" y="249"/>
                  </a:cubicBezTo>
                  <a:cubicBezTo>
                    <a:pt x="866" y="249"/>
                    <a:pt x="859" y="244"/>
                    <a:pt x="859" y="224"/>
                  </a:cubicBezTo>
                  <a:moveTo>
                    <a:pt x="783" y="275"/>
                  </a:moveTo>
                  <a:cubicBezTo>
                    <a:pt x="789" y="275"/>
                    <a:pt x="797" y="274"/>
                    <a:pt x="801" y="273"/>
                  </a:cubicBezTo>
                  <a:cubicBezTo>
                    <a:pt x="801" y="248"/>
                    <a:pt x="801" y="248"/>
                    <a:pt x="801" y="248"/>
                  </a:cubicBezTo>
                  <a:cubicBezTo>
                    <a:pt x="795" y="249"/>
                    <a:pt x="791" y="249"/>
                    <a:pt x="787" y="249"/>
                  </a:cubicBezTo>
                  <a:cubicBezTo>
                    <a:pt x="774" y="249"/>
                    <a:pt x="768" y="243"/>
                    <a:pt x="768" y="222"/>
                  </a:cubicBezTo>
                  <a:cubicBezTo>
                    <a:pt x="768" y="0"/>
                    <a:pt x="768" y="0"/>
                    <a:pt x="768" y="0"/>
                  </a:cubicBezTo>
                  <a:cubicBezTo>
                    <a:pt x="712" y="0"/>
                    <a:pt x="712" y="0"/>
                    <a:pt x="712" y="0"/>
                  </a:cubicBezTo>
                  <a:cubicBezTo>
                    <a:pt x="712" y="24"/>
                    <a:pt x="712" y="24"/>
                    <a:pt x="712" y="24"/>
                  </a:cubicBezTo>
                  <a:cubicBezTo>
                    <a:pt x="737" y="24"/>
                    <a:pt x="737" y="24"/>
                    <a:pt x="737" y="24"/>
                  </a:cubicBezTo>
                  <a:cubicBezTo>
                    <a:pt x="737" y="224"/>
                    <a:pt x="737" y="224"/>
                    <a:pt x="737" y="224"/>
                  </a:cubicBezTo>
                  <a:cubicBezTo>
                    <a:pt x="737" y="257"/>
                    <a:pt x="751" y="275"/>
                    <a:pt x="783" y="27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6" name="Freeform 3">
              <a:extLst>
                <a:ext uri="{FF2B5EF4-FFF2-40B4-BE49-F238E27FC236}">
                  <a16:creationId xmlns:a16="http://schemas.microsoft.com/office/drawing/2014/main" id="{4DFEB978-9998-4C51-B950-8201DC4896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7202" y="1504398"/>
              <a:ext cx="1030288" cy="1231900"/>
            </a:xfrm>
            <a:custGeom>
              <a:avLst/>
              <a:gdLst>
                <a:gd name="T0" fmla="*/ 85 w 243"/>
                <a:gd name="T1" fmla="*/ 195 h 288"/>
                <a:gd name="T2" fmla="*/ 125 w 243"/>
                <a:gd name="T3" fmla="*/ 223 h 288"/>
                <a:gd name="T4" fmla="*/ 158 w 243"/>
                <a:gd name="T5" fmla="*/ 203 h 288"/>
                <a:gd name="T6" fmla="*/ 110 w 243"/>
                <a:gd name="T7" fmla="*/ 176 h 288"/>
                <a:gd name="T8" fmla="*/ 36 w 243"/>
                <a:gd name="T9" fmla="*/ 150 h 288"/>
                <a:gd name="T10" fmla="*/ 5 w 243"/>
                <a:gd name="T11" fmla="*/ 87 h 288"/>
                <a:gd name="T12" fmla="*/ 119 w 243"/>
                <a:gd name="T13" fmla="*/ 0 h 288"/>
                <a:gd name="T14" fmla="*/ 236 w 243"/>
                <a:gd name="T15" fmla="*/ 86 h 288"/>
                <a:gd name="T16" fmla="*/ 153 w 243"/>
                <a:gd name="T17" fmla="*/ 86 h 288"/>
                <a:gd name="T18" fmla="*/ 118 w 243"/>
                <a:gd name="T19" fmla="*/ 62 h 288"/>
                <a:gd name="T20" fmla="*/ 90 w 243"/>
                <a:gd name="T21" fmla="*/ 80 h 288"/>
                <a:gd name="T22" fmla="*/ 130 w 243"/>
                <a:gd name="T23" fmla="*/ 104 h 288"/>
                <a:gd name="T24" fmla="*/ 208 w 243"/>
                <a:gd name="T25" fmla="*/ 130 h 288"/>
                <a:gd name="T26" fmla="*/ 243 w 243"/>
                <a:gd name="T27" fmla="*/ 194 h 288"/>
                <a:gd name="T28" fmla="*/ 122 w 243"/>
                <a:gd name="T29" fmla="*/ 288 h 288"/>
                <a:gd name="T30" fmla="*/ 0 w 243"/>
                <a:gd name="T31" fmla="*/ 195 h 288"/>
                <a:gd name="T32" fmla="*/ 85 w 243"/>
                <a:gd name="T33" fmla="*/ 195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3" h="288">
                  <a:moveTo>
                    <a:pt x="85" y="195"/>
                  </a:moveTo>
                  <a:cubicBezTo>
                    <a:pt x="90" y="216"/>
                    <a:pt x="101" y="223"/>
                    <a:pt x="125" y="223"/>
                  </a:cubicBezTo>
                  <a:cubicBezTo>
                    <a:pt x="146" y="223"/>
                    <a:pt x="158" y="215"/>
                    <a:pt x="158" y="203"/>
                  </a:cubicBezTo>
                  <a:cubicBezTo>
                    <a:pt x="158" y="186"/>
                    <a:pt x="142" y="185"/>
                    <a:pt x="110" y="176"/>
                  </a:cubicBezTo>
                  <a:cubicBezTo>
                    <a:pt x="72" y="166"/>
                    <a:pt x="48" y="158"/>
                    <a:pt x="36" y="150"/>
                  </a:cubicBezTo>
                  <a:cubicBezTo>
                    <a:pt x="15" y="135"/>
                    <a:pt x="5" y="114"/>
                    <a:pt x="5" y="87"/>
                  </a:cubicBezTo>
                  <a:cubicBezTo>
                    <a:pt x="5" y="34"/>
                    <a:pt x="47" y="0"/>
                    <a:pt x="119" y="0"/>
                  </a:cubicBezTo>
                  <a:cubicBezTo>
                    <a:pt x="189" y="0"/>
                    <a:pt x="231" y="31"/>
                    <a:pt x="236" y="86"/>
                  </a:cubicBezTo>
                  <a:cubicBezTo>
                    <a:pt x="153" y="86"/>
                    <a:pt x="153" y="86"/>
                    <a:pt x="153" y="86"/>
                  </a:cubicBezTo>
                  <a:cubicBezTo>
                    <a:pt x="150" y="70"/>
                    <a:pt x="139" y="62"/>
                    <a:pt x="118" y="62"/>
                  </a:cubicBezTo>
                  <a:cubicBezTo>
                    <a:pt x="99" y="62"/>
                    <a:pt x="90" y="68"/>
                    <a:pt x="90" y="80"/>
                  </a:cubicBezTo>
                  <a:cubicBezTo>
                    <a:pt x="90" y="95"/>
                    <a:pt x="104" y="98"/>
                    <a:pt x="130" y="104"/>
                  </a:cubicBezTo>
                  <a:cubicBezTo>
                    <a:pt x="164" y="113"/>
                    <a:pt x="191" y="119"/>
                    <a:pt x="208" y="130"/>
                  </a:cubicBezTo>
                  <a:cubicBezTo>
                    <a:pt x="232" y="146"/>
                    <a:pt x="243" y="166"/>
                    <a:pt x="243" y="194"/>
                  </a:cubicBezTo>
                  <a:cubicBezTo>
                    <a:pt x="243" y="253"/>
                    <a:pt x="201" y="288"/>
                    <a:pt x="122" y="288"/>
                  </a:cubicBezTo>
                  <a:cubicBezTo>
                    <a:pt x="48" y="288"/>
                    <a:pt x="6" y="253"/>
                    <a:pt x="0" y="195"/>
                  </a:cubicBezTo>
                  <a:lnTo>
                    <a:pt x="85" y="1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7" name="Freeform 4">
              <a:extLst>
                <a:ext uri="{FF2B5EF4-FFF2-40B4-BE49-F238E27FC236}">
                  <a16:creationId xmlns:a16="http://schemas.microsoft.com/office/drawing/2014/main" id="{5AA45A1A-56E8-4687-A1C0-2DE872F66AA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7727" y="1504398"/>
              <a:ext cx="1147763" cy="1231900"/>
            </a:xfrm>
            <a:custGeom>
              <a:avLst/>
              <a:gdLst>
                <a:gd name="T0" fmla="*/ 271 w 271"/>
                <a:gd name="T1" fmla="*/ 174 h 288"/>
                <a:gd name="T2" fmla="*/ 140 w 271"/>
                <a:gd name="T3" fmla="*/ 288 h 288"/>
                <a:gd name="T4" fmla="*/ 0 w 271"/>
                <a:gd name="T5" fmla="*/ 144 h 288"/>
                <a:gd name="T6" fmla="*/ 139 w 271"/>
                <a:gd name="T7" fmla="*/ 0 h 288"/>
                <a:gd name="T8" fmla="*/ 269 w 271"/>
                <a:gd name="T9" fmla="*/ 111 h 288"/>
                <a:gd name="T10" fmla="*/ 186 w 271"/>
                <a:gd name="T11" fmla="*/ 111 h 288"/>
                <a:gd name="T12" fmla="*/ 140 w 271"/>
                <a:gd name="T13" fmla="*/ 68 h 288"/>
                <a:gd name="T14" fmla="*/ 88 w 271"/>
                <a:gd name="T15" fmla="*/ 144 h 288"/>
                <a:gd name="T16" fmla="*/ 142 w 271"/>
                <a:gd name="T17" fmla="*/ 220 h 288"/>
                <a:gd name="T18" fmla="*/ 188 w 271"/>
                <a:gd name="T19" fmla="*/ 174 h 288"/>
                <a:gd name="T20" fmla="*/ 271 w 271"/>
                <a:gd name="T21" fmla="*/ 17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1" h="288">
                  <a:moveTo>
                    <a:pt x="271" y="174"/>
                  </a:moveTo>
                  <a:cubicBezTo>
                    <a:pt x="266" y="246"/>
                    <a:pt x="219" y="288"/>
                    <a:pt x="140" y="288"/>
                  </a:cubicBezTo>
                  <a:cubicBezTo>
                    <a:pt x="53" y="288"/>
                    <a:pt x="0" y="233"/>
                    <a:pt x="0" y="144"/>
                  </a:cubicBezTo>
                  <a:cubicBezTo>
                    <a:pt x="0" y="55"/>
                    <a:pt x="54" y="0"/>
                    <a:pt x="139" y="0"/>
                  </a:cubicBezTo>
                  <a:cubicBezTo>
                    <a:pt x="218" y="0"/>
                    <a:pt x="264" y="40"/>
                    <a:pt x="269" y="111"/>
                  </a:cubicBezTo>
                  <a:cubicBezTo>
                    <a:pt x="186" y="111"/>
                    <a:pt x="186" y="111"/>
                    <a:pt x="186" y="111"/>
                  </a:cubicBezTo>
                  <a:cubicBezTo>
                    <a:pt x="183" y="83"/>
                    <a:pt x="168" y="68"/>
                    <a:pt x="140" y="68"/>
                  </a:cubicBezTo>
                  <a:cubicBezTo>
                    <a:pt x="105" y="68"/>
                    <a:pt x="88" y="94"/>
                    <a:pt x="88" y="144"/>
                  </a:cubicBezTo>
                  <a:cubicBezTo>
                    <a:pt x="88" y="194"/>
                    <a:pt x="107" y="220"/>
                    <a:pt x="142" y="220"/>
                  </a:cubicBezTo>
                  <a:cubicBezTo>
                    <a:pt x="169" y="220"/>
                    <a:pt x="186" y="204"/>
                    <a:pt x="188" y="174"/>
                  </a:cubicBezTo>
                  <a:lnTo>
                    <a:pt x="271" y="1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8F5885F4-B442-4DC7-A6C5-9C77C9A18B1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6115" y="1539323"/>
              <a:ext cx="1144588" cy="1163638"/>
            </a:xfrm>
            <a:custGeom>
              <a:avLst/>
              <a:gdLst>
                <a:gd name="T0" fmla="*/ 0 w 721"/>
                <a:gd name="T1" fmla="*/ 0 h 733"/>
                <a:gd name="T2" fmla="*/ 237 w 721"/>
                <a:gd name="T3" fmla="*/ 0 h 733"/>
                <a:gd name="T4" fmla="*/ 360 w 721"/>
                <a:gd name="T5" fmla="*/ 474 h 733"/>
                <a:gd name="T6" fmla="*/ 491 w 721"/>
                <a:gd name="T7" fmla="*/ 0 h 733"/>
                <a:gd name="T8" fmla="*/ 721 w 721"/>
                <a:gd name="T9" fmla="*/ 0 h 733"/>
                <a:gd name="T10" fmla="*/ 478 w 721"/>
                <a:gd name="T11" fmla="*/ 733 h 733"/>
                <a:gd name="T12" fmla="*/ 245 w 721"/>
                <a:gd name="T13" fmla="*/ 733 h 733"/>
                <a:gd name="T14" fmla="*/ 0 w 721"/>
                <a:gd name="T15" fmla="*/ 0 h 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1" h="733">
                  <a:moveTo>
                    <a:pt x="0" y="0"/>
                  </a:moveTo>
                  <a:lnTo>
                    <a:pt x="237" y="0"/>
                  </a:lnTo>
                  <a:lnTo>
                    <a:pt x="360" y="474"/>
                  </a:lnTo>
                  <a:lnTo>
                    <a:pt x="491" y="0"/>
                  </a:lnTo>
                  <a:lnTo>
                    <a:pt x="721" y="0"/>
                  </a:lnTo>
                  <a:lnTo>
                    <a:pt x="478" y="733"/>
                  </a:lnTo>
                  <a:lnTo>
                    <a:pt x="245" y="73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430A74DF-73A3-4CDD-A36E-988C8B0C98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652" y="1504398"/>
              <a:ext cx="1500188" cy="1231900"/>
            </a:xfrm>
            <a:custGeom>
              <a:avLst/>
              <a:gdLst>
                <a:gd name="T0" fmla="*/ 101 w 354"/>
                <a:gd name="T1" fmla="*/ 0 h 288"/>
                <a:gd name="T2" fmla="*/ 73 w 354"/>
                <a:gd name="T3" fmla="*/ 12 h 288"/>
                <a:gd name="T4" fmla="*/ 15 w 354"/>
                <a:gd name="T5" fmla="*/ 69 h 288"/>
                <a:gd name="T6" fmla="*/ 15 w 354"/>
                <a:gd name="T7" fmla="*/ 127 h 288"/>
                <a:gd name="T8" fmla="*/ 177 w 354"/>
                <a:gd name="T9" fmla="*/ 288 h 288"/>
                <a:gd name="T10" fmla="*/ 338 w 354"/>
                <a:gd name="T11" fmla="*/ 127 h 288"/>
                <a:gd name="T12" fmla="*/ 338 w 354"/>
                <a:gd name="T13" fmla="*/ 69 h 288"/>
                <a:gd name="T14" fmla="*/ 281 w 354"/>
                <a:gd name="T15" fmla="*/ 12 h 288"/>
                <a:gd name="T16" fmla="*/ 252 w 354"/>
                <a:gd name="T17" fmla="*/ 0 h 288"/>
                <a:gd name="T18" fmla="*/ 224 w 354"/>
                <a:gd name="T19" fmla="*/ 12 h 288"/>
                <a:gd name="T20" fmla="*/ 177 w 354"/>
                <a:gd name="T21" fmla="*/ 59 h 288"/>
                <a:gd name="T22" fmla="*/ 130 w 354"/>
                <a:gd name="T23" fmla="*/ 12 h 288"/>
                <a:gd name="T24" fmla="*/ 101 w 354"/>
                <a:gd name="T25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4" h="288">
                  <a:moveTo>
                    <a:pt x="101" y="0"/>
                  </a:moveTo>
                  <a:cubicBezTo>
                    <a:pt x="91" y="0"/>
                    <a:pt x="80" y="4"/>
                    <a:pt x="73" y="12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0" y="85"/>
                    <a:pt x="0" y="111"/>
                    <a:pt x="15" y="127"/>
                  </a:cubicBezTo>
                  <a:cubicBezTo>
                    <a:pt x="177" y="288"/>
                    <a:pt x="177" y="288"/>
                    <a:pt x="177" y="288"/>
                  </a:cubicBezTo>
                  <a:cubicBezTo>
                    <a:pt x="338" y="127"/>
                    <a:pt x="338" y="127"/>
                    <a:pt x="338" y="127"/>
                  </a:cubicBezTo>
                  <a:cubicBezTo>
                    <a:pt x="354" y="111"/>
                    <a:pt x="354" y="85"/>
                    <a:pt x="338" y="69"/>
                  </a:cubicBezTo>
                  <a:cubicBezTo>
                    <a:pt x="281" y="12"/>
                    <a:pt x="281" y="12"/>
                    <a:pt x="281" y="12"/>
                  </a:cubicBezTo>
                  <a:cubicBezTo>
                    <a:pt x="273" y="4"/>
                    <a:pt x="263" y="0"/>
                    <a:pt x="252" y="0"/>
                  </a:cubicBezTo>
                  <a:cubicBezTo>
                    <a:pt x="242" y="0"/>
                    <a:pt x="232" y="4"/>
                    <a:pt x="224" y="12"/>
                  </a:cubicBezTo>
                  <a:cubicBezTo>
                    <a:pt x="177" y="59"/>
                    <a:pt x="177" y="59"/>
                    <a:pt x="177" y="59"/>
                  </a:cubicBezTo>
                  <a:cubicBezTo>
                    <a:pt x="130" y="12"/>
                    <a:pt x="130" y="12"/>
                    <a:pt x="130" y="12"/>
                  </a:cubicBezTo>
                  <a:cubicBezTo>
                    <a:pt x="122" y="4"/>
                    <a:pt x="111" y="0"/>
                    <a:pt x="10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326DD814-0149-498C-A954-885C837F6B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806527" y="2471186"/>
              <a:ext cx="233363" cy="239713"/>
            </a:xfrm>
            <a:custGeom>
              <a:avLst/>
              <a:gdLst>
                <a:gd name="T0" fmla="*/ 27 w 55"/>
                <a:gd name="T1" fmla="*/ 56 h 56"/>
                <a:gd name="T2" fmla="*/ 0 w 55"/>
                <a:gd name="T3" fmla="*/ 28 h 56"/>
                <a:gd name="T4" fmla="*/ 27 w 55"/>
                <a:gd name="T5" fmla="*/ 0 h 56"/>
                <a:gd name="T6" fmla="*/ 55 w 55"/>
                <a:gd name="T7" fmla="*/ 28 h 56"/>
                <a:gd name="T8" fmla="*/ 27 w 55"/>
                <a:gd name="T9" fmla="*/ 56 h 56"/>
                <a:gd name="T10" fmla="*/ 27 w 55"/>
                <a:gd name="T11" fmla="*/ 5 h 56"/>
                <a:gd name="T12" fmla="*/ 6 w 55"/>
                <a:gd name="T13" fmla="*/ 28 h 56"/>
                <a:gd name="T14" fmla="*/ 27 w 55"/>
                <a:gd name="T15" fmla="*/ 51 h 56"/>
                <a:gd name="T16" fmla="*/ 49 w 55"/>
                <a:gd name="T17" fmla="*/ 28 h 56"/>
                <a:gd name="T18" fmla="*/ 27 w 55"/>
                <a:gd name="T19" fmla="*/ 5 h 56"/>
                <a:gd name="T20" fmla="*/ 22 w 55"/>
                <a:gd name="T21" fmla="*/ 44 h 56"/>
                <a:gd name="T22" fmla="*/ 16 w 55"/>
                <a:gd name="T23" fmla="*/ 44 h 56"/>
                <a:gd name="T24" fmla="*/ 16 w 55"/>
                <a:gd name="T25" fmla="*/ 13 h 56"/>
                <a:gd name="T26" fmla="*/ 28 w 55"/>
                <a:gd name="T27" fmla="*/ 13 h 56"/>
                <a:gd name="T28" fmla="*/ 40 w 55"/>
                <a:gd name="T29" fmla="*/ 22 h 56"/>
                <a:gd name="T30" fmla="*/ 31 w 55"/>
                <a:gd name="T31" fmla="*/ 30 h 56"/>
                <a:gd name="T32" fmla="*/ 40 w 55"/>
                <a:gd name="T33" fmla="*/ 44 h 56"/>
                <a:gd name="T34" fmla="*/ 34 w 55"/>
                <a:gd name="T35" fmla="*/ 44 h 56"/>
                <a:gd name="T36" fmla="*/ 26 w 55"/>
                <a:gd name="T37" fmla="*/ 31 h 56"/>
                <a:gd name="T38" fmla="*/ 22 w 55"/>
                <a:gd name="T39" fmla="*/ 31 h 56"/>
                <a:gd name="T40" fmla="*/ 22 w 55"/>
                <a:gd name="T41" fmla="*/ 44 h 56"/>
                <a:gd name="T42" fmla="*/ 27 w 55"/>
                <a:gd name="T43" fmla="*/ 26 h 56"/>
                <a:gd name="T44" fmla="*/ 34 w 55"/>
                <a:gd name="T45" fmla="*/ 21 h 56"/>
                <a:gd name="T46" fmla="*/ 28 w 55"/>
                <a:gd name="T47" fmla="*/ 17 h 56"/>
                <a:gd name="T48" fmla="*/ 22 w 55"/>
                <a:gd name="T49" fmla="*/ 17 h 56"/>
                <a:gd name="T50" fmla="*/ 22 w 55"/>
                <a:gd name="T51" fmla="*/ 26 h 56"/>
                <a:gd name="T52" fmla="*/ 27 w 55"/>
                <a:gd name="T53" fmla="*/ 2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5" h="56">
                  <a:moveTo>
                    <a:pt x="27" y="56"/>
                  </a:moveTo>
                  <a:cubicBezTo>
                    <a:pt x="11" y="56"/>
                    <a:pt x="0" y="44"/>
                    <a:pt x="0" y="28"/>
                  </a:cubicBezTo>
                  <a:cubicBezTo>
                    <a:pt x="0" y="11"/>
                    <a:pt x="12" y="0"/>
                    <a:pt x="27" y="0"/>
                  </a:cubicBezTo>
                  <a:cubicBezTo>
                    <a:pt x="42" y="0"/>
                    <a:pt x="55" y="11"/>
                    <a:pt x="55" y="28"/>
                  </a:cubicBezTo>
                  <a:cubicBezTo>
                    <a:pt x="55" y="45"/>
                    <a:pt x="42" y="56"/>
                    <a:pt x="27" y="56"/>
                  </a:cubicBezTo>
                  <a:close/>
                  <a:moveTo>
                    <a:pt x="27" y="5"/>
                  </a:moveTo>
                  <a:cubicBezTo>
                    <a:pt x="15" y="5"/>
                    <a:pt x="6" y="14"/>
                    <a:pt x="6" y="28"/>
                  </a:cubicBezTo>
                  <a:cubicBezTo>
                    <a:pt x="6" y="41"/>
                    <a:pt x="14" y="51"/>
                    <a:pt x="27" y="51"/>
                  </a:cubicBezTo>
                  <a:cubicBezTo>
                    <a:pt x="39" y="51"/>
                    <a:pt x="49" y="42"/>
                    <a:pt x="49" y="28"/>
                  </a:cubicBezTo>
                  <a:cubicBezTo>
                    <a:pt x="49" y="14"/>
                    <a:pt x="39" y="5"/>
                    <a:pt x="27" y="5"/>
                  </a:cubicBezTo>
                  <a:close/>
                  <a:moveTo>
                    <a:pt x="22" y="44"/>
                  </a:moveTo>
                  <a:cubicBezTo>
                    <a:pt x="16" y="44"/>
                    <a:pt x="16" y="44"/>
                    <a:pt x="16" y="44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36" y="13"/>
                    <a:pt x="40" y="16"/>
                    <a:pt x="40" y="22"/>
                  </a:cubicBezTo>
                  <a:cubicBezTo>
                    <a:pt x="40" y="27"/>
                    <a:pt x="36" y="30"/>
                    <a:pt x="31" y="30"/>
                  </a:cubicBezTo>
                  <a:cubicBezTo>
                    <a:pt x="40" y="44"/>
                    <a:pt x="40" y="44"/>
                    <a:pt x="40" y="44"/>
                  </a:cubicBezTo>
                  <a:cubicBezTo>
                    <a:pt x="34" y="44"/>
                    <a:pt x="34" y="44"/>
                    <a:pt x="34" y="44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2" y="31"/>
                    <a:pt x="22" y="31"/>
                    <a:pt x="22" y="31"/>
                  </a:cubicBezTo>
                  <a:lnTo>
                    <a:pt x="22" y="44"/>
                  </a:lnTo>
                  <a:close/>
                  <a:moveTo>
                    <a:pt x="27" y="26"/>
                  </a:moveTo>
                  <a:cubicBezTo>
                    <a:pt x="31" y="26"/>
                    <a:pt x="34" y="26"/>
                    <a:pt x="34" y="21"/>
                  </a:cubicBezTo>
                  <a:cubicBezTo>
                    <a:pt x="34" y="18"/>
                    <a:pt x="31" y="17"/>
                    <a:pt x="28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2" y="26"/>
                    <a:pt x="22" y="26"/>
                    <a:pt x="22" y="26"/>
                  </a:cubicBezTo>
                  <a:lnTo>
                    <a:pt x="27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893715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57929" y="530351"/>
            <a:ext cx="9667726" cy="71323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 for two-column layout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 bwMode="gray">
          <a:xfrm>
            <a:off x="557929" y="1767532"/>
            <a:ext cx="5238478" cy="3973512"/>
          </a:xfrm>
        </p:spPr>
        <p:txBody>
          <a:bodyPr vert="horz" lIns="0" tIns="0" rIns="0" bIns="0" rtlCol="0">
            <a:noAutofit/>
          </a:bodyPr>
          <a:lstStyle>
            <a:lvl1pPr>
              <a:lnSpc>
                <a:spcPct val="100000"/>
              </a:lnSpc>
              <a:buClr>
                <a:schemeClr val="tx1"/>
              </a:buClr>
              <a:defRPr lang="en-US" sz="1800" b="1" kern="1200" cap="none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>
              <a:buClr>
                <a:schemeClr val="tx1"/>
              </a:buClr>
              <a:buNone/>
              <a:defRPr lang="en-US" sz="1300" baseline="0" dirty="0" smtClean="0">
                <a:solidFill>
                  <a:schemeClr val="tx2"/>
                </a:solidFill>
              </a:defRPr>
            </a:lvl2pPr>
            <a:lvl3pPr marL="171450" indent="-171450"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lang="en-US" sz="1300" baseline="0" dirty="0" smtClean="0">
                <a:solidFill>
                  <a:schemeClr val="tx2"/>
                </a:solidFill>
              </a:defRPr>
            </a:lvl3pPr>
            <a:lvl4pPr marL="342900" indent="-171450">
              <a:buClr>
                <a:schemeClr val="tx1"/>
              </a:buClr>
              <a:buFont typeface="Arial" panose="020B0604020202020204" pitchFamily="34" charset="0"/>
              <a:buChar char="–"/>
              <a:defRPr lang="en-US" sz="1300" baseline="0" dirty="0" smtClean="0">
                <a:solidFill>
                  <a:schemeClr val="tx2"/>
                </a:solidFill>
              </a:defRPr>
            </a:lvl4pPr>
            <a:lvl5pPr marL="514350" indent="-171450">
              <a:buClr>
                <a:schemeClr val="tx1"/>
              </a:buClr>
              <a:buFont typeface="Arial" panose="020B0604020202020204" pitchFamily="34" charset="0"/>
              <a:buChar char="•"/>
              <a:defRPr lang="en-US" sz="1300" dirty="0">
                <a:solidFill>
                  <a:schemeClr val="tx2"/>
                </a:solidFill>
              </a:defRPr>
            </a:lvl5pPr>
            <a:lvl6pPr marL="685800" indent="-171450">
              <a:buClr>
                <a:schemeClr val="tx1"/>
              </a:buClr>
              <a:buFont typeface="Arial" panose="020B0604020202020204" pitchFamily="34" charset="0"/>
              <a:buChar char="–"/>
              <a:defRPr sz="1300" baseline="0">
                <a:solidFill>
                  <a:schemeClr val="tx2"/>
                </a:solidFill>
              </a:defRPr>
            </a:lvl6pPr>
            <a:lvl7pPr marL="860425" indent="-173038">
              <a:buFont typeface="Arial" panose="020B0604020202020204" pitchFamily="34" charset="0"/>
              <a:buChar char="•"/>
              <a:defRPr sz="1300"/>
            </a:lvl7pPr>
            <a:lvl8pPr marL="1031875" indent="-171450">
              <a:buFont typeface="Arial" panose="020B0604020202020204" pitchFamily="34" charset="0"/>
              <a:buChar char="–"/>
              <a:defRPr sz="1300"/>
            </a:lvl8pPr>
            <a:lvl9pPr marL="1203325" indent="-171450">
              <a:buFont typeface="Arial" panose="020B0604020202020204" pitchFamily="34" charset="0"/>
              <a:buChar char="•"/>
              <a:defRPr sz="1300" baseline="0"/>
            </a:lvl9pPr>
          </a:lstStyle>
          <a:p>
            <a:pPr marL="0" lvl="0" indent="0" algn="l" defTabSz="457200" rtl="0" eaLnBrk="1" latinLnBrk="0" hangingPunct="1">
              <a:lnSpc>
                <a:spcPct val="100000"/>
              </a:lnSpc>
              <a:spcBef>
                <a:spcPts val="1800"/>
              </a:spcBef>
              <a:buClr>
                <a:schemeClr val="tx1"/>
              </a:buClr>
              <a:buFont typeface="Arial"/>
              <a:buNone/>
            </a:pPr>
            <a:r>
              <a:rPr lang="en-US" dirty="0"/>
              <a:t>Click to add header</a:t>
            </a:r>
          </a:p>
          <a:p>
            <a:pPr lvl="1"/>
            <a:r>
              <a:rPr lang="en-US" dirty="0"/>
              <a:t>Body text</a:t>
            </a:r>
          </a:p>
          <a:p>
            <a:pPr lvl="2"/>
            <a:r>
              <a:rPr lang="en-US" dirty="0"/>
              <a:t>First-level bullet</a:t>
            </a:r>
          </a:p>
          <a:p>
            <a:pPr lvl="3"/>
            <a:r>
              <a:rPr lang="en-US" dirty="0"/>
              <a:t>Second-level bullet</a:t>
            </a:r>
          </a:p>
          <a:p>
            <a:pPr lvl="4"/>
            <a:r>
              <a:rPr lang="en-US" dirty="0"/>
              <a:t>Third-level bullet</a:t>
            </a:r>
          </a:p>
          <a:p>
            <a:pPr lvl="5"/>
            <a:r>
              <a:rPr lang="en-US" dirty="0"/>
              <a:t>Fourth-level bullet</a:t>
            </a:r>
          </a:p>
          <a:p>
            <a:pPr lvl="6"/>
            <a:r>
              <a:rPr lang="en-US" dirty="0"/>
              <a:t>Fifth-level bullet</a:t>
            </a:r>
          </a:p>
          <a:p>
            <a:pPr lvl="7"/>
            <a:r>
              <a:rPr lang="en-US" dirty="0"/>
              <a:t>Sixth-level bullet</a:t>
            </a:r>
          </a:p>
          <a:p>
            <a:pPr lvl="8"/>
            <a:r>
              <a:rPr lang="en-US" dirty="0"/>
              <a:t>Seventh-level bullet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0" hasCustomPrompt="1"/>
          </p:nvPr>
        </p:nvSpPr>
        <p:spPr bwMode="gray">
          <a:xfrm>
            <a:off x="6384175" y="1767532"/>
            <a:ext cx="5238478" cy="3973512"/>
          </a:xfrm>
        </p:spPr>
        <p:txBody>
          <a:bodyPr vert="horz" lIns="0" tIns="0" rIns="0" bIns="0" rtlCol="0">
            <a:noAutofit/>
          </a:bodyPr>
          <a:lstStyle>
            <a:lvl1pPr>
              <a:lnSpc>
                <a:spcPct val="100000"/>
              </a:lnSpc>
              <a:buClr>
                <a:schemeClr val="tx1"/>
              </a:buClr>
              <a:defRPr lang="en-US" sz="1800" b="1" kern="1200" cap="none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>
              <a:buClr>
                <a:schemeClr val="tx1"/>
              </a:buClr>
              <a:buNone/>
              <a:defRPr lang="en-US" sz="1300" baseline="0" dirty="0" smtClean="0">
                <a:solidFill>
                  <a:schemeClr val="tx2"/>
                </a:solidFill>
              </a:defRPr>
            </a:lvl2pPr>
            <a:lvl3pPr marL="171450" indent="-171450"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lang="en-US" sz="1300" baseline="0" dirty="0" smtClean="0">
                <a:solidFill>
                  <a:schemeClr val="tx2"/>
                </a:solidFill>
              </a:defRPr>
            </a:lvl3pPr>
            <a:lvl4pPr marL="342900" indent="-171450">
              <a:buClr>
                <a:schemeClr val="tx1"/>
              </a:buClr>
              <a:buFont typeface="Arial" panose="020B0604020202020204" pitchFamily="34" charset="0"/>
              <a:buChar char="–"/>
              <a:defRPr lang="en-US" sz="1300" baseline="0" dirty="0" smtClean="0">
                <a:solidFill>
                  <a:schemeClr val="tx2"/>
                </a:solidFill>
              </a:defRPr>
            </a:lvl4pPr>
            <a:lvl5pPr marL="514350" indent="-171450">
              <a:buClr>
                <a:schemeClr val="tx1"/>
              </a:buClr>
              <a:buFont typeface="Arial" panose="020B0604020202020204" pitchFamily="34" charset="0"/>
              <a:buChar char="•"/>
              <a:defRPr lang="en-US" sz="1300" dirty="0">
                <a:solidFill>
                  <a:schemeClr val="tx2"/>
                </a:solidFill>
              </a:defRPr>
            </a:lvl5pPr>
            <a:lvl6pPr marL="685800" indent="-171450">
              <a:buClr>
                <a:schemeClr val="tx1"/>
              </a:buClr>
              <a:buFont typeface="Arial" panose="020B0604020202020204" pitchFamily="34" charset="0"/>
              <a:buChar char="–"/>
              <a:defRPr sz="1300" baseline="0">
                <a:solidFill>
                  <a:schemeClr val="tx2"/>
                </a:solidFill>
              </a:defRPr>
            </a:lvl6pPr>
            <a:lvl7pPr marL="860425" indent="-173038">
              <a:buFont typeface="Arial" panose="020B0604020202020204" pitchFamily="34" charset="0"/>
              <a:buChar char="•"/>
              <a:defRPr sz="1300"/>
            </a:lvl7pPr>
            <a:lvl8pPr marL="1031875" indent="-171450">
              <a:buFont typeface="Arial" panose="020B0604020202020204" pitchFamily="34" charset="0"/>
              <a:buChar char="–"/>
              <a:defRPr sz="1300"/>
            </a:lvl8pPr>
            <a:lvl9pPr marL="1203325" indent="-171450">
              <a:buFont typeface="Arial" panose="020B0604020202020204" pitchFamily="34" charset="0"/>
              <a:buChar char="•"/>
              <a:defRPr sz="1300" baseline="0"/>
            </a:lvl9pPr>
          </a:lstStyle>
          <a:p>
            <a:pPr marL="0" lvl="0" indent="0" algn="l" defTabSz="457200" rtl="0" eaLnBrk="1" latinLnBrk="0" hangingPunct="1">
              <a:lnSpc>
                <a:spcPct val="100000"/>
              </a:lnSpc>
              <a:spcBef>
                <a:spcPts val="1800"/>
              </a:spcBef>
              <a:buClr>
                <a:schemeClr val="tx1"/>
              </a:buClr>
              <a:buFont typeface="Arial"/>
              <a:buNone/>
            </a:pPr>
            <a:r>
              <a:rPr lang="en-US" dirty="0"/>
              <a:t>Click to add header</a:t>
            </a:r>
          </a:p>
          <a:p>
            <a:pPr lvl="1"/>
            <a:r>
              <a:rPr lang="en-US" dirty="0"/>
              <a:t>Body text</a:t>
            </a:r>
          </a:p>
          <a:p>
            <a:pPr lvl="2"/>
            <a:r>
              <a:rPr lang="en-US" dirty="0"/>
              <a:t>First-level bullet</a:t>
            </a:r>
          </a:p>
          <a:p>
            <a:pPr lvl="3"/>
            <a:r>
              <a:rPr lang="en-US" dirty="0"/>
              <a:t>Second-level bullet</a:t>
            </a:r>
          </a:p>
          <a:p>
            <a:pPr lvl="4"/>
            <a:r>
              <a:rPr lang="en-US" dirty="0"/>
              <a:t>Third-level bullet</a:t>
            </a:r>
          </a:p>
          <a:p>
            <a:pPr lvl="5"/>
            <a:r>
              <a:rPr lang="en-US" dirty="0"/>
              <a:t>Fourth-level bullet</a:t>
            </a:r>
          </a:p>
          <a:p>
            <a:pPr lvl="6"/>
            <a:r>
              <a:rPr lang="en-US" dirty="0"/>
              <a:t>Fifth-level bullet</a:t>
            </a:r>
          </a:p>
          <a:p>
            <a:pPr lvl="7"/>
            <a:r>
              <a:rPr lang="en-US" dirty="0"/>
              <a:t>Sixth-level bullet</a:t>
            </a:r>
          </a:p>
          <a:p>
            <a:pPr lvl="8"/>
            <a:r>
              <a:rPr lang="en-US" dirty="0"/>
              <a:t>Seventh-level bullet</a:t>
            </a:r>
          </a:p>
        </p:txBody>
      </p:sp>
    </p:spTree>
    <p:extLst>
      <p:ext uri="{BB962C8B-B14F-4D97-AF65-F5344CB8AC3E}">
        <p14:creationId xmlns:p14="http://schemas.microsoft.com/office/powerpoint/2010/main" val="13679152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57929" y="530351"/>
            <a:ext cx="9667726" cy="71323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 for three-column layout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 bwMode="gray">
          <a:xfrm>
            <a:off x="557930" y="1764792"/>
            <a:ext cx="3434085" cy="3988308"/>
          </a:xfrm>
        </p:spPr>
        <p:txBody>
          <a:bodyPr vert="horz" lIns="0" tIns="0" rIns="0" bIns="0" rtlCol="0">
            <a:noAutofit/>
          </a:bodyPr>
          <a:lstStyle>
            <a:lvl1pPr>
              <a:lnSpc>
                <a:spcPct val="100000"/>
              </a:lnSpc>
              <a:buClr>
                <a:schemeClr val="tx1"/>
              </a:buClr>
              <a:defRPr lang="en-US" sz="1800" b="1" kern="1200" cap="none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>
              <a:buClr>
                <a:schemeClr val="tx1"/>
              </a:buClr>
              <a:buNone/>
              <a:defRPr lang="en-US" sz="1300" dirty="0" smtClean="0">
                <a:solidFill>
                  <a:schemeClr val="tx2"/>
                </a:solidFill>
              </a:defRPr>
            </a:lvl2pPr>
            <a:lvl3pPr marL="174625" indent="-174625"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lang="en-US" sz="1300" dirty="0" smtClean="0">
                <a:solidFill>
                  <a:schemeClr val="tx2"/>
                </a:solidFill>
              </a:defRPr>
            </a:lvl3pPr>
            <a:lvl4pPr marL="347663" indent="-173038">
              <a:buClr>
                <a:schemeClr val="tx1"/>
              </a:buClr>
              <a:buFont typeface="Arial" panose="020B0604020202020204" pitchFamily="34" charset="0"/>
              <a:buChar char="–"/>
              <a:defRPr lang="en-US" sz="1300" dirty="0" smtClean="0">
                <a:solidFill>
                  <a:schemeClr val="tx2"/>
                </a:solidFill>
              </a:defRPr>
            </a:lvl4pPr>
            <a:lvl5pPr marL="511175" indent="-163513">
              <a:buClr>
                <a:schemeClr val="tx1"/>
              </a:buClr>
              <a:buFont typeface="Arial" panose="020B0604020202020204" pitchFamily="34" charset="0"/>
              <a:buChar char="•"/>
              <a:defRPr lang="en-US" sz="1300" dirty="0">
                <a:solidFill>
                  <a:schemeClr val="tx2"/>
                </a:solidFill>
              </a:defRPr>
            </a:lvl5pPr>
            <a:lvl6pPr marL="685800" indent="-174625">
              <a:buClr>
                <a:schemeClr val="tx1"/>
              </a:buClr>
              <a:buFont typeface="Arial" panose="020B0604020202020204" pitchFamily="34" charset="0"/>
              <a:buChar char="–"/>
              <a:defRPr sz="1300">
                <a:solidFill>
                  <a:schemeClr val="tx2"/>
                </a:solidFill>
              </a:defRPr>
            </a:lvl6pPr>
            <a:lvl7pPr marL="860425" indent="-173038">
              <a:buFont typeface="Arial" panose="020B0604020202020204" pitchFamily="34" charset="0"/>
              <a:buChar char="•"/>
              <a:tabLst/>
              <a:defRPr sz="1300"/>
            </a:lvl7pPr>
            <a:lvl8pPr marL="1031875" indent="-171450">
              <a:buFont typeface="Arial" panose="020B0604020202020204" pitchFamily="34" charset="0"/>
              <a:buChar char="–"/>
              <a:defRPr sz="1300"/>
            </a:lvl8pPr>
            <a:lvl9pPr marL="1203325" indent="-171450">
              <a:buFont typeface="Arial" panose="020B0604020202020204" pitchFamily="34" charset="0"/>
              <a:buChar char="•"/>
              <a:defRPr sz="1300"/>
            </a:lvl9pPr>
          </a:lstStyle>
          <a:p>
            <a:pPr marL="0" lvl="0" indent="0" algn="l" defTabSz="457200" rtl="0" eaLnBrk="1" latinLnBrk="0" hangingPunct="1">
              <a:lnSpc>
                <a:spcPct val="100000"/>
              </a:lnSpc>
              <a:spcBef>
                <a:spcPts val="1800"/>
              </a:spcBef>
              <a:buClr>
                <a:schemeClr val="tx1"/>
              </a:buClr>
              <a:buFont typeface="Arial"/>
              <a:buNone/>
            </a:pPr>
            <a:r>
              <a:rPr lang="en-US" dirty="0"/>
              <a:t>Click to add header</a:t>
            </a:r>
          </a:p>
          <a:p>
            <a:pPr lvl="1"/>
            <a:r>
              <a:rPr lang="en-US" dirty="0"/>
              <a:t>Body text</a:t>
            </a:r>
          </a:p>
          <a:p>
            <a:pPr lvl="2"/>
            <a:r>
              <a:rPr lang="en-US" dirty="0"/>
              <a:t>First-level bullet</a:t>
            </a:r>
          </a:p>
          <a:p>
            <a:pPr lvl="3"/>
            <a:r>
              <a:rPr lang="en-US" dirty="0"/>
              <a:t>Second-level bullet</a:t>
            </a:r>
          </a:p>
          <a:p>
            <a:pPr lvl="4"/>
            <a:r>
              <a:rPr lang="en-US" dirty="0"/>
              <a:t>Third-level bullet</a:t>
            </a:r>
          </a:p>
          <a:p>
            <a:pPr lvl="5"/>
            <a:r>
              <a:rPr lang="en-US" dirty="0"/>
              <a:t>Fourth-level bullet</a:t>
            </a:r>
          </a:p>
          <a:p>
            <a:pPr lvl="6"/>
            <a:r>
              <a:rPr lang="en-US" dirty="0"/>
              <a:t>Fifth-level bullet</a:t>
            </a:r>
          </a:p>
          <a:p>
            <a:pPr lvl="7"/>
            <a:r>
              <a:rPr lang="en-US" dirty="0"/>
              <a:t>Sixth-level bullet</a:t>
            </a:r>
          </a:p>
          <a:p>
            <a:pPr lvl="8"/>
            <a:r>
              <a:rPr lang="en-US" dirty="0"/>
              <a:t>Seventh-level bullet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0" hasCustomPrompt="1"/>
          </p:nvPr>
        </p:nvSpPr>
        <p:spPr bwMode="gray">
          <a:xfrm>
            <a:off x="4371971" y="1764792"/>
            <a:ext cx="3434085" cy="3988308"/>
          </a:xfrm>
        </p:spPr>
        <p:txBody>
          <a:bodyPr vert="horz" lIns="0" tIns="0" rIns="0" bIns="0" rtlCol="0">
            <a:noAutofit/>
          </a:bodyPr>
          <a:lstStyle>
            <a:lvl1pPr>
              <a:lnSpc>
                <a:spcPct val="100000"/>
              </a:lnSpc>
              <a:buClr>
                <a:schemeClr val="tx1"/>
              </a:buClr>
              <a:defRPr lang="en-US" sz="1800" b="1" kern="1200" cap="none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>
              <a:buClr>
                <a:schemeClr val="tx1"/>
              </a:buClr>
              <a:buNone/>
              <a:defRPr lang="en-US" sz="1300" dirty="0" smtClean="0">
                <a:solidFill>
                  <a:schemeClr val="tx2"/>
                </a:solidFill>
              </a:defRPr>
            </a:lvl2pPr>
            <a:lvl3pPr marL="174625" indent="-174625"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lang="en-US" sz="1300" dirty="0" smtClean="0">
                <a:solidFill>
                  <a:schemeClr val="tx2"/>
                </a:solidFill>
              </a:defRPr>
            </a:lvl3pPr>
            <a:lvl4pPr marL="347663" indent="-173038">
              <a:buClr>
                <a:schemeClr val="tx1"/>
              </a:buClr>
              <a:buFont typeface="Arial" panose="020B0604020202020204" pitchFamily="34" charset="0"/>
              <a:buChar char="–"/>
              <a:defRPr lang="en-US" sz="1300" dirty="0" smtClean="0">
                <a:solidFill>
                  <a:schemeClr val="tx2"/>
                </a:solidFill>
              </a:defRPr>
            </a:lvl4pPr>
            <a:lvl5pPr marL="511175" indent="-163513">
              <a:buClr>
                <a:schemeClr val="tx1"/>
              </a:buClr>
              <a:buFont typeface="Arial" panose="020B0604020202020204" pitchFamily="34" charset="0"/>
              <a:buChar char="•"/>
              <a:defRPr lang="en-US" sz="1300" dirty="0">
                <a:solidFill>
                  <a:schemeClr val="tx2"/>
                </a:solidFill>
              </a:defRPr>
            </a:lvl5pPr>
            <a:lvl6pPr marL="685800" indent="-174625">
              <a:buClr>
                <a:schemeClr val="tx1"/>
              </a:buClr>
              <a:buFont typeface="Arial" panose="020B0604020202020204" pitchFamily="34" charset="0"/>
              <a:buChar char="–"/>
              <a:defRPr sz="1300">
                <a:solidFill>
                  <a:schemeClr val="tx2"/>
                </a:solidFill>
              </a:defRPr>
            </a:lvl6pPr>
            <a:lvl7pPr marL="860425" indent="-173038">
              <a:buFont typeface="Arial" panose="020B0604020202020204" pitchFamily="34" charset="0"/>
              <a:buChar char="•"/>
              <a:tabLst/>
              <a:defRPr sz="1300"/>
            </a:lvl7pPr>
            <a:lvl8pPr marL="1031875" indent="-171450">
              <a:buFont typeface="Arial" panose="020B0604020202020204" pitchFamily="34" charset="0"/>
              <a:buChar char="–"/>
              <a:defRPr sz="1300"/>
            </a:lvl8pPr>
            <a:lvl9pPr marL="1203325" indent="-171450">
              <a:buFont typeface="Arial" panose="020B0604020202020204" pitchFamily="34" charset="0"/>
              <a:buChar char="•"/>
              <a:defRPr sz="1300"/>
            </a:lvl9pPr>
          </a:lstStyle>
          <a:p>
            <a:pPr marL="0" lvl="0" indent="0" algn="l" defTabSz="457200" rtl="0" eaLnBrk="1" latinLnBrk="0" hangingPunct="1">
              <a:lnSpc>
                <a:spcPct val="100000"/>
              </a:lnSpc>
              <a:spcBef>
                <a:spcPts val="1800"/>
              </a:spcBef>
              <a:buClr>
                <a:schemeClr val="tx1"/>
              </a:buClr>
              <a:buFont typeface="Arial"/>
              <a:buNone/>
            </a:pPr>
            <a:r>
              <a:rPr lang="en-US" dirty="0"/>
              <a:t>Click to add header</a:t>
            </a:r>
          </a:p>
          <a:p>
            <a:pPr lvl="1"/>
            <a:r>
              <a:rPr lang="en-US" dirty="0"/>
              <a:t>Body text</a:t>
            </a:r>
          </a:p>
          <a:p>
            <a:pPr lvl="2"/>
            <a:r>
              <a:rPr lang="en-US" dirty="0"/>
              <a:t>First-level bullet</a:t>
            </a:r>
          </a:p>
          <a:p>
            <a:pPr lvl="3"/>
            <a:r>
              <a:rPr lang="en-US" dirty="0"/>
              <a:t>Second-level bullet</a:t>
            </a:r>
          </a:p>
          <a:p>
            <a:pPr lvl="4"/>
            <a:r>
              <a:rPr lang="en-US" dirty="0"/>
              <a:t>Third-level bullet</a:t>
            </a:r>
          </a:p>
          <a:p>
            <a:pPr lvl="5"/>
            <a:r>
              <a:rPr lang="en-US" dirty="0"/>
              <a:t>Fourth-level bullet</a:t>
            </a:r>
          </a:p>
          <a:p>
            <a:pPr lvl="6"/>
            <a:r>
              <a:rPr lang="en-US" dirty="0"/>
              <a:t>Fifth-level bullet</a:t>
            </a:r>
          </a:p>
          <a:p>
            <a:pPr lvl="7"/>
            <a:r>
              <a:rPr lang="en-US" dirty="0"/>
              <a:t>Sixth-level bullet</a:t>
            </a:r>
          </a:p>
          <a:p>
            <a:pPr lvl="8"/>
            <a:r>
              <a:rPr lang="en-US" dirty="0"/>
              <a:t>Seventh-level bullet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1" hasCustomPrompt="1"/>
          </p:nvPr>
        </p:nvSpPr>
        <p:spPr bwMode="gray">
          <a:xfrm>
            <a:off x="8186012" y="1764792"/>
            <a:ext cx="3434085" cy="3988308"/>
          </a:xfrm>
        </p:spPr>
        <p:txBody>
          <a:bodyPr vert="horz" lIns="0" tIns="0" rIns="0" bIns="0" rtlCol="0">
            <a:noAutofit/>
          </a:bodyPr>
          <a:lstStyle>
            <a:lvl1pPr>
              <a:lnSpc>
                <a:spcPct val="100000"/>
              </a:lnSpc>
              <a:buClr>
                <a:schemeClr val="tx1"/>
              </a:buClr>
              <a:defRPr lang="en-US" sz="1800" b="1" kern="1200" cap="none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>
              <a:buClr>
                <a:schemeClr val="tx1"/>
              </a:buClr>
              <a:buNone/>
              <a:defRPr lang="en-US" sz="1300" dirty="0" smtClean="0">
                <a:solidFill>
                  <a:schemeClr val="tx2"/>
                </a:solidFill>
              </a:defRPr>
            </a:lvl2pPr>
            <a:lvl3pPr marL="174625" indent="-174625"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lang="en-US" sz="1300" dirty="0" smtClean="0">
                <a:solidFill>
                  <a:schemeClr val="tx2"/>
                </a:solidFill>
              </a:defRPr>
            </a:lvl3pPr>
            <a:lvl4pPr marL="347663" indent="-173038">
              <a:buClr>
                <a:schemeClr val="tx1"/>
              </a:buClr>
              <a:buFont typeface="Arial" panose="020B0604020202020204" pitchFamily="34" charset="0"/>
              <a:buChar char="–"/>
              <a:defRPr lang="en-US" sz="1300" dirty="0" smtClean="0">
                <a:solidFill>
                  <a:schemeClr val="tx2"/>
                </a:solidFill>
              </a:defRPr>
            </a:lvl4pPr>
            <a:lvl5pPr marL="511175" indent="-163513">
              <a:buClr>
                <a:schemeClr val="tx1"/>
              </a:buClr>
              <a:buFont typeface="Arial" panose="020B0604020202020204" pitchFamily="34" charset="0"/>
              <a:buChar char="•"/>
              <a:defRPr lang="en-US" sz="1300" dirty="0">
                <a:solidFill>
                  <a:schemeClr val="tx2"/>
                </a:solidFill>
              </a:defRPr>
            </a:lvl5pPr>
            <a:lvl6pPr marL="685800" indent="-174625">
              <a:buClr>
                <a:schemeClr val="tx1"/>
              </a:buClr>
              <a:buFont typeface="Arial" panose="020B0604020202020204" pitchFamily="34" charset="0"/>
              <a:buChar char="–"/>
              <a:defRPr sz="1300">
                <a:solidFill>
                  <a:schemeClr val="tx2"/>
                </a:solidFill>
              </a:defRPr>
            </a:lvl6pPr>
            <a:lvl7pPr marL="860425" indent="-173038">
              <a:buFont typeface="Arial" panose="020B0604020202020204" pitchFamily="34" charset="0"/>
              <a:buChar char="•"/>
              <a:tabLst/>
              <a:defRPr sz="1300"/>
            </a:lvl7pPr>
            <a:lvl8pPr marL="1031875" indent="-171450">
              <a:buFont typeface="Arial" panose="020B0604020202020204" pitchFamily="34" charset="0"/>
              <a:buChar char="–"/>
              <a:defRPr sz="1300"/>
            </a:lvl8pPr>
            <a:lvl9pPr marL="1203325" indent="-171450">
              <a:buFont typeface="Arial" panose="020B0604020202020204" pitchFamily="34" charset="0"/>
              <a:buChar char="•"/>
              <a:defRPr sz="1300"/>
            </a:lvl9pPr>
          </a:lstStyle>
          <a:p>
            <a:pPr marL="0" lvl="0" indent="0" algn="l" defTabSz="457200" rtl="0" eaLnBrk="1" latinLnBrk="0" hangingPunct="1">
              <a:lnSpc>
                <a:spcPct val="100000"/>
              </a:lnSpc>
              <a:spcBef>
                <a:spcPts val="1800"/>
              </a:spcBef>
              <a:buClr>
                <a:schemeClr val="tx1"/>
              </a:buClr>
              <a:buFont typeface="Arial"/>
              <a:buNone/>
            </a:pPr>
            <a:r>
              <a:rPr lang="en-US" dirty="0"/>
              <a:t>Click to add header</a:t>
            </a:r>
          </a:p>
          <a:p>
            <a:pPr lvl="1"/>
            <a:r>
              <a:rPr lang="en-US" dirty="0"/>
              <a:t>Body text</a:t>
            </a:r>
          </a:p>
          <a:p>
            <a:pPr lvl="2"/>
            <a:r>
              <a:rPr lang="en-US" dirty="0"/>
              <a:t>First-level bullet</a:t>
            </a:r>
          </a:p>
          <a:p>
            <a:pPr lvl="3"/>
            <a:r>
              <a:rPr lang="en-US" dirty="0"/>
              <a:t>Second-level bullet</a:t>
            </a:r>
          </a:p>
          <a:p>
            <a:pPr lvl="4"/>
            <a:r>
              <a:rPr lang="en-US" dirty="0"/>
              <a:t>Third-level bullet</a:t>
            </a:r>
          </a:p>
          <a:p>
            <a:pPr lvl="5"/>
            <a:r>
              <a:rPr lang="en-US" dirty="0"/>
              <a:t>Fourth-level bullet</a:t>
            </a:r>
          </a:p>
          <a:p>
            <a:pPr lvl="6"/>
            <a:r>
              <a:rPr lang="en-US" dirty="0"/>
              <a:t>Fifth-level bullet</a:t>
            </a:r>
          </a:p>
          <a:p>
            <a:pPr lvl="7"/>
            <a:r>
              <a:rPr lang="en-US" dirty="0"/>
              <a:t>Sixth-level bullet</a:t>
            </a:r>
          </a:p>
          <a:p>
            <a:pPr lvl="8"/>
            <a:r>
              <a:rPr lang="en-US" dirty="0"/>
              <a:t>Seventh-level bullet</a:t>
            </a:r>
          </a:p>
        </p:txBody>
      </p:sp>
    </p:spTree>
    <p:extLst>
      <p:ext uri="{BB962C8B-B14F-4D97-AF65-F5344CB8AC3E}">
        <p14:creationId xmlns:p14="http://schemas.microsoft.com/office/powerpoint/2010/main" val="12019035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57929" y="530351"/>
            <a:ext cx="9667726" cy="71323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 for four-column layout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 bwMode="gray">
          <a:xfrm>
            <a:off x="557929" y="1764792"/>
            <a:ext cx="2506109" cy="3977640"/>
          </a:xfrm>
        </p:spPr>
        <p:txBody>
          <a:bodyPr vert="horz" lIns="0" tIns="0" rIns="0" bIns="0" rtlCol="0">
            <a:noAutofit/>
          </a:bodyPr>
          <a:lstStyle>
            <a:lvl1pPr>
              <a:lnSpc>
                <a:spcPct val="100000"/>
              </a:lnSpc>
              <a:buClr>
                <a:schemeClr val="tx1"/>
              </a:buClr>
              <a:defRPr lang="en-US" sz="1800" b="1" kern="1200" cap="none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>
              <a:buClr>
                <a:schemeClr val="tx1"/>
              </a:buClr>
              <a:buNone/>
              <a:defRPr lang="en-US" sz="1300" dirty="0" smtClean="0">
                <a:solidFill>
                  <a:schemeClr val="tx2"/>
                </a:solidFill>
              </a:defRPr>
            </a:lvl2pPr>
            <a:lvl3pPr marL="174625" indent="-174625"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lang="en-US" sz="1300" dirty="0" smtClean="0">
                <a:solidFill>
                  <a:schemeClr val="tx2"/>
                </a:solidFill>
              </a:defRPr>
            </a:lvl3pPr>
            <a:lvl4pPr marL="347663" indent="-173038">
              <a:buClr>
                <a:schemeClr val="tx1"/>
              </a:buClr>
              <a:buFont typeface="Arial" panose="020B0604020202020204" pitchFamily="34" charset="0"/>
              <a:buChar char="–"/>
              <a:defRPr lang="en-US" sz="1300" dirty="0" smtClean="0">
                <a:solidFill>
                  <a:schemeClr val="tx2"/>
                </a:solidFill>
              </a:defRPr>
            </a:lvl4pPr>
            <a:lvl5pPr marL="511175" indent="-163513">
              <a:buClr>
                <a:schemeClr val="tx1"/>
              </a:buClr>
              <a:buFont typeface="Arial" panose="020B0604020202020204" pitchFamily="34" charset="0"/>
              <a:buChar char="•"/>
              <a:defRPr lang="en-US" sz="1300" dirty="0">
                <a:solidFill>
                  <a:schemeClr val="tx2"/>
                </a:solidFill>
              </a:defRPr>
            </a:lvl5pPr>
            <a:lvl6pPr marL="685800" indent="-174625">
              <a:buClr>
                <a:schemeClr val="tx1"/>
              </a:buClr>
              <a:buFont typeface="Arial" panose="020B0604020202020204" pitchFamily="34" charset="0"/>
              <a:buChar char="–"/>
              <a:defRPr sz="1300">
                <a:solidFill>
                  <a:schemeClr val="tx2"/>
                </a:solidFill>
              </a:defRPr>
            </a:lvl6pPr>
            <a:lvl7pPr marL="860425" indent="-173038">
              <a:buFont typeface="Arial" panose="020B0604020202020204" pitchFamily="34" charset="0"/>
              <a:buChar char="•"/>
              <a:defRPr sz="1300"/>
            </a:lvl7pPr>
            <a:lvl8pPr marL="1031875" indent="-171450">
              <a:buFont typeface="Arial" panose="020B0604020202020204" pitchFamily="34" charset="0"/>
              <a:buChar char="–"/>
              <a:defRPr sz="1300"/>
            </a:lvl8pPr>
            <a:lvl9pPr marL="1203325" indent="-171450">
              <a:buFont typeface="Arial" panose="020B0604020202020204" pitchFamily="34" charset="0"/>
              <a:buChar char="•"/>
              <a:defRPr sz="1300"/>
            </a:lvl9pPr>
          </a:lstStyle>
          <a:p>
            <a:pPr marL="0" lvl="0" indent="0" algn="l" defTabSz="457200" rtl="0" eaLnBrk="1" latinLnBrk="0" hangingPunct="1">
              <a:lnSpc>
                <a:spcPct val="100000"/>
              </a:lnSpc>
              <a:spcBef>
                <a:spcPts val="1800"/>
              </a:spcBef>
              <a:buClr>
                <a:schemeClr val="tx1"/>
              </a:buClr>
              <a:buFont typeface="Arial"/>
              <a:buNone/>
            </a:pPr>
            <a:r>
              <a:rPr lang="en-US" dirty="0"/>
              <a:t>Click to add header</a:t>
            </a:r>
          </a:p>
          <a:p>
            <a:pPr lvl="1"/>
            <a:r>
              <a:rPr lang="en-US" dirty="0"/>
              <a:t>Body text</a:t>
            </a:r>
          </a:p>
          <a:p>
            <a:pPr lvl="2"/>
            <a:r>
              <a:rPr lang="en-US" dirty="0"/>
              <a:t>First-level bullet</a:t>
            </a:r>
          </a:p>
          <a:p>
            <a:pPr lvl="3"/>
            <a:r>
              <a:rPr lang="en-US" dirty="0"/>
              <a:t>Second-level bullet</a:t>
            </a:r>
          </a:p>
          <a:p>
            <a:pPr lvl="4"/>
            <a:r>
              <a:rPr lang="en-US" dirty="0"/>
              <a:t>Third-level bullet</a:t>
            </a:r>
          </a:p>
          <a:p>
            <a:pPr lvl="5"/>
            <a:r>
              <a:rPr lang="en-US" dirty="0"/>
              <a:t>Fourth-level bullet</a:t>
            </a:r>
          </a:p>
          <a:p>
            <a:pPr lvl="6"/>
            <a:r>
              <a:rPr lang="en-US" dirty="0"/>
              <a:t>Fifth-level bullet</a:t>
            </a:r>
          </a:p>
          <a:p>
            <a:pPr lvl="7"/>
            <a:r>
              <a:rPr lang="en-US" dirty="0"/>
              <a:t>Sixth-level bullet</a:t>
            </a:r>
          </a:p>
          <a:p>
            <a:pPr lvl="8"/>
            <a:r>
              <a:rPr lang="en-US" dirty="0"/>
              <a:t>Seventh-level bullet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0" hasCustomPrompt="1"/>
          </p:nvPr>
        </p:nvSpPr>
        <p:spPr bwMode="gray">
          <a:xfrm>
            <a:off x="3411600" y="1764792"/>
            <a:ext cx="2506109" cy="3977640"/>
          </a:xfrm>
        </p:spPr>
        <p:txBody>
          <a:bodyPr vert="horz" lIns="0" tIns="0" rIns="0" bIns="0" rtlCol="0">
            <a:noAutofit/>
          </a:bodyPr>
          <a:lstStyle>
            <a:lvl1pPr>
              <a:lnSpc>
                <a:spcPct val="100000"/>
              </a:lnSpc>
              <a:buClr>
                <a:schemeClr val="tx1"/>
              </a:buClr>
              <a:defRPr lang="en-US" sz="1800" b="1" kern="1200" cap="none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>
              <a:buClr>
                <a:schemeClr val="tx1"/>
              </a:buClr>
              <a:buNone/>
              <a:defRPr lang="en-US" sz="1300" dirty="0" smtClean="0">
                <a:solidFill>
                  <a:schemeClr val="tx2"/>
                </a:solidFill>
              </a:defRPr>
            </a:lvl2pPr>
            <a:lvl3pPr marL="174625" indent="-174625"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lang="en-US" sz="1300" dirty="0" smtClean="0">
                <a:solidFill>
                  <a:schemeClr val="tx2"/>
                </a:solidFill>
              </a:defRPr>
            </a:lvl3pPr>
            <a:lvl4pPr marL="347663" indent="-173038">
              <a:buClr>
                <a:schemeClr val="tx1"/>
              </a:buClr>
              <a:buFont typeface="Arial" panose="020B0604020202020204" pitchFamily="34" charset="0"/>
              <a:buChar char="–"/>
              <a:defRPr lang="en-US" sz="1300" dirty="0" smtClean="0">
                <a:solidFill>
                  <a:schemeClr val="tx2"/>
                </a:solidFill>
              </a:defRPr>
            </a:lvl4pPr>
            <a:lvl5pPr marL="511175" indent="-163513">
              <a:buClr>
                <a:schemeClr val="tx1"/>
              </a:buClr>
              <a:buFont typeface="Arial" panose="020B0604020202020204" pitchFamily="34" charset="0"/>
              <a:buChar char="•"/>
              <a:defRPr lang="en-US" sz="1300" dirty="0">
                <a:solidFill>
                  <a:schemeClr val="tx2"/>
                </a:solidFill>
              </a:defRPr>
            </a:lvl5pPr>
            <a:lvl6pPr marL="685800" indent="-174625">
              <a:buClr>
                <a:schemeClr val="tx1"/>
              </a:buClr>
              <a:buFont typeface="Arial" panose="020B0604020202020204" pitchFamily="34" charset="0"/>
              <a:buChar char="–"/>
              <a:defRPr sz="1300">
                <a:solidFill>
                  <a:schemeClr val="tx2"/>
                </a:solidFill>
              </a:defRPr>
            </a:lvl6pPr>
            <a:lvl7pPr marL="860425" indent="-173038">
              <a:buFont typeface="Arial" panose="020B0604020202020204" pitchFamily="34" charset="0"/>
              <a:buChar char="•"/>
              <a:defRPr sz="1300"/>
            </a:lvl7pPr>
            <a:lvl8pPr marL="1031875" indent="-171450">
              <a:buFont typeface="Arial" panose="020B0604020202020204" pitchFamily="34" charset="0"/>
              <a:buChar char="–"/>
              <a:defRPr sz="1300"/>
            </a:lvl8pPr>
            <a:lvl9pPr marL="1203325" indent="-171450">
              <a:buFont typeface="Arial" panose="020B0604020202020204" pitchFamily="34" charset="0"/>
              <a:buChar char="•"/>
              <a:defRPr sz="1300"/>
            </a:lvl9pPr>
          </a:lstStyle>
          <a:p>
            <a:pPr marL="0" lvl="0" indent="0" algn="l" defTabSz="457200" rtl="0" eaLnBrk="1" latinLnBrk="0" hangingPunct="1">
              <a:lnSpc>
                <a:spcPct val="100000"/>
              </a:lnSpc>
              <a:spcBef>
                <a:spcPts val="1800"/>
              </a:spcBef>
              <a:buClr>
                <a:schemeClr val="tx1"/>
              </a:buClr>
              <a:buFont typeface="Arial"/>
              <a:buNone/>
            </a:pPr>
            <a:r>
              <a:rPr lang="en-US" dirty="0"/>
              <a:t>Click to add header</a:t>
            </a:r>
          </a:p>
          <a:p>
            <a:pPr lvl="1"/>
            <a:r>
              <a:rPr lang="en-US" dirty="0"/>
              <a:t>Body text</a:t>
            </a:r>
          </a:p>
          <a:p>
            <a:pPr lvl="2"/>
            <a:r>
              <a:rPr lang="en-US" dirty="0"/>
              <a:t>First-level bullet</a:t>
            </a:r>
          </a:p>
          <a:p>
            <a:pPr lvl="3"/>
            <a:r>
              <a:rPr lang="en-US" dirty="0"/>
              <a:t>Second-level bullet</a:t>
            </a:r>
          </a:p>
          <a:p>
            <a:pPr lvl="4"/>
            <a:r>
              <a:rPr lang="en-US" dirty="0"/>
              <a:t>Third-level bullet</a:t>
            </a:r>
          </a:p>
          <a:p>
            <a:pPr lvl="5"/>
            <a:r>
              <a:rPr lang="en-US" dirty="0"/>
              <a:t>Fourth-level bullet</a:t>
            </a:r>
          </a:p>
          <a:p>
            <a:pPr lvl="6"/>
            <a:r>
              <a:rPr lang="en-US" dirty="0"/>
              <a:t>Fifth-level bullet</a:t>
            </a:r>
          </a:p>
          <a:p>
            <a:pPr lvl="7"/>
            <a:r>
              <a:rPr lang="en-US" dirty="0"/>
              <a:t>Sixth-level bullet</a:t>
            </a:r>
          </a:p>
          <a:p>
            <a:pPr lvl="8"/>
            <a:r>
              <a:rPr lang="en-US" dirty="0"/>
              <a:t>Seventh-level bullet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1" hasCustomPrompt="1"/>
          </p:nvPr>
        </p:nvSpPr>
        <p:spPr bwMode="gray">
          <a:xfrm>
            <a:off x="6256125" y="1764792"/>
            <a:ext cx="2506109" cy="3977640"/>
          </a:xfrm>
        </p:spPr>
        <p:txBody>
          <a:bodyPr vert="horz" lIns="0" tIns="0" rIns="0" bIns="0" rtlCol="0">
            <a:noAutofit/>
          </a:bodyPr>
          <a:lstStyle>
            <a:lvl1pPr>
              <a:lnSpc>
                <a:spcPct val="100000"/>
              </a:lnSpc>
              <a:buClr>
                <a:schemeClr val="tx1"/>
              </a:buClr>
              <a:defRPr lang="en-US" sz="1800" b="1" kern="1200" cap="none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>
              <a:buClr>
                <a:schemeClr val="tx1"/>
              </a:buClr>
              <a:buNone/>
              <a:defRPr lang="en-US" sz="1300" dirty="0" smtClean="0">
                <a:solidFill>
                  <a:schemeClr val="tx2"/>
                </a:solidFill>
              </a:defRPr>
            </a:lvl2pPr>
            <a:lvl3pPr marL="174625" indent="-174625"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lang="en-US" sz="1300" dirty="0" smtClean="0">
                <a:solidFill>
                  <a:schemeClr val="tx2"/>
                </a:solidFill>
              </a:defRPr>
            </a:lvl3pPr>
            <a:lvl4pPr marL="347663" indent="-173038">
              <a:buClr>
                <a:schemeClr val="tx1"/>
              </a:buClr>
              <a:buFont typeface="Arial" panose="020B0604020202020204" pitchFamily="34" charset="0"/>
              <a:buChar char="–"/>
              <a:defRPr lang="en-US" sz="1300" dirty="0" smtClean="0">
                <a:solidFill>
                  <a:schemeClr val="tx2"/>
                </a:solidFill>
              </a:defRPr>
            </a:lvl4pPr>
            <a:lvl5pPr marL="511175" indent="-163513">
              <a:buClr>
                <a:schemeClr val="tx1"/>
              </a:buClr>
              <a:buFont typeface="Arial" panose="020B0604020202020204" pitchFamily="34" charset="0"/>
              <a:buChar char="•"/>
              <a:defRPr lang="en-US" sz="1300" dirty="0">
                <a:solidFill>
                  <a:schemeClr val="tx2"/>
                </a:solidFill>
              </a:defRPr>
            </a:lvl5pPr>
            <a:lvl6pPr marL="685800" indent="-174625">
              <a:buClr>
                <a:schemeClr val="tx1"/>
              </a:buClr>
              <a:buFont typeface="Arial" panose="020B0604020202020204" pitchFamily="34" charset="0"/>
              <a:buChar char="–"/>
              <a:defRPr sz="1300">
                <a:solidFill>
                  <a:schemeClr val="tx2"/>
                </a:solidFill>
              </a:defRPr>
            </a:lvl6pPr>
            <a:lvl7pPr marL="860425" indent="-173038">
              <a:buFont typeface="Arial" panose="020B0604020202020204" pitchFamily="34" charset="0"/>
              <a:buChar char="•"/>
              <a:defRPr sz="1300"/>
            </a:lvl7pPr>
            <a:lvl8pPr marL="1031875" indent="-171450">
              <a:buFont typeface="Arial" panose="020B0604020202020204" pitchFamily="34" charset="0"/>
              <a:buChar char="–"/>
              <a:defRPr sz="1300"/>
            </a:lvl8pPr>
            <a:lvl9pPr marL="1203325" indent="-171450">
              <a:buFont typeface="Arial" panose="020B0604020202020204" pitchFamily="34" charset="0"/>
              <a:buChar char="•"/>
              <a:defRPr sz="1300"/>
            </a:lvl9pPr>
          </a:lstStyle>
          <a:p>
            <a:pPr marL="0" lvl="0" indent="0" algn="l" defTabSz="457200" rtl="0" eaLnBrk="1" latinLnBrk="0" hangingPunct="1">
              <a:lnSpc>
                <a:spcPct val="100000"/>
              </a:lnSpc>
              <a:spcBef>
                <a:spcPts val="1800"/>
              </a:spcBef>
              <a:buClr>
                <a:schemeClr val="tx1"/>
              </a:buClr>
              <a:buFont typeface="Arial"/>
              <a:buNone/>
            </a:pPr>
            <a:r>
              <a:rPr lang="en-US" dirty="0"/>
              <a:t>Click to add header</a:t>
            </a:r>
          </a:p>
          <a:p>
            <a:pPr lvl="1"/>
            <a:r>
              <a:rPr lang="en-US" dirty="0"/>
              <a:t>Body text</a:t>
            </a:r>
          </a:p>
          <a:p>
            <a:pPr lvl="2"/>
            <a:r>
              <a:rPr lang="en-US" dirty="0"/>
              <a:t>First-level bullet</a:t>
            </a:r>
          </a:p>
          <a:p>
            <a:pPr lvl="3"/>
            <a:r>
              <a:rPr lang="en-US" dirty="0"/>
              <a:t>Second-level bullet</a:t>
            </a:r>
          </a:p>
          <a:p>
            <a:pPr lvl="4"/>
            <a:r>
              <a:rPr lang="en-US" dirty="0"/>
              <a:t>Third-level bullet</a:t>
            </a:r>
          </a:p>
          <a:p>
            <a:pPr lvl="5"/>
            <a:r>
              <a:rPr lang="en-US" dirty="0"/>
              <a:t>Fourth-level bullet</a:t>
            </a:r>
          </a:p>
          <a:p>
            <a:pPr lvl="6"/>
            <a:r>
              <a:rPr lang="en-US" dirty="0"/>
              <a:t>Fifth-level bullet</a:t>
            </a:r>
          </a:p>
          <a:p>
            <a:pPr lvl="7"/>
            <a:r>
              <a:rPr lang="en-US" dirty="0"/>
              <a:t>Sixth-level bullet</a:t>
            </a:r>
          </a:p>
          <a:p>
            <a:pPr lvl="8"/>
            <a:r>
              <a:rPr lang="en-US" dirty="0"/>
              <a:t>Seventh-level bullet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2" hasCustomPrompt="1"/>
          </p:nvPr>
        </p:nvSpPr>
        <p:spPr bwMode="gray">
          <a:xfrm>
            <a:off x="9100650" y="1764792"/>
            <a:ext cx="2506109" cy="3977640"/>
          </a:xfrm>
        </p:spPr>
        <p:txBody>
          <a:bodyPr vert="horz" lIns="0" tIns="0" rIns="0" bIns="0" rtlCol="0">
            <a:noAutofit/>
          </a:bodyPr>
          <a:lstStyle>
            <a:lvl1pPr>
              <a:lnSpc>
                <a:spcPct val="100000"/>
              </a:lnSpc>
              <a:buClr>
                <a:schemeClr val="tx1"/>
              </a:buClr>
              <a:defRPr lang="en-US" sz="1800" b="1" kern="1200" cap="none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>
              <a:buClr>
                <a:schemeClr val="tx1"/>
              </a:buClr>
              <a:buNone/>
              <a:defRPr lang="en-US" sz="1300" dirty="0" smtClean="0">
                <a:solidFill>
                  <a:schemeClr val="tx2"/>
                </a:solidFill>
              </a:defRPr>
            </a:lvl2pPr>
            <a:lvl3pPr marL="174625" indent="-174625"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lang="en-US" sz="1300" dirty="0" smtClean="0">
                <a:solidFill>
                  <a:schemeClr val="tx2"/>
                </a:solidFill>
              </a:defRPr>
            </a:lvl3pPr>
            <a:lvl4pPr marL="347663" indent="-173038">
              <a:buClr>
                <a:schemeClr val="tx1"/>
              </a:buClr>
              <a:buFont typeface="Arial" panose="020B0604020202020204" pitchFamily="34" charset="0"/>
              <a:buChar char="–"/>
              <a:defRPr lang="en-US" sz="1300" dirty="0" smtClean="0">
                <a:solidFill>
                  <a:schemeClr val="tx2"/>
                </a:solidFill>
              </a:defRPr>
            </a:lvl4pPr>
            <a:lvl5pPr marL="511175" indent="-163513">
              <a:buClr>
                <a:schemeClr val="tx1"/>
              </a:buClr>
              <a:buFont typeface="Arial" panose="020B0604020202020204" pitchFamily="34" charset="0"/>
              <a:buChar char="•"/>
              <a:defRPr lang="en-US" sz="1300" dirty="0">
                <a:solidFill>
                  <a:schemeClr val="tx2"/>
                </a:solidFill>
              </a:defRPr>
            </a:lvl5pPr>
            <a:lvl6pPr marL="685800" indent="-174625">
              <a:buClr>
                <a:schemeClr val="tx1"/>
              </a:buClr>
              <a:buFont typeface="Arial" panose="020B0604020202020204" pitchFamily="34" charset="0"/>
              <a:buChar char="–"/>
              <a:defRPr sz="1300">
                <a:solidFill>
                  <a:schemeClr val="tx2"/>
                </a:solidFill>
              </a:defRPr>
            </a:lvl6pPr>
            <a:lvl7pPr marL="860425" indent="-173038">
              <a:buFont typeface="Arial" panose="020B0604020202020204" pitchFamily="34" charset="0"/>
              <a:buChar char="•"/>
              <a:defRPr sz="1300"/>
            </a:lvl7pPr>
            <a:lvl8pPr marL="1031875" indent="-171450">
              <a:buFont typeface="Arial" panose="020B0604020202020204" pitchFamily="34" charset="0"/>
              <a:buChar char="–"/>
              <a:defRPr sz="1300"/>
            </a:lvl8pPr>
            <a:lvl9pPr marL="1203325" indent="-171450">
              <a:buFont typeface="Arial" panose="020B0604020202020204" pitchFamily="34" charset="0"/>
              <a:buChar char="•"/>
              <a:defRPr sz="1300"/>
            </a:lvl9pPr>
          </a:lstStyle>
          <a:p>
            <a:pPr marL="0" lvl="0" indent="0" algn="l" defTabSz="457200" rtl="0" eaLnBrk="1" latinLnBrk="0" hangingPunct="1">
              <a:lnSpc>
                <a:spcPct val="100000"/>
              </a:lnSpc>
              <a:spcBef>
                <a:spcPts val="1800"/>
              </a:spcBef>
              <a:buClr>
                <a:schemeClr val="tx1"/>
              </a:buClr>
              <a:buFont typeface="Arial"/>
              <a:buNone/>
            </a:pPr>
            <a:r>
              <a:rPr lang="en-US" dirty="0"/>
              <a:t>Click to add header</a:t>
            </a:r>
          </a:p>
          <a:p>
            <a:pPr lvl="1"/>
            <a:r>
              <a:rPr lang="en-US" dirty="0"/>
              <a:t>Body text</a:t>
            </a:r>
          </a:p>
          <a:p>
            <a:pPr lvl="2"/>
            <a:r>
              <a:rPr lang="en-US" dirty="0"/>
              <a:t>First-level bullet</a:t>
            </a:r>
          </a:p>
          <a:p>
            <a:pPr lvl="3"/>
            <a:r>
              <a:rPr lang="en-US" dirty="0"/>
              <a:t>Second-level bullet</a:t>
            </a:r>
          </a:p>
          <a:p>
            <a:pPr lvl="4"/>
            <a:r>
              <a:rPr lang="en-US" dirty="0"/>
              <a:t>Third-level bullet</a:t>
            </a:r>
          </a:p>
          <a:p>
            <a:pPr lvl="5"/>
            <a:r>
              <a:rPr lang="en-US" dirty="0"/>
              <a:t>Fourth-level bullet</a:t>
            </a:r>
          </a:p>
          <a:p>
            <a:pPr lvl="6"/>
            <a:r>
              <a:rPr lang="en-US" dirty="0"/>
              <a:t>Fifth-level bullet</a:t>
            </a:r>
          </a:p>
          <a:p>
            <a:pPr lvl="7"/>
            <a:r>
              <a:rPr lang="en-US" dirty="0"/>
              <a:t>Sixth-level bullet</a:t>
            </a:r>
          </a:p>
          <a:p>
            <a:pPr lvl="8"/>
            <a:r>
              <a:rPr lang="en-US" dirty="0"/>
              <a:t>Seventh-level bullet</a:t>
            </a:r>
          </a:p>
        </p:txBody>
      </p:sp>
    </p:spTree>
    <p:extLst>
      <p:ext uri="{BB962C8B-B14F-4D97-AF65-F5344CB8AC3E}">
        <p14:creationId xmlns:p14="http://schemas.microsoft.com/office/powerpoint/2010/main" val="23578481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Content Journ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57929" y="530351"/>
            <a:ext cx="9667726" cy="71323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 for five-column journey layout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" hasCustomPrompt="1"/>
          </p:nvPr>
        </p:nvSpPr>
        <p:spPr bwMode="gray">
          <a:xfrm>
            <a:off x="1064941" y="3475038"/>
            <a:ext cx="1673788" cy="2266006"/>
          </a:xfrm>
        </p:spPr>
        <p:txBody>
          <a:bodyPr vert="horz" lIns="0" tIns="0" rIns="0" bIns="0" rtlCol="0">
            <a:noAutofit/>
          </a:bodyPr>
          <a:lstStyle>
            <a:lvl1pPr>
              <a:lnSpc>
                <a:spcPct val="100000"/>
              </a:lnSpc>
              <a:buClr>
                <a:schemeClr val="tx1"/>
              </a:buClr>
              <a:defRPr lang="en-US" sz="1800" b="1" kern="1200" cap="none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>
              <a:buClr>
                <a:schemeClr val="tx1"/>
              </a:buClr>
              <a:buNone/>
              <a:defRPr lang="en-US" dirty="0" smtClean="0">
                <a:solidFill>
                  <a:schemeClr val="tx2"/>
                </a:solidFill>
              </a:defRPr>
            </a:lvl2pPr>
            <a:lvl3pPr marL="174625" indent="-174625"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lang="en-US" sz="1300" dirty="0" smtClean="0">
                <a:solidFill>
                  <a:schemeClr val="tx2"/>
                </a:solidFill>
              </a:defRPr>
            </a:lvl3pPr>
            <a:lvl4pPr marL="347663" indent="-173038">
              <a:buClr>
                <a:schemeClr val="tx1"/>
              </a:buClr>
              <a:buFont typeface="Arial" panose="020B0604020202020204" pitchFamily="34" charset="0"/>
              <a:buChar char="–"/>
              <a:defRPr lang="en-US" dirty="0" smtClean="0">
                <a:solidFill>
                  <a:schemeClr val="tx2"/>
                </a:solidFill>
              </a:defRPr>
            </a:lvl4pPr>
            <a:lvl5pPr marL="511175" indent="-163513">
              <a:buClr>
                <a:schemeClr val="tx1"/>
              </a:buClr>
              <a:buFont typeface="Arial" panose="020B0604020202020204" pitchFamily="34" charset="0"/>
              <a:buChar char="•"/>
              <a:defRPr lang="en-US" dirty="0">
                <a:solidFill>
                  <a:schemeClr val="tx2"/>
                </a:solidFill>
              </a:defRPr>
            </a:lvl5pPr>
            <a:lvl6pPr marL="685800" indent="-174625">
              <a:buClr>
                <a:schemeClr val="tx1"/>
              </a:buClr>
              <a:buFont typeface="Arial" panose="020B0604020202020204" pitchFamily="34" charset="0"/>
              <a:buChar char="–"/>
              <a:defRPr>
                <a:solidFill>
                  <a:schemeClr val="tx2"/>
                </a:solidFill>
              </a:defRPr>
            </a:lvl6pPr>
            <a:lvl7pPr marL="857250" indent="-174625">
              <a:defRPr/>
            </a:lvl7pPr>
            <a:lvl8pPr marL="1030288" indent="-173038">
              <a:defRPr/>
            </a:lvl8pPr>
            <a:lvl9pPr marL="1203325" indent="-173038">
              <a:defRPr/>
            </a:lvl9pPr>
          </a:lstStyle>
          <a:p>
            <a:pPr marL="0" lvl="0" indent="0" algn="l" defTabSz="457200" rtl="0" eaLnBrk="1" latinLnBrk="0" hangingPunct="1">
              <a:lnSpc>
                <a:spcPct val="100000"/>
              </a:lnSpc>
              <a:spcBef>
                <a:spcPts val="1800"/>
              </a:spcBef>
              <a:buClr>
                <a:schemeClr val="tx1"/>
              </a:buClr>
              <a:buFont typeface="Arial"/>
              <a:buNone/>
            </a:pPr>
            <a:r>
              <a:rPr lang="en-US" dirty="0"/>
              <a:t>Click to add header</a:t>
            </a:r>
          </a:p>
          <a:p>
            <a:pPr lvl="1"/>
            <a:r>
              <a:rPr lang="en-US" dirty="0"/>
              <a:t>Body text</a:t>
            </a:r>
          </a:p>
          <a:p>
            <a:pPr lvl="2"/>
            <a:r>
              <a:rPr lang="en-US" dirty="0"/>
              <a:t>First-level bullet</a:t>
            </a:r>
          </a:p>
          <a:p>
            <a:pPr lvl="3"/>
            <a:r>
              <a:rPr lang="en-US" dirty="0"/>
              <a:t>Second-level bullet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0" hasCustomPrompt="1"/>
          </p:nvPr>
        </p:nvSpPr>
        <p:spPr bwMode="gray">
          <a:xfrm>
            <a:off x="3153647" y="3475038"/>
            <a:ext cx="1673788" cy="2266006"/>
          </a:xfrm>
        </p:spPr>
        <p:txBody>
          <a:bodyPr vert="horz" lIns="0" tIns="0" rIns="0" bIns="0" rtlCol="0">
            <a:noAutofit/>
          </a:bodyPr>
          <a:lstStyle>
            <a:lvl1pPr>
              <a:lnSpc>
                <a:spcPct val="100000"/>
              </a:lnSpc>
              <a:buClr>
                <a:schemeClr val="tx1"/>
              </a:buClr>
              <a:defRPr lang="en-US" sz="1800" b="1" kern="1200" cap="none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>
              <a:buClr>
                <a:schemeClr val="tx1"/>
              </a:buClr>
              <a:buNone/>
              <a:defRPr lang="en-US" dirty="0" smtClean="0">
                <a:solidFill>
                  <a:schemeClr val="tx2"/>
                </a:solidFill>
              </a:defRPr>
            </a:lvl2pPr>
            <a:lvl3pPr marL="174625" indent="-174625"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lang="en-US" sz="1300" dirty="0" smtClean="0">
                <a:solidFill>
                  <a:schemeClr val="tx2"/>
                </a:solidFill>
              </a:defRPr>
            </a:lvl3pPr>
            <a:lvl4pPr marL="347663" indent="-173038">
              <a:buClr>
                <a:schemeClr val="tx1"/>
              </a:buClr>
              <a:buFont typeface="Arial" panose="020B0604020202020204" pitchFamily="34" charset="0"/>
              <a:buChar char="–"/>
              <a:defRPr lang="en-US" dirty="0" smtClean="0">
                <a:solidFill>
                  <a:schemeClr val="tx2"/>
                </a:solidFill>
              </a:defRPr>
            </a:lvl4pPr>
            <a:lvl5pPr marL="511175" indent="-163513">
              <a:buClr>
                <a:schemeClr val="tx1"/>
              </a:buClr>
              <a:buFont typeface="Arial" panose="020B0604020202020204" pitchFamily="34" charset="0"/>
              <a:buChar char="•"/>
              <a:defRPr lang="en-US" dirty="0">
                <a:solidFill>
                  <a:schemeClr val="tx2"/>
                </a:solidFill>
              </a:defRPr>
            </a:lvl5pPr>
            <a:lvl6pPr marL="685800" indent="-174625">
              <a:buClr>
                <a:schemeClr val="tx1"/>
              </a:buClr>
              <a:buFont typeface="Arial" panose="020B0604020202020204" pitchFamily="34" charset="0"/>
              <a:buChar char="–"/>
              <a:defRPr>
                <a:solidFill>
                  <a:schemeClr val="tx2"/>
                </a:solidFill>
              </a:defRPr>
            </a:lvl6pPr>
            <a:lvl7pPr marL="857250" indent="-174625">
              <a:defRPr/>
            </a:lvl7pPr>
            <a:lvl8pPr marL="1030288" indent="-173038">
              <a:defRPr/>
            </a:lvl8pPr>
            <a:lvl9pPr marL="1203325" indent="-173038">
              <a:defRPr/>
            </a:lvl9pPr>
          </a:lstStyle>
          <a:p>
            <a:pPr marL="0" lvl="0" indent="0" algn="l" defTabSz="457200" rtl="0" eaLnBrk="1" latinLnBrk="0" hangingPunct="1">
              <a:lnSpc>
                <a:spcPct val="100000"/>
              </a:lnSpc>
              <a:spcBef>
                <a:spcPts val="1800"/>
              </a:spcBef>
              <a:buClr>
                <a:schemeClr val="tx1"/>
              </a:buClr>
              <a:buFont typeface="Arial"/>
              <a:buNone/>
            </a:pPr>
            <a:r>
              <a:rPr lang="en-US" dirty="0"/>
              <a:t>Click to add header</a:t>
            </a:r>
          </a:p>
          <a:p>
            <a:pPr lvl="1"/>
            <a:r>
              <a:rPr lang="en-US" dirty="0"/>
              <a:t>Body text</a:t>
            </a:r>
          </a:p>
          <a:p>
            <a:pPr lvl="2"/>
            <a:r>
              <a:rPr lang="en-US" dirty="0"/>
              <a:t>First-level bullet</a:t>
            </a:r>
          </a:p>
          <a:p>
            <a:pPr lvl="3"/>
            <a:r>
              <a:rPr lang="en-US" dirty="0"/>
              <a:t>Second-level bullet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1" hasCustomPrompt="1"/>
          </p:nvPr>
        </p:nvSpPr>
        <p:spPr bwMode="gray">
          <a:xfrm>
            <a:off x="5242353" y="3475038"/>
            <a:ext cx="1673788" cy="2266006"/>
          </a:xfrm>
        </p:spPr>
        <p:txBody>
          <a:bodyPr vert="horz" lIns="0" tIns="0" rIns="0" bIns="0" rtlCol="0">
            <a:noAutofit/>
          </a:bodyPr>
          <a:lstStyle>
            <a:lvl1pPr>
              <a:lnSpc>
                <a:spcPct val="100000"/>
              </a:lnSpc>
              <a:buClr>
                <a:schemeClr val="tx1"/>
              </a:buClr>
              <a:defRPr lang="en-US" sz="1800" b="1" kern="1200" cap="none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>
              <a:buClr>
                <a:schemeClr val="tx1"/>
              </a:buClr>
              <a:buNone/>
              <a:defRPr lang="en-US" dirty="0" smtClean="0">
                <a:solidFill>
                  <a:schemeClr val="tx2"/>
                </a:solidFill>
              </a:defRPr>
            </a:lvl2pPr>
            <a:lvl3pPr marL="174625" indent="-174625"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lang="en-US" sz="1300" dirty="0" smtClean="0">
                <a:solidFill>
                  <a:schemeClr val="tx2"/>
                </a:solidFill>
              </a:defRPr>
            </a:lvl3pPr>
            <a:lvl4pPr marL="347663" indent="-173038">
              <a:buClr>
                <a:schemeClr val="tx1"/>
              </a:buClr>
              <a:buFont typeface="Arial" panose="020B0604020202020204" pitchFamily="34" charset="0"/>
              <a:buChar char="–"/>
              <a:defRPr lang="en-US" dirty="0" smtClean="0">
                <a:solidFill>
                  <a:schemeClr val="tx2"/>
                </a:solidFill>
              </a:defRPr>
            </a:lvl4pPr>
            <a:lvl5pPr marL="511175" indent="-163513">
              <a:buClr>
                <a:schemeClr val="tx1"/>
              </a:buClr>
              <a:buFont typeface="Arial" panose="020B0604020202020204" pitchFamily="34" charset="0"/>
              <a:buChar char="•"/>
              <a:defRPr lang="en-US" dirty="0">
                <a:solidFill>
                  <a:schemeClr val="tx2"/>
                </a:solidFill>
              </a:defRPr>
            </a:lvl5pPr>
            <a:lvl6pPr marL="685800" indent="-174625">
              <a:buClr>
                <a:schemeClr val="tx1"/>
              </a:buClr>
              <a:buFont typeface="Arial" panose="020B0604020202020204" pitchFamily="34" charset="0"/>
              <a:buChar char="–"/>
              <a:defRPr>
                <a:solidFill>
                  <a:schemeClr val="tx2"/>
                </a:solidFill>
              </a:defRPr>
            </a:lvl6pPr>
            <a:lvl7pPr marL="857250" indent="-174625">
              <a:defRPr/>
            </a:lvl7pPr>
            <a:lvl8pPr marL="1030288" indent="-173038">
              <a:defRPr/>
            </a:lvl8pPr>
            <a:lvl9pPr marL="1203325" indent="-173038">
              <a:defRPr/>
            </a:lvl9pPr>
          </a:lstStyle>
          <a:p>
            <a:pPr marL="0" lvl="0" indent="0" algn="l" defTabSz="457200" rtl="0" eaLnBrk="1" latinLnBrk="0" hangingPunct="1">
              <a:lnSpc>
                <a:spcPct val="100000"/>
              </a:lnSpc>
              <a:spcBef>
                <a:spcPts val="1800"/>
              </a:spcBef>
              <a:buClr>
                <a:schemeClr val="tx1"/>
              </a:buClr>
              <a:buFont typeface="Arial"/>
              <a:buNone/>
            </a:pPr>
            <a:r>
              <a:rPr lang="en-US" dirty="0"/>
              <a:t>Click to add header</a:t>
            </a:r>
          </a:p>
          <a:p>
            <a:pPr lvl="1"/>
            <a:r>
              <a:rPr lang="en-US" dirty="0"/>
              <a:t>Body text</a:t>
            </a:r>
          </a:p>
          <a:p>
            <a:pPr lvl="2"/>
            <a:r>
              <a:rPr lang="en-US" dirty="0"/>
              <a:t>First-level bullet</a:t>
            </a:r>
          </a:p>
          <a:p>
            <a:pPr lvl="3"/>
            <a:r>
              <a:rPr lang="en-US" dirty="0"/>
              <a:t>Second-level bullet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2" hasCustomPrompt="1"/>
          </p:nvPr>
        </p:nvSpPr>
        <p:spPr bwMode="gray">
          <a:xfrm>
            <a:off x="7331059" y="3475038"/>
            <a:ext cx="1673788" cy="2266006"/>
          </a:xfrm>
        </p:spPr>
        <p:txBody>
          <a:bodyPr vert="horz" lIns="0" tIns="0" rIns="0" bIns="0" rtlCol="0">
            <a:noAutofit/>
          </a:bodyPr>
          <a:lstStyle>
            <a:lvl1pPr>
              <a:lnSpc>
                <a:spcPct val="100000"/>
              </a:lnSpc>
              <a:buClr>
                <a:schemeClr val="tx1"/>
              </a:buClr>
              <a:defRPr lang="en-US" sz="1800" b="1" kern="1200" cap="none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>
              <a:buClr>
                <a:schemeClr val="tx1"/>
              </a:buClr>
              <a:buNone/>
              <a:defRPr lang="en-US" dirty="0" smtClean="0">
                <a:solidFill>
                  <a:schemeClr val="tx2"/>
                </a:solidFill>
              </a:defRPr>
            </a:lvl2pPr>
            <a:lvl3pPr marL="174625" indent="-174625"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lang="en-US" sz="1300" dirty="0" smtClean="0">
                <a:solidFill>
                  <a:schemeClr val="tx2"/>
                </a:solidFill>
              </a:defRPr>
            </a:lvl3pPr>
            <a:lvl4pPr marL="347663" indent="-173038">
              <a:buClr>
                <a:schemeClr val="tx1"/>
              </a:buClr>
              <a:buFont typeface="Arial" panose="020B0604020202020204" pitchFamily="34" charset="0"/>
              <a:buChar char="–"/>
              <a:defRPr lang="en-US" dirty="0" smtClean="0">
                <a:solidFill>
                  <a:schemeClr val="tx2"/>
                </a:solidFill>
              </a:defRPr>
            </a:lvl4pPr>
            <a:lvl5pPr marL="511175" indent="-163513">
              <a:buClr>
                <a:schemeClr val="tx1"/>
              </a:buClr>
              <a:buFont typeface="Arial" panose="020B0604020202020204" pitchFamily="34" charset="0"/>
              <a:buChar char="•"/>
              <a:defRPr lang="en-US" dirty="0">
                <a:solidFill>
                  <a:schemeClr val="tx2"/>
                </a:solidFill>
              </a:defRPr>
            </a:lvl5pPr>
            <a:lvl6pPr marL="685800" indent="-174625">
              <a:buClr>
                <a:schemeClr val="tx1"/>
              </a:buClr>
              <a:buFont typeface="Arial" panose="020B0604020202020204" pitchFamily="34" charset="0"/>
              <a:buChar char="–"/>
              <a:defRPr>
                <a:solidFill>
                  <a:schemeClr val="tx2"/>
                </a:solidFill>
              </a:defRPr>
            </a:lvl6pPr>
            <a:lvl7pPr marL="857250" indent="-174625">
              <a:defRPr/>
            </a:lvl7pPr>
            <a:lvl8pPr marL="1030288" indent="-173038">
              <a:defRPr/>
            </a:lvl8pPr>
            <a:lvl9pPr marL="1203325" indent="-173038">
              <a:defRPr/>
            </a:lvl9pPr>
          </a:lstStyle>
          <a:p>
            <a:pPr marL="0" lvl="0" indent="0" algn="l" defTabSz="457200" rtl="0" eaLnBrk="1" latinLnBrk="0" hangingPunct="1">
              <a:lnSpc>
                <a:spcPct val="100000"/>
              </a:lnSpc>
              <a:spcBef>
                <a:spcPts val="1800"/>
              </a:spcBef>
              <a:buClr>
                <a:schemeClr val="tx1"/>
              </a:buClr>
              <a:buFont typeface="Arial"/>
              <a:buNone/>
            </a:pPr>
            <a:r>
              <a:rPr lang="en-US" dirty="0"/>
              <a:t>Click to add header</a:t>
            </a:r>
          </a:p>
          <a:p>
            <a:pPr lvl="1"/>
            <a:r>
              <a:rPr lang="en-US" dirty="0"/>
              <a:t>Body text</a:t>
            </a:r>
          </a:p>
          <a:p>
            <a:pPr lvl="2"/>
            <a:r>
              <a:rPr lang="en-US" dirty="0"/>
              <a:t>First-level bullet</a:t>
            </a:r>
          </a:p>
          <a:p>
            <a:pPr lvl="3"/>
            <a:r>
              <a:rPr lang="en-US" dirty="0"/>
              <a:t>Second-level bullet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half" idx="13" hasCustomPrompt="1"/>
          </p:nvPr>
        </p:nvSpPr>
        <p:spPr bwMode="gray">
          <a:xfrm>
            <a:off x="9419765" y="3475038"/>
            <a:ext cx="1673788" cy="2266006"/>
          </a:xfrm>
        </p:spPr>
        <p:txBody>
          <a:bodyPr vert="horz" lIns="0" tIns="0" rIns="0" bIns="0" rtlCol="0">
            <a:noAutofit/>
          </a:bodyPr>
          <a:lstStyle>
            <a:lvl1pPr>
              <a:lnSpc>
                <a:spcPct val="100000"/>
              </a:lnSpc>
              <a:buClr>
                <a:schemeClr val="tx1"/>
              </a:buClr>
              <a:defRPr lang="en-US" sz="1800" b="1" kern="1200" cap="none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>
              <a:buClr>
                <a:schemeClr val="tx1"/>
              </a:buClr>
              <a:buNone/>
              <a:defRPr lang="en-US" dirty="0" smtClean="0">
                <a:solidFill>
                  <a:schemeClr val="tx2"/>
                </a:solidFill>
              </a:defRPr>
            </a:lvl2pPr>
            <a:lvl3pPr marL="174625" indent="-174625"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lang="en-US" sz="1300" dirty="0" smtClean="0">
                <a:solidFill>
                  <a:schemeClr val="tx2"/>
                </a:solidFill>
              </a:defRPr>
            </a:lvl3pPr>
            <a:lvl4pPr marL="347663" indent="-173038">
              <a:buClr>
                <a:schemeClr val="tx1"/>
              </a:buClr>
              <a:buFont typeface="Arial" panose="020B0604020202020204" pitchFamily="34" charset="0"/>
              <a:buChar char="–"/>
              <a:defRPr lang="en-US" dirty="0" smtClean="0">
                <a:solidFill>
                  <a:schemeClr val="tx2"/>
                </a:solidFill>
              </a:defRPr>
            </a:lvl4pPr>
            <a:lvl5pPr marL="511175" indent="-163513">
              <a:buClr>
                <a:schemeClr val="tx1"/>
              </a:buClr>
              <a:buFont typeface="Arial" panose="020B0604020202020204" pitchFamily="34" charset="0"/>
              <a:buChar char="•"/>
              <a:defRPr lang="en-US" dirty="0">
                <a:solidFill>
                  <a:schemeClr val="tx2"/>
                </a:solidFill>
              </a:defRPr>
            </a:lvl5pPr>
            <a:lvl6pPr marL="685800" indent="-174625">
              <a:buClr>
                <a:schemeClr val="tx1"/>
              </a:buClr>
              <a:buFont typeface="Arial" panose="020B0604020202020204" pitchFamily="34" charset="0"/>
              <a:buChar char="–"/>
              <a:defRPr>
                <a:solidFill>
                  <a:schemeClr val="tx2"/>
                </a:solidFill>
              </a:defRPr>
            </a:lvl6pPr>
            <a:lvl7pPr marL="857250" indent="-174625">
              <a:defRPr/>
            </a:lvl7pPr>
            <a:lvl8pPr marL="1030288" indent="-173038">
              <a:defRPr/>
            </a:lvl8pPr>
            <a:lvl9pPr marL="1203325" indent="-173038">
              <a:defRPr/>
            </a:lvl9pPr>
          </a:lstStyle>
          <a:p>
            <a:pPr marL="0" lvl="0" indent="0" algn="l" defTabSz="457200" rtl="0" eaLnBrk="1" latinLnBrk="0" hangingPunct="1">
              <a:lnSpc>
                <a:spcPct val="100000"/>
              </a:lnSpc>
              <a:spcBef>
                <a:spcPts val="1800"/>
              </a:spcBef>
              <a:buClr>
                <a:schemeClr val="tx1"/>
              </a:buClr>
              <a:buFont typeface="Arial"/>
              <a:buNone/>
            </a:pPr>
            <a:r>
              <a:rPr lang="en-US" dirty="0"/>
              <a:t>Click to add header</a:t>
            </a:r>
          </a:p>
          <a:p>
            <a:pPr lvl="1"/>
            <a:r>
              <a:rPr lang="en-US" dirty="0"/>
              <a:t>Body text</a:t>
            </a:r>
          </a:p>
          <a:p>
            <a:pPr lvl="2"/>
            <a:r>
              <a:rPr lang="en-US" dirty="0"/>
              <a:t>First-level bullet</a:t>
            </a:r>
          </a:p>
          <a:p>
            <a:pPr lvl="3"/>
            <a:r>
              <a:rPr lang="en-US" dirty="0"/>
              <a:t>Second-level bullet</a:t>
            </a:r>
          </a:p>
        </p:txBody>
      </p:sp>
    </p:spTree>
    <p:extLst>
      <p:ext uri="{BB962C8B-B14F-4D97-AF65-F5344CB8AC3E}">
        <p14:creationId xmlns:p14="http://schemas.microsoft.com/office/powerpoint/2010/main" val="34897542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 for chart layout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579139DC-E144-408E-AD8A-E4105642CD1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570035" y="1752601"/>
            <a:ext cx="9051932" cy="297573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23443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57931" y="2130386"/>
            <a:ext cx="4682948" cy="2011680"/>
          </a:xfrm>
        </p:spPr>
        <p:txBody>
          <a:bodyPr rIns="0" anchor="b" anchorCtr="0"/>
          <a:lstStyle>
            <a:lvl1pPr>
              <a:lnSpc>
                <a:spcPct val="90000"/>
              </a:lnSpc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557929" y="429542"/>
            <a:ext cx="2872536" cy="352779"/>
            <a:chOff x="557784" y="429541"/>
            <a:chExt cx="2871788" cy="352779"/>
          </a:xfrm>
        </p:grpSpPr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F017E871-18C4-45C8-9198-BF682349044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62537" y="439542"/>
              <a:ext cx="1377022" cy="340505"/>
            </a:xfrm>
            <a:custGeom>
              <a:avLst/>
              <a:gdLst>
                <a:gd name="T0" fmla="*/ 701 w 1134"/>
                <a:gd name="T1" fmla="*/ 273 h 278"/>
                <a:gd name="T2" fmla="*/ 675 w 1134"/>
                <a:gd name="T3" fmla="*/ 248 h 278"/>
                <a:gd name="T4" fmla="*/ 701 w 1134"/>
                <a:gd name="T5" fmla="*/ 109 h 278"/>
                <a:gd name="T6" fmla="*/ 645 w 1134"/>
                <a:gd name="T7" fmla="*/ 84 h 278"/>
                <a:gd name="T8" fmla="*/ 576 w 1134"/>
                <a:gd name="T9" fmla="*/ 79 h 278"/>
                <a:gd name="T10" fmla="*/ 576 w 1134"/>
                <a:gd name="T11" fmla="*/ 278 h 278"/>
                <a:gd name="T12" fmla="*/ 645 w 1134"/>
                <a:gd name="T13" fmla="*/ 273 h 278"/>
                <a:gd name="T14" fmla="*/ 426 w 1134"/>
                <a:gd name="T15" fmla="*/ 222 h 278"/>
                <a:gd name="T16" fmla="*/ 299 w 1134"/>
                <a:gd name="T17" fmla="*/ 189 h 278"/>
                <a:gd name="T18" fmla="*/ 461 w 1134"/>
                <a:gd name="T19" fmla="*/ 175 h 278"/>
                <a:gd name="T20" fmla="*/ 267 w 1134"/>
                <a:gd name="T21" fmla="*/ 178 h 278"/>
                <a:gd name="T22" fmla="*/ 456 w 1134"/>
                <a:gd name="T23" fmla="*/ 222 h 278"/>
                <a:gd name="T24" fmla="*/ 59 w 1134"/>
                <a:gd name="T25" fmla="*/ 25 h 278"/>
                <a:gd name="T26" fmla="*/ 86 w 1134"/>
                <a:gd name="T27" fmla="*/ 0 h 278"/>
                <a:gd name="T28" fmla="*/ 0 w 1134"/>
                <a:gd name="T29" fmla="*/ 25 h 278"/>
                <a:gd name="T30" fmla="*/ 27 w 1134"/>
                <a:gd name="T31" fmla="*/ 247 h 278"/>
                <a:gd name="T32" fmla="*/ 0 w 1134"/>
                <a:gd name="T33" fmla="*/ 273 h 278"/>
                <a:gd name="T34" fmla="*/ 86 w 1134"/>
                <a:gd name="T35" fmla="*/ 247 h 278"/>
                <a:gd name="T36" fmla="*/ 59 w 1134"/>
                <a:gd name="T37" fmla="*/ 138 h 278"/>
                <a:gd name="T38" fmla="*/ 196 w 1134"/>
                <a:gd name="T39" fmla="*/ 247 h 278"/>
                <a:gd name="T40" fmla="*/ 168 w 1134"/>
                <a:gd name="T41" fmla="*/ 273 h 278"/>
                <a:gd name="T42" fmla="*/ 255 w 1134"/>
                <a:gd name="T43" fmla="*/ 247 h 278"/>
                <a:gd name="T44" fmla="*/ 227 w 1134"/>
                <a:gd name="T45" fmla="*/ 25 h 278"/>
                <a:gd name="T46" fmla="*/ 255 w 1134"/>
                <a:gd name="T47" fmla="*/ 0 h 278"/>
                <a:gd name="T48" fmla="*/ 168 w 1134"/>
                <a:gd name="T49" fmla="*/ 25 h 278"/>
                <a:gd name="T50" fmla="*/ 196 w 1134"/>
                <a:gd name="T51" fmla="*/ 114 h 278"/>
                <a:gd name="T52" fmla="*/ 996 w 1134"/>
                <a:gd name="T53" fmla="*/ 248 h 278"/>
                <a:gd name="T54" fmla="*/ 971 w 1134"/>
                <a:gd name="T55" fmla="*/ 163 h 278"/>
                <a:gd name="T56" fmla="*/ 1078 w 1134"/>
                <a:gd name="T57" fmla="*/ 163 h 278"/>
                <a:gd name="T58" fmla="*/ 1053 w 1134"/>
                <a:gd name="T59" fmla="*/ 248 h 278"/>
                <a:gd name="T60" fmla="*/ 1134 w 1134"/>
                <a:gd name="T61" fmla="*/ 273 h 278"/>
                <a:gd name="T62" fmla="*/ 1109 w 1134"/>
                <a:gd name="T63" fmla="*/ 248 h 278"/>
                <a:gd name="T64" fmla="*/ 1030 w 1134"/>
                <a:gd name="T65" fmla="*/ 79 h 278"/>
                <a:gd name="T66" fmla="*/ 971 w 1134"/>
                <a:gd name="T67" fmla="*/ 0 h 278"/>
                <a:gd name="T68" fmla="*/ 915 w 1134"/>
                <a:gd name="T69" fmla="*/ 24 h 278"/>
                <a:gd name="T70" fmla="*/ 940 w 1134"/>
                <a:gd name="T71" fmla="*/ 248 h 278"/>
                <a:gd name="T72" fmla="*/ 915 w 1134"/>
                <a:gd name="T73" fmla="*/ 273 h 278"/>
                <a:gd name="T74" fmla="*/ 996 w 1134"/>
                <a:gd name="T75" fmla="*/ 248 h 278"/>
                <a:gd name="T76" fmla="*/ 580 w 1134"/>
                <a:gd name="T77" fmla="*/ 104 h 278"/>
                <a:gd name="T78" fmla="*/ 580 w 1134"/>
                <a:gd name="T79" fmla="*/ 252 h 278"/>
                <a:gd name="T80" fmla="*/ 366 w 1134"/>
                <a:gd name="T81" fmla="*/ 104 h 278"/>
                <a:gd name="T82" fmla="*/ 299 w 1134"/>
                <a:gd name="T83" fmla="*/ 164 h 278"/>
                <a:gd name="T84" fmla="*/ 859 w 1134"/>
                <a:gd name="T85" fmla="*/ 224 h 278"/>
                <a:gd name="T86" fmla="*/ 897 w 1134"/>
                <a:gd name="T87" fmla="*/ 109 h 278"/>
                <a:gd name="T88" fmla="*/ 859 w 1134"/>
                <a:gd name="T89" fmla="*/ 84 h 278"/>
                <a:gd name="T90" fmla="*/ 829 w 1134"/>
                <a:gd name="T91" fmla="*/ 36 h 278"/>
                <a:gd name="T92" fmla="*/ 799 w 1134"/>
                <a:gd name="T93" fmla="*/ 84 h 278"/>
                <a:gd name="T94" fmla="*/ 829 w 1134"/>
                <a:gd name="T95" fmla="*/ 109 h 278"/>
                <a:gd name="T96" fmla="*/ 879 w 1134"/>
                <a:gd name="T97" fmla="*/ 275 h 278"/>
                <a:gd name="T98" fmla="*/ 897 w 1134"/>
                <a:gd name="T99" fmla="*/ 248 h 278"/>
                <a:gd name="T100" fmla="*/ 859 w 1134"/>
                <a:gd name="T101" fmla="*/ 224 h 278"/>
                <a:gd name="T102" fmla="*/ 801 w 1134"/>
                <a:gd name="T103" fmla="*/ 273 h 278"/>
                <a:gd name="T104" fmla="*/ 787 w 1134"/>
                <a:gd name="T105" fmla="*/ 249 h 278"/>
                <a:gd name="T106" fmla="*/ 768 w 1134"/>
                <a:gd name="T107" fmla="*/ 0 h 278"/>
                <a:gd name="T108" fmla="*/ 712 w 1134"/>
                <a:gd name="T109" fmla="*/ 24 h 278"/>
                <a:gd name="T110" fmla="*/ 737 w 1134"/>
                <a:gd name="T111" fmla="*/ 224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34" h="278">
                  <a:moveTo>
                    <a:pt x="645" y="273"/>
                  </a:moveTo>
                  <a:cubicBezTo>
                    <a:pt x="701" y="273"/>
                    <a:pt x="701" y="273"/>
                    <a:pt x="701" y="273"/>
                  </a:cubicBezTo>
                  <a:cubicBezTo>
                    <a:pt x="701" y="248"/>
                    <a:pt x="701" y="248"/>
                    <a:pt x="701" y="248"/>
                  </a:cubicBezTo>
                  <a:cubicBezTo>
                    <a:pt x="675" y="248"/>
                    <a:pt x="675" y="248"/>
                    <a:pt x="675" y="248"/>
                  </a:cubicBezTo>
                  <a:cubicBezTo>
                    <a:pt x="675" y="109"/>
                    <a:pt x="675" y="109"/>
                    <a:pt x="675" y="109"/>
                  </a:cubicBezTo>
                  <a:cubicBezTo>
                    <a:pt x="701" y="109"/>
                    <a:pt x="701" y="109"/>
                    <a:pt x="701" y="109"/>
                  </a:cubicBezTo>
                  <a:cubicBezTo>
                    <a:pt x="701" y="84"/>
                    <a:pt x="701" y="84"/>
                    <a:pt x="701" y="84"/>
                  </a:cubicBezTo>
                  <a:cubicBezTo>
                    <a:pt x="645" y="84"/>
                    <a:pt x="645" y="84"/>
                    <a:pt x="645" y="84"/>
                  </a:cubicBezTo>
                  <a:cubicBezTo>
                    <a:pt x="645" y="112"/>
                    <a:pt x="645" y="112"/>
                    <a:pt x="645" y="112"/>
                  </a:cubicBezTo>
                  <a:cubicBezTo>
                    <a:pt x="629" y="91"/>
                    <a:pt x="605" y="79"/>
                    <a:pt x="576" y="79"/>
                  </a:cubicBezTo>
                  <a:cubicBezTo>
                    <a:pt x="523" y="79"/>
                    <a:pt x="483" y="122"/>
                    <a:pt x="483" y="178"/>
                  </a:cubicBezTo>
                  <a:cubicBezTo>
                    <a:pt x="483" y="235"/>
                    <a:pt x="523" y="278"/>
                    <a:pt x="576" y="278"/>
                  </a:cubicBezTo>
                  <a:cubicBezTo>
                    <a:pt x="605" y="278"/>
                    <a:pt x="629" y="265"/>
                    <a:pt x="645" y="245"/>
                  </a:cubicBezTo>
                  <a:lnTo>
                    <a:pt x="645" y="273"/>
                  </a:lnTo>
                  <a:close/>
                  <a:moveTo>
                    <a:pt x="456" y="222"/>
                  </a:moveTo>
                  <a:cubicBezTo>
                    <a:pt x="426" y="222"/>
                    <a:pt x="426" y="222"/>
                    <a:pt x="426" y="222"/>
                  </a:cubicBezTo>
                  <a:cubicBezTo>
                    <a:pt x="415" y="241"/>
                    <a:pt x="395" y="253"/>
                    <a:pt x="367" y="253"/>
                  </a:cubicBezTo>
                  <a:cubicBezTo>
                    <a:pt x="325" y="253"/>
                    <a:pt x="302" y="227"/>
                    <a:pt x="299" y="189"/>
                  </a:cubicBezTo>
                  <a:cubicBezTo>
                    <a:pt x="461" y="189"/>
                    <a:pt x="461" y="189"/>
                    <a:pt x="461" y="189"/>
                  </a:cubicBezTo>
                  <a:cubicBezTo>
                    <a:pt x="461" y="175"/>
                    <a:pt x="461" y="175"/>
                    <a:pt x="461" y="175"/>
                  </a:cubicBezTo>
                  <a:cubicBezTo>
                    <a:pt x="461" y="118"/>
                    <a:pt x="424" y="79"/>
                    <a:pt x="366" y="79"/>
                  </a:cubicBezTo>
                  <a:cubicBezTo>
                    <a:pt x="308" y="79"/>
                    <a:pt x="267" y="120"/>
                    <a:pt x="267" y="178"/>
                  </a:cubicBezTo>
                  <a:cubicBezTo>
                    <a:pt x="267" y="237"/>
                    <a:pt x="308" y="278"/>
                    <a:pt x="366" y="278"/>
                  </a:cubicBezTo>
                  <a:cubicBezTo>
                    <a:pt x="409" y="278"/>
                    <a:pt x="442" y="257"/>
                    <a:pt x="456" y="222"/>
                  </a:cubicBezTo>
                  <a:moveTo>
                    <a:pt x="59" y="114"/>
                  </a:moveTo>
                  <a:cubicBezTo>
                    <a:pt x="59" y="25"/>
                    <a:pt x="59" y="25"/>
                    <a:pt x="59" y="25"/>
                  </a:cubicBezTo>
                  <a:cubicBezTo>
                    <a:pt x="86" y="25"/>
                    <a:pt x="86" y="25"/>
                    <a:pt x="86" y="25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7" y="247"/>
                    <a:pt x="27" y="247"/>
                    <a:pt x="27" y="247"/>
                  </a:cubicBezTo>
                  <a:cubicBezTo>
                    <a:pt x="0" y="247"/>
                    <a:pt x="0" y="247"/>
                    <a:pt x="0" y="24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6" y="273"/>
                    <a:pt x="86" y="273"/>
                    <a:pt x="86" y="273"/>
                  </a:cubicBezTo>
                  <a:cubicBezTo>
                    <a:pt x="86" y="247"/>
                    <a:pt x="86" y="247"/>
                    <a:pt x="86" y="247"/>
                  </a:cubicBezTo>
                  <a:cubicBezTo>
                    <a:pt x="59" y="247"/>
                    <a:pt x="59" y="247"/>
                    <a:pt x="59" y="247"/>
                  </a:cubicBezTo>
                  <a:cubicBezTo>
                    <a:pt x="59" y="138"/>
                    <a:pt x="59" y="138"/>
                    <a:pt x="59" y="138"/>
                  </a:cubicBezTo>
                  <a:cubicBezTo>
                    <a:pt x="196" y="138"/>
                    <a:pt x="196" y="138"/>
                    <a:pt x="196" y="138"/>
                  </a:cubicBezTo>
                  <a:cubicBezTo>
                    <a:pt x="196" y="247"/>
                    <a:pt x="196" y="247"/>
                    <a:pt x="196" y="247"/>
                  </a:cubicBezTo>
                  <a:cubicBezTo>
                    <a:pt x="168" y="247"/>
                    <a:pt x="168" y="247"/>
                    <a:pt x="168" y="247"/>
                  </a:cubicBezTo>
                  <a:cubicBezTo>
                    <a:pt x="168" y="273"/>
                    <a:pt x="168" y="273"/>
                    <a:pt x="168" y="273"/>
                  </a:cubicBezTo>
                  <a:cubicBezTo>
                    <a:pt x="255" y="273"/>
                    <a:pt x="255" y="273"/>
                    <a:pt x="255" y="273"/>
                  </a:cubicBezTo>
                  <a:cubicBezTo>
                    <a:pt x="255" y="247"/>
                    <a:pt x="255" y="247"/>
                    <a:pt x="255" y="247"/>
                  </a:cubicBezTo>
                  <a:cubicBezTo>
                    <a:pt x="227" y="247"/>
                    <a:pt x="227" y="247"/>
                    <a:pt x="227" y="247"/>
                  </a:cubicBezTo>
                  <a:cubicBezTo>
                    <a:pt x="227" y="25"/>
                    <a:pt x="227" y="25"/>
                    <a:pt x="227" y="25"/>
                  </a:cubicBezTo>
                  <a:cubicBezTo>
                    <a:pt x="255" y="25"/>
                    <a:pt x="255" y="25"/>
                    <a:pt x="255" y="25"/>
                  </a:cubicBezTo>
                  <a:cubicBezTo>
                    <a:pt x="255" y="0"/>
                    <a:pt x="255" y="0"/>
                    <a:pt x="255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25"/>
                    <a:pt x="168" y="25"/>
                    <a:pt x="168" y="25"/>
                  </a:cubicBezTo>
                  <a:cubicBezTo>
                    <a:pt x="196" y="25"/>
                    <a:pt x="196" y="25"/>
                    <a:pt x="196" y="25"/>
                  </a:cubicBezTo>
                  <a:cubicBezTo>
                    <a:pt x="196" y="114"/>
                    <a:pt x="196" y="114"/>
                    <a:pt x="196" y="114"/>
                  </a:cubicBezTo>
                  <a:lnTo>
                    <a:pt x="59" y="114"/>
                  </a:lnTo>
                  <a:close/>
                  <a:moveTo>
                    <a:pt x="996" y="248"/>
                  </a:moveTo>
                  <a:cubicBezTo>
                    <a:pt x="971" y="248"/>
                    <a:pt x="971" y="248"/>
                    <a:pt x="971" y="248"/>
                  </a:cubicBezTo>
                  <a:cubicBezTo>
                    <a:pt x="971" y="163"/>
                    <a:pt x="971" y="163"/>
                    <a:pt x="971" y="163"/>
                  </a:cubicBezTo>
                  <a:cubicBezTo>
                    <a:pt x="971" y="124"/>
                    <a:pt x="991" y="104"/>
                    <a:pt x="1026" y="104"/>
                  </a:cubicBezTo>
                  <a:cubicBezTo>
                    <a:pt x="1058" y="104"/>
                    <a:pt x="1078" y="124"/>
                    <a:pt x="1078" y="163"/>
                  </a:cubicBezTo>
                  <a:cubicBezTo>
                    <a:pt x="1078" y="248"/>
                    <a:pt x="1078" y="248"/>
                    <a:pt x="1078" y="248"/>
                  </a:cubicBezTo>
                  <a:cubicBezTo>
                    <a:pt x="1053" y="248"/>
                    <a:pt x="1053" y="248"/>
                    <a:pt x="1053" y="248"/>
                  </a:cubicBezTo>
                  <a:cubicBezTo>
                    <a:pt x="1053" y="273"/>
                    <a:pt x="1053" y="273"/>
                    <a:pt x="1053" y="273"/>
                  </a:cubicBezTo>
                  <a:cubicBezTo>
                    <a:pt x="1134" y="273"/>
                    <a:pt x="1134" y="273"/>
                    <a:pt x="1134" y="273"/>
                  </a:cubicBezTo>
                  <a:cubicBezTo>
                    <a:pt x="1134" y="248"/>
                    <a:pt x="1134" y="248"/>
                    <a:pt x="1134" y="248"/>
                  </a:cubicBezTo>
                  <a:cubicBezTo>
                    <a:pt x="1109" y="248"/>
                    <a:pt x="1109" y="248"/>
                    <a:pt x="1109" y="248"/>
                  </a:cubicBezTo>
                  <a:cubicBezTo>
                    <a:pt x="1109" y="163"/>
                    <a:pt x="1109" y="163"/>
                    <a:pt x="1109" y="163"/>
                  </a:cubicBezTo>
                  <a:cubicBezTo>
                    <a:pt x="1109" y="117"/>
                    <a:pt x="1081" y="79"/>
                    <a:pt x="1030" y="79"/>
                  </a:cubicBezTo>
                  <a:cubicBezTo>
                    <a:pt x="1003" y="79"/>
                    <a:pt x="983" y="89"/>
                    <a:pt x="971" y="105"/>
                  </a:cubicBezTo>
                  <a:cubicBezTo>
                    <a:pt x="971" y="0"/>
                    <a:pt x="971" y="0"/>
                    <a:pt x="971" y="0"/>
                  </a:cubicBezTo>
                  <a:cubicBezTo>
                    <a:pt x="915" y="0"/>
                    <a:pt x="915" y="0"/>
                    <a:pt x="915" y="0"/>
                  </a:cubicBezTo>
                  <a:cubicBezTo>
                    <a:pt x="915" y="24"/>
                    <a:pt x="915" y="24"/>
                    <a:pt x="915" y="24"/>
                  </a:cubicBezTo>
                  <a:cubicBezTo>
                    <a:pt x="940" y="24"/>
                    <a:pt x="940" y="24"/>
                    <a:pt x="940" y="24"/>
                  </a:cubicBezTo>
                  <a:cubicBezTo>
                    <a:pt x="940" y="248"/>
                    <a:pt x="940" y="248"/>
                    <a:pt x="940" y="248"/>
                  </a:cubicBezTo>
                  <a:cubicBezTo>
                    <a:pt x="915" y="248"/>
                    <a:pt x="915" y="248"/>
                    <a:pt x="915" y="248"/>
                  </a:cubicBezTo>
                  <a:cubicBezTo>
                    <a:pt x="915" y="273"/>
                    <a:pt x="915" y="273"/>
                    <a:pt x="915" y="273"/>
                  </a:cubicBezTo>
                  <a:cubicBezTo>
                    <a:pt x="996" y="273"/>
                    <a:pt x="996" y="273"/>
                    <a:pt x="996" y="273"/>
                  </a:cubicBezTo>
                  <a:lnTo>
                    <a:pt x="996" y="248"/>
                  </a:lnTo>
                  <a:close/>
                  <a:moveTo>
                    <a:pt x="514" y="178"/>
                  </a:moveTo>
                  <a:cubicBezTo>
                    <a:pt x="514" y="135"/>
                    <a:pt x="542" y="104"/>
                    <a:pt x="580" y="104"/>
                  </a:cubicBezTo>
                  <a:cubicBezTo>
                    <a:pt x="619" y="104"/>
                    <a:pt x="646" y="136"/>
                    <a:pt x="646" y="178"/>
                  </a:cubicBezTo>
                  <a:cubicBezTo>
                    <a:pt x="646" y="221"/>
                    <a:pt x="619" y="252"/>
                    <a:pt x="580" y="252"/>
                  </a:cubicBezTo>
                  <a:cubicBezTo>
                    <a:pt x="542" y="252"/>
                    <a:pt x="514" y="221"/>
                    <a:pt x="514" y="178"/>
                  </a:cubicBezTo>
                  <a:moveTo>
                    <a:pt x="366" y="104"/>
                  </a:moveTo>
                  <a:cubicBezTo>
                    <a:pt x="406" y="104"/>
                    <a:pt x="427" y="133"/>
                    <a:pt x="430" y="164"/>
                  </a:cubicBezTo>
                  <a:cubicBezTo>
                    <a:pt x="299" y="164"/>
                    <a:pt x="299" y="164"/>
                    <a:pt x="299" y="164"/>
                  </a:cubicBezTo>
                  <a:cubicBezTo>
                    <a:pt x="302" y="130"/>
                    <a:pt x="326" y="104"/>
                    <a:pt x="366" y="104"/>
                  </a:cubicBezTo>
                  <a:moveTo>
                    <a:pt x="859" y="224"/>
                  </a:moveTo>
                  <a:cubicBezTo>
                    <a:pt x="859" y="109"/>
                    <a:pt x="859" y="109"/>
                    <a:pt x="859" y="109"/>
                  </a:cubicBezTo>
                  <a:cubicBezTo>
                    <a:pt x="897" y="109"/>
                    <a:pt x="897" y="109"/>
                    <a:pt x="897" y="109"/>
                  </a:cubicBezTo>
                  <a:cubicBezTo>
                    <a:pt x="897" y="84"/>
                    <a:pt x="897" y="84"/>
                    <a:pt x="897" y="84"/>
                  </a:cubicBezTo>
                  <a:cubicBezTo>
                    <a:pt x="859" y="84"/>
                    <a:pt x="859" y="84"/>
                    <a:pt x="859" y="84"/>
                  </a:cubicBezTo>
                  <a:cubicBezTo>
                    <a:pt x="859" y="36"/>
                    <a:pt x="859" y="36"/>
                    <a:pt x="859" y="36"/>
                  </a:cubicBezTo>
                  <a:cubicBezTo>
                    <a:pt x="829" y="36"/>
                    <a:pt x="829" y="36"/>
                    <a:pt x="829" y="36"/>
                  </a:cubicBezTo>
                  <a:cubicBezTo>
                    <a:pt x="829" y="84"/>
                    <a:pt x="829" y="84"/>
                    <a:pt x="829" y="84"/>
                  </a:cubicBezTo>
                  <a:cubicBezTo>
                    <a:pt x="799" y="84"/>
                    <a:pt x="799" y="84"/>
                    <a:pt x="799" y="84"/>
                  </a:cubicBezTo>
                  <a:cubicBezTo>
                    <a:pt x="799" y="109"/>
                    <a:pt x="799" y="109"/>
                    <a:pt x="799" y="109"/>
                  </a:cubicBezTo>
                  <a:cubicBezTo>
                    <a:pt x="829" y="109"/>
                    <a:pt x="829" y="109"/>
                    <a:pt x="829" y="109"/>
                  </a:cubicBezTo>
                  <a:cubicBezTo>
                    <a:pt x="829" y="225"/>
                    <a:pt x="829" y="225"/>
                    <a:pt x="829" y="225"/>
                  </a:cubicBezTo>
                  <a:cubicBezTo>
                    <a:pt x="829" y="259"/>
                    <a:pt x="844" y="275"/>
                    <a:pt x="879" y="275"/>
                  </a:cubicBezTo>
                  <a:cubicBezTo>
                    <a:pt x="884" y="275"/>
                    <a:pt x="893" y="274"/>
                    <a:pt x="897" y="273"/>
                  </a:cubicBezTo>
                  <a:cubicBezTo>
                    <a:pt x="897" y="248"/>
                    <a:pt x="897" y="248"/>
                    <a:pt x="897" y="248"/>
                  </a:cubicBezTo>
                  <a:cubicBezTo>
                    <a:pt x="892" y="249"/>
                    <a:pt x="886" y="249"/>
                    <a:pt x="882" y="249"/>
                  </a:cubicBezTo>
                  <a:cubicBezTo>
                    <a:pt x="866" y="249"/>
                    <a:pt x="859" y="244"/>
                    <a:pt x="859" y="224"/>
                  </a:cubicBezTo>
                  <a:moveTo>
                    <a:pt x="783" y="275"/>
                  </a:moveTo>
                  <a:cubicBezTo>
                    <a:pt x="789" y="275"/>
                    <a:pt x="797" y="274"/>
                    <a:pt x="801" y="273"/>
                  </a:cubicBezTo>
                  <a:cubicBezTo>
                    <a:pt x="801" y="248"/>
                    <a:pt x="801" y="248"/>
                    <a:pt x="801" y="248"/>
                  </a:cubicBezTo>
                  <a:cubicBezTo>
                    <a:pt x="795" y="249"/>
                    <a:pt x="791" y="249"/>
                    <a:pt x="787" y="249"/>
                  </a:cubicBezTo>
                  <a:cubicBezTo>
                    <a:pt x="774" y="249"/>
                    <a:pt x="768" y="243"/>
                    <a:pt x="768" y="222"/>
                  </a:cubicBezTo>
                  <a:cubicBezTo>
                    <a:pt x="768" y="0"/>
                    <a:pt x="768" y="0"/>
                    <a:pt x="768" y="0"/>
                  </a:cubicBezTo>
                  <a:cubicBezTo>
                    <a:pt x="712" y="0"/>
                    <a:pt x="712" y="0"/>
                    <a:pt x="712" y="0"/>
                  </a:cubicBezTo>
                  <a:cubicBezTo>
                    <a:pt x="712" y="24"/>
                    <a:pt x="712" y="24"/>
                    <a:pt x="712" y="24"/>
                  </a:cubicBezTo>
                  <a:cubicBezTo>
                    <a:pt x="737" y="24"/>
                    <a:pt x="737" y="24"/>
                    <a:pt x="737" y="24"/>
                  </a:cubicBezTo>
                  <a:cubicBezTo>
                    <a:pt x="737" y="224"/>
                    <a:pt x="737" y="224"/>
                    <a:pt x="737" y="224"/>
                  </a:cubicBezTo>
                  <a:cubicBezTo>
                    <a:pt x="737" y="257"/>
                    <a:pt x="751" y="275"/>
                    <a:pt x="783" y="275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23" name="Freeform 8">
              <a:extLst>
                <a:ext uri="{FF2B5EF4-FFF2-40B4-BE49-F238E27FC236}">
                  <a16:creationId xmlns:a16="http://schemas.microsoft.com/office/drawing/2014/main" id="{64721E85-2239-483B-879C-87964E713A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6125" y="429541"/>
              <a:ext cx="295044" cy="352779"/>
            </a:xfrm>
            <a:custGeom>
              <a:avLst/>
              <a:gdLst>
                <a:gd name="T0" fmla="*/ 85 w 243"/>
                <a:gd name="T1" fmla="*/ 195 h 288"/>
                <a:gd name="T2" fmla="*/ 125 w 243"/>
                <a:gd name="T3" fmla="*/ 223 h 288"/>
                <a:gd name="T4" fmla="*/ 158 w 243"/>
                <a:gd name="T5" fmla="*/ 203 h 288"/>
                <a:gd name="T6" fmla="*/ 110 w 243"/>
                <a:gd name="T7" fmla="*/ 176 h 288"/>
                <a:gd name="T8" fmla="*/ 36 w 243"/>
                <a:gd name="T9" fmla="*/ 150 h 288"/>
                <a:gd name="T10" fmla="*/ 5 w 243"/>
                <a:gd name="T11" fmla="*/ 87 h 288"/>
                <a:gd name="T12" fmla="*/ 119 w 243"/>
                <a:gd name="T13" fmla="*/ 0 h 288"/>
                <a:gd name="T14" fmla="*/ 236 w 243"/>
                <a:gd name="T15" fmla="*/ 86 h 288"/>
                <a:gd name="T16" fmla="*/ 153 w 243"/>
                <a:gd name="T17" fmla="*/ 86 h 288"/>
                <a:gd name="T18" fmla="*/ 118 w 243"/>
                <a:gd name="T19" fmla="*/ 62 h 288"/>
                <a:gd name="T20" fmla="*/ 90 w 243"/>
                <a:gd name="T21" fmla="*/ 80 h 288"/>
                <a:gd name="T22" fmla="*/ 130 w 243"/>
                <a:gd name="T23" fmla="*/ 104 h 288"/>
                <a:gd name="T24" fmla="*/ 208 w 243"/>
                <a:gd name="T25" fmla="*/ 130 h 288"/>
                <a:gd name="T26" fmla="*/ 243 w 243"/>
                <a:gd name="T27" fmla="*/ 194 h 288"/>
                <a:gd name="T28" fmla="*/ 122 w 243"/>
                <a:gd name="T29" fmla="*/ 288 h 288"/>
                <a:gd name="T30" fmla="*/ 0 w 243"/>
                <a:gd name="T31" fmla="*/ 195 h 288"/>
                <a:gd name="T32" fmla="*/ 85 w 243"/>
                <a:gd name="T33" fmla="*/ 195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3" h="288">
                  <a:moveTo>
                    <a:pt x="85" y="195"/>
                  </a:moveTo>
                  <a:cubicBezTo>
                    <a:pt x="90" y="216"/>
                    <a:pt x="101" y="223"/>
                    <a:pt x="125" y="223"/>
                  </a:cubicBezTo>
                  <a:cubicBezTo>
                    <a:pt x="146" y="223"/>
                    <a:pt x="158" y="215"/>
                    <a:pt x="158" y="203"/>
                  </a:cubicBezTo>
                  <a:cubicBezTo>
                    <a:pt x="158" y="186"/>
                    <a:pt x="142" y="185"/>
                    <a:pt x="110" y="176"/>
                  </a:cubicBezTo>
                  <a:cubicBezTo>
                    <a:pt x="72" y="166"/>
                    <a:pt x="48" y="158"/>
                    <a:pt x="36" y="150"/>
                  </a:cubicBezTo>
                  <a:cubicBezTo>
                    <a:pt x="15" y="135"/>
                    <a:pt x="5" y="114"/>
                    <a:pt x="5" y="87"/>
                  </a:cubicBezTo>
                  <a:cubicBezTo>
                    <a:pt x="5" y="34"/>
                    <a:pt x="47" y="0"/>
                    <a:pt x="119" y="0"/>
                  </a:cubicBezTo>
                  <a:cubicBezTo>
                    <a:pt x="189" y="0"/>
                    <a:pt x="231" y="31"/>
                    <a:pt x="236" y="86"/>
                  </a:cubicBezTo>
                  <a:cubicBezTo>
                    <a:pt x="153" y="86"/>
                    <a:pt x="153" y="86"/>
                    <a:pt x="153" y="86"/>
                  </a:cubicBezTo>
                  <a:cubicBezTo>
                    <a:pt x="150" y="70"/>
                    <a:pt x="139" y="62"/>
                    <a:pt x="118" y="62"/>
                  </a:cubicBezTo>
                  <a:cubicBezTo>
                    <a:pt x="99" y="62"/>
                    <a:pt x="90" y="68"/>
                    <a:pt x="90" y="80"/>
                  </a:cubicBezTo>
                  <a:cubicBezTo>
                    <a:pt x="90" y="95"/>
                    <a:pt x="104" y="98"/>
                    <a:pt x="130" y="104"/>
                  </a:cubicBezTo>
                  <a:cubicBezTo>
                    <a:pt x="164" y="113"/>
                    <a:pt x="191" y="119"/>
                    <a:pt x="208" y="130"/>
                  </a:cubicBezTo>
                  <a:cubicBezTo>
                    <a:pt x="232" y="146"/>
                    <a:pt x="243" y="166"/>
                    <a:pt x="243" y="194"/>
                  </a:cubicBezTo>
                  <a:cubicBezTo>
                    <a:pt x="243" y="253"/>
                    <a:pt x="201" y="288"/>
                    <a:pt x="122" y="288"/>
                  </a:cubicBezTo>
                  <a:cubicBezTo>
                    <a:pt x="48" y="288"/>
                    <a:pt x="6" y="253"/>
                    <a:pt x="0" y="195"/>
                  </a:cubicBezTo>
                  <a:lnTo>
                    <a:pt x="85" y="195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24" name="Freeform 9">
              <a:extLst>
                <a:ext uri="{FF2B5EF4-FFF2-40B4-BE49-F238E27FC236}">
                  <a16:creationId xmlns:a16="http://schemas.microsoft.com/office/drawing/2014/main" id="{DE44ED71-C040-4229-9666-B07DD1B05D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0580" y="429541"/>
              <a:ext cx="328685" cy="352779"/>
            </a:xfrm>
            <a:custGeom>
              <a:avLst/>
              <a:gdLst>
                <a:gd name="T0" fmla="*/ 271 w 271"/>
                <a:gd name="T1" fmla="*/ 174 h 288"/>
                <a:gd name="T2" fmla="*/ 140 w 271"/>
                <a:gd name="T3" fmla="*/ 288 h 288"/>
                <a:gd name="T4" fmla="*/ 0 w 271"/>
                <a:gd name="T5" fmla="*/ 144 h 288"/>
                <a:gd name="T6" fmla="*/ 139 w 271"/>
                <a:gd name="T7" fmla="*/ 0 h 288"/>
                <a:gd name="T8" fmla="*/ 269 w 271"/>
                <a:gd name="T9" fmla="*/ 111 h 288"/>
                <a:gd name="T10" fmla="*/ 186 w 271"/>
                <a:gd name="T11" fmla="*/ 111 h 288"/>
                <a:gd name="T12" fmla="*/ 140 w 271"/>
                <a:gd name="T13" fmla="*/ 68 h 288"/>
                <a:gd name="T14" fmla="*/ 88 w 271"/>
                <a:gd name="T15" fmla="*/ 144 h 288"/>
                <a:gd name="T16" fmla="*/ 142 w 271"/>
                <a:gd name="T17" fmla="*/ 220 h 288"/>
                <a:gd name="T18" fmla="*/ 188 w 271"/>
                <a:gd name="T19" fmla="*/ 174 h 288"/>
                <a:gd name="T20" fmla="*/ 271 w 271"/>
                <a:gd name="T21" fmla="*/ 17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1" h="288">
                  <a:moveTo>
                    <a:pt x="271" y="174"/>
                  </a:moveTo>
                  <a:cubicBezTo>
                    <a:pt x="266" y="246"/>
                    <a:pt x="219" y="288"/>
                    <a:pt x="140" y="288"/>
                  </a:cubicBezTo>
                  <a:cubicBezTo>
                    <a:pt x="53" y="288"/>
                    <a:pt x="0" y="233"/>
                    <a:pt x="0" y="144"/>
                  </a:cubicBezTo>
                  <a:cubicBezTo>
                    <a:pt x="0" y="55"/>
                    <a:pt x="54" y="0"/>
                    <a:pt x="139" y="0"/>
                  </a:cubicBezTo>
                  <a:cubicBezTo>
                    <a:pt x="218" y="0"/>
                    <a:pt x="264" y="40"/>
                    <a:pt x="269" y="111"/>
                  </a:cubicBezTo>
                  <a:cubicBezTo>
                    <a:pt x="186" y="111"/>
                    <a:pt x="186" y="111"/>
                    <a:pt x="186" y="111"/>
                  </a:cubicBezTo>
                  <a:cubicBezTo>
                    <a:pt x="183" y="83"/>
                    <a:pt x="168" y="68"/>
                    <a:pt x="140" y="68"/>
                  </a:cubicBezTo>
                  <a:cubicBezTo>
                    <a:pt x="105" y="68"/>
                    <a:pt x="88" y="94"/>
                    <a:pt x="88" y="144"/>
                  </a:cubicBezTo>
                  <a:cubicBezTo>
                    <a:pt x="88" y="194"/>
                    <a:pt x="107" y="220"/>
                    <a:pt x="142" y="220"/>
                  </a:cubicBezTo>
                  <a:cubicBezTo>
                    <a:pt x="169" y="220"/>
                    <a:pt x="186" y="204"/>
                    <a:pt x="188" y="174"/>
                  </a:cubicBezTo>
                  <a:lnTo>
                    <a:pt x="271" y="174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072BB834-AF3C-4EED-BC86-8DE3070221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6534" y="439542"/>
              <a:ext cx="327776" cy="333231"/>
            </a:xfrm>
            <a:custGeom>
              <a:avLst/>
              <a:gdLst>
                <a:gd name="T0" fmla="*/ 0 w 721"/>
                <a:gd name="T1" fmla="*/ 0 h 733"/>
                <a:gd name="T2" fmla="*/ 237 w 721"/>
                <a:gd name="T3" fmla="*/ 0 h 733"/>
                <a:gd name="T4" fmla="*/ 360 w 721"/>
                <a:gd name="T5" fmla="*/ 474 h 733"/>
                <a:gd name="T6" fmla="*/ 491 w 721"/>
                <a:gd name="T7" fmla="*/ 0 h 733"/>
                <a:gd name="T8" fmla="*/ 721 w 721"/>
                <a:gd name="T9" fmla="*/ 0 h 733"/>
                <a:gd name="T10" fmla="*/ 478 w 721"/>
                <a:gd name="T11" fmla="*/ 733 h 733"/>
                <a:gd name="T12" fmla="*/ 245 w 721"/>
                <a:gd name="T13" fmla="*/ 733 h 733"/>
                <a:gd name="T14" fmla="*/ 0 w 721"/>
                <a:gd name="T15" fmla="*/ 0 h 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1" h="733">
                  <a:moveTo>
                    <a:pt x="0" y="0"/>
                  </a:moveTo>
                  <a:lnTo>
                    <a:pt x="237" y="0"/>
                  </a:lnTo>
                  <a:lnTo>
                    <a:pt x="360" y="474"/>
                  </a:lnTo>
                  <a:lnTo>
                    <a:pt x="491" y="0"/>
                  </a:lnTo>
                  <a:lnTo>
                    <a:pt x="721" y="0"/>
                  </a:lnTo>
                  <a:lnTo>
                    <a:pt x="478" y="733"/>
                  </a:lnTo>
                  <a:lnTo>
                    <a:pt x="245" y="7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D98FB805-93F1-4DD1-A922-41F0F7210F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784" y="429541"/>
              <a:ext cx="429609" cy="352779"/>
            </a:xfrm>
            <a:custGeom>
              <a:avLst/>
              <a:gdLst>
                <a:gd name="T0" fmla="*/ 101 w 354"/>
                <a:gd name="T1" fmla="*/ 0 h 288"/>
                <a:gd name="T2" fmla="*/ 73 w 354"/>
                <a:gd name="T3" fmla="*/ 12 h 288"/>
                <a:gd name="T4" fmla="*/ 15 w 354"/>
                <a:gd name="T5" fmla="*/ 69 h 288"/>
                <a:gd name="T6" fmla="*/ 15 w 354"/>
                <a:gd name="T7" fmla="*/ 127 h 288"/>
                <a:gd name="T8" fmla="*/ 177 w 354"/>
                <a:gd name="T9" fmla="*/ 288 h 288"/>
                <a:gd name="T10" fmla="*/ 338 w 354"/>
                <a:gd name="T11" fmla="*/ 127 h 288"/>
                <a:gd name="T12" fmla="*/ 338 w 354"/>
                <a:gd name="T13" fmla="*/ 69 h 288"/>
                <a:gd name="T14" fmla="*/ 281 w 354"/>
                <a:gd name="T15" fmla="*/ 12 h 288"/>
                <a:gd name="T16" fmla="*/ 252 w 354"/>
                <a:gd name="T17" fmla="*/ 0 h 288"/>
                <a:gd name="T18" fmla="*/ 224 w 354"/>
                <a:gd name="T19" fmla="*/ 12 h 288"/>
                <a:gd name="T20" fmla="*/ 177 w 354"/>
                <a:gd name="T21" fmla="*/ 59 h 288"/>
                <a:gd name="T22" fmla="*/ 130 w 354"/>
                <a:gd name="T23" fmla="*/ 12 h 288"/>
                <a:gd name="T24" fmla="*/ 101 w 354"/>
                <a:gd name="T25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4" h="288">
                  <a:moveTo>
                    <a:pt x="101" y="0"/>
                  </a:moveTo>
                  <a:cubicBezTo>
                    <a:pt x="91" y="0"/>
                    <a:pt x="80" y="4"/>
                    <a:pt x="73" y="12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0" y="85"/>
                    <a:pt x="0" y="111"/>
                    <a:pt x="15" y="127"/>
                  </a:cubicBezTo>
                  <a:cubicBezTo>
                    <a:pt x="177" y="288"/>
                    <a:pt x="177" y="288"/>
                    <a:pt x="177" y="288"/>
                  </a:cubicBezTo>
                  <a:cubicBezTo>
                    <a:pt x="338" y="127"/>
                    <a:pt x="338" y="127"/>
                    <a:pt x="338" y="127"/>
                  </a:cubicBezTo>
                  <a:cubicBezTo>
                    <a:pt x="354" y="111"/>
                    <a:pt x="354" y="85"/>
                    <a:pt x="338" y="69"/>
                  </a:cubicBezTo>
                  <a:cubicBezTo>
                    <a:pt x="281" y="12"/>
                    <a:pt x="281" y="12"/>
                    <a:pt x="281" y="12"/>
                  </a:cubicBezTo>
                  <a:cubicBezTo>
                    <a:pt x="273" y="4"/>
                    <a:pt x="263" y="0"/>
                    <a:pt x="252" y="0"/>
                  </a:cubicBezTo>
                  <a:cubicBezTo>
                    <a:pt x="242" y="0"/>
                    <a:pt x="232" y="4"/>
                    <a:pt x="224" y="12"/>
                  </a:cubicBezTo>
                  <a:cubicBezTo>
                    <a:pt x="177" y="59"/>
                    <a:pt x="177" y="59"/>
                    <a:pt x="177" y="59"/>
                  </a:cubicBezTo>
                  <a:cubicBezTo>
                    <a:pt x="130" y="12"/>
                    <a:pt x="130" y="12"/>
                    <a:pt x="130" y="12"/>
                  </a:cubicBezTo>
                  <a:cubicBezTo>
                    <a:pt x="122" y="4"/>
                    <a:pt x="111" y="0"/>
                    <a:pt x="101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27" name="Freeform 12">
              <a:extLst>
                <a:ext uri="{FF2B5EF4-FFF2-40B4-BE49-F238E27FC236}">
                  <a16:creationId xmlns:a16="http://schemas.microsoft.com/office/drawing/2014/main" id="{71225E3C-921D-42FF-B4D6-693BE03962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62744" y="706400"/>
              <a:ext cx="66828" cy="68647"/>
            </a:xfrm>
            <a:custGeom>
              <a:avLst/>
              <a:gdLst>
                <a:gd name="T0" fmla="*/ 27 w 55"/>
                <a:gd name="T1" fmla="*/ 56 h 56"/>
                <a:gd name="T2" fmla="*/ 0 w 55"/>
                <a:gd name="T3" fmla="*/ 28 h 56"/>
                <a:gd name="T4" fmla="*/ 27 w 55"/>
                <a:gd name="T5" fmla="*/ 0 h 56"/>
                <a:gd name="T6" fmla="*/ 55 w 55"/>
                <a:gd name="T7" fmla="*/ 28 h 56"/>
                <a:gd name="T8" fmla="*/ 27 w 55"/>
                <a:gd name="T9" fmla="*/ 56 h 56"/>
                <a:gd name="T10" fmla="*/ 27 w 55"/>
                <a:gd name="T11" fmla="*/ 5 h 56"/>
                <a:gd name="T12" fmla="*/ 6 w 55"/>
                <a:gd name="T13" fmla="*/ 28 h 56"/>
                <a:gd name="T14" fmla="*/ 27 w 55"/>
                <a:gd name="T15" fmla="*/ 51 h 56"/>
                <a:gd name="T16" fmla="*/ 49 w 55"/>
                <a:gd name="T17" fmla="*/ 28 h 56"/>
                <a:gd name="T18" fmla="*/ 27 w 55"/>
                <a:gd name="T19" fmla="*/ 5 h 56"/>
                <a:gd name="T20" fmla="*/ 22 w 55"/>
                <a:gd name="T21" fmla="*/ 44 h 56"/>
                <a:gd name="T22" fmla="*/ 16 w 55"/>
                <a:gd name="T23" fmla="*/ 44 h 56"/>
                <a:gd name="T24" fmla="*/ 16 w 55"/>
                <a:gd name="T25" fmla="*/ 13 h 56"/>
                <a:gd name="T26" fmla="*/ 28 w 55"/>
                <a:gd name="T27" fmla="*/ 13 h 56"/>
                <a:gd name="T28" fmla="*/ 40 w 55"/>
                <a:gd name="T29" fmla="*/ 22 h 56"/>
                <a:gd name="T30" fmla="*/ 31 w 55"/>
                <a:gd name="T31" fmla="*/ 30 h 56"/>
                <a:gd name="T32" fmla="*/ 40 w 55"/>
                <a:gd name="T33" fmla="*/ 44 h 56"/>
                <a:gd name="T34" fmla="*/ 34 w 55"/>
                <a:gd name="T35" fmla="*/ 44 h 56"/>
                <a:gd name="T36" fmla="*/ 26 w 55"/>
                <a:gd name="T37" fmla="*/ 31 h 56"/>
                <a:gd name="T38" fmla="*/ 22 w 55"/>
                <a:gd name="T39" fmla="*/ 31 h 56"/>
                <a:gd name="T40" fmla="*/ 22 w 55"/>
                <a:gd name="T41" fmla="*/ 44 h 56"/>
                <a:gd name="T42" fmla="*/ 27 w 55"/>
                <a:gd name="T43" fmla="*/ 26 h 56"/>
                <a:gd name="T44" fmla="*/ 34 w 55"/>
                <a:gd name="T45" fmla="*/ 21 h 56"/>
                <a:gd name="T46" fmla="*/ 28 w 55"/>
                <a:gd name="T47" fmla="*/ 17 h 56"/>
                <a:gd name="T48" fmla="*/ 22 w 55"/>
                <a:gd name="T49" fmla="*/ 17 h 56"/>
                <a:gd name="T50" fmla="*/ 22 w 55"/>
                <a:gd name="T51" fmla="*/ 26 h 56"/>
                <a:gd name="T52" fmla="*/ 27 w 55"/>
                <a:gd name="T53" fmla="*/ 2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5" h="56">
                  <a:moveTo>
                    <a:pt x="27" y="56"/>
                  </a:moveTo>
                  <a:cubicBezTo>
                    <a:pt x="11" y="56"/>
                    <a:pt x="0" y="44"/>
                    <a:pt x="0" y="28"/>
                  </a:cubicBezTo>
                  <a:cubicBezTo>
                    <a:pt x="0" y="11"/>
                    <a:pt x="12" y="0"/>
                    <a:pt x="27" y="0"/>
                  </a:cubicBezTo>
                  <a:cubicBezTo>
                    <a:pt x="42" y="0"/>
                    <a:pt x="55" y="11"/>
                    <a:pt x="55" y="28"/>
                  </a:cubicBezTo>
                  <a:cubicBezTo>
                    <a:pt x="55" y="45"/>
                    <a:pt x="42" y="56"/>
                    <a:pt x="27" y="56"/>
                  </a:cubicBezTo>
                  <a:close/>
                  <a:moveTo>
                    <a:pt x="27" y="5"/>
                  </a:moveTo>
                  <a:cubicBezTo>
                    <a:pt x="15" y="5"/>
                    <a:pt x="6" y="14"/>
                    <a:pt x="6" y="28"/>
                  </a:cubicBezTo>
                  <a:cubicBezTo>
                    <a:pt x="6" y="41"/>
                    <a:pt x="14" y="51"/>
                    <a:pt x="27" y="51"/>
                  </a:cubicBezTo>
                  <a:cubicBezTo>
                    <a:pt x="39" y="51"/>
                    <a:pt x="49" y="42"/>
                    <a:pt x="49" y="28"/>
                  </a:cubicBezTo>
                  <a:cubicBezTo>
                    <a:pt x="49" y="14"/>
                    <a:pt x="39" y="5"/>
                    <a:pt x="27" y="5"/>
                  </a:cubicBezTo>
                  <a:close/>
                  <a:moveTo>
                    <a:pt x="22" y="44"/>
                  </a:moveTo>
                  <a:cubicBezTo>
                    <a:pt x="16" y="44"/>
                    <a:pt x="16" y="44"/>
                    <a:pt x="16" y="44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36" y="13"/>
                    <a:pt x="40" y="16"/>
                    <a:pt x="40" y="22"/>
                  </a:cubicBezTo>
                  <a:cubicBezTo>
                    <a:pt x="40" y="27"/>
                    <a:pt x="36" y="30"/>
                    <a:pt x="31" y="30"/>
                  </a:cubicBezTo>
                  <a:cubicBezTo>
                    <a:pt x="40" y="44"/>
                    <a:pt x="40" y="44"/>
                    <a:pt x="40" y="44"/>
                  </a:cubicBezTo>
                  <a:cubicBezTo>
                    <a:pt x="34" y="44"/>
                    <a:pt x="34" y="44"/>
                    <a:pt x="34" y="44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2" y="31"/>
                    <a:pt x="22" y="31"/>
                    <a:pt x="22" y="31"/>
                  </a:cubicBezTo>
                  <a:lnTo>
                    <a:pt x="22" y="44"/>
                  </a:lnTo>
                  <a:close/>
                  <a:moveTo>
                    <a:pt x="27" y="26"/>
                  </a:moveTo>
                  <a:cubicBezTo>
                    <a:pt x="31" y="26"/>
                    <a:pt x="34" y="26"/>
                    <a:pt x="34" y="21"/>
                  </a:cubicBezTo>
                  <a:cubicBezTo>
                    <a:pt x="34" y="18"/>
                    <a:pt x="31" y="17"/>
                    <a:pt x="28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2" y="26"/>
                    <a:pt x="22" y="26"/>
                    <a:pt x="22" y="26"/>
                  </a:cubicBezTo>
                  <a:lnTo>
                    <a:pt x="27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+mn-lt"/>
              </a:endParaRPr>
            </a:p>
          </p:txBody>
        </p:sp>
      </p:grpSp>
      <p:sp>
        <p:nvSpPr>
          <p:cNvPr id="15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557930" y="4379002"/>
            <a:ext cx="3582950" cy="1262324"/>
          </a:xfrm>
        </p:spPr>
        <p:txBody>
          <a:bodyPr/>
          <a:lstStyle>
            <a:lvl1pPr>
              <a:defRPr lang="en-US" sz="1500" b="1" kern="1200" dirty="0">
                <a:solidFill>
                  <a:schemeClr val="tx2"/>
                </a:solidFill>
                <a:latin typeface="CVS Health Sans" panose="020B0504020202020204" pitchFamily="34" charset="0"/>
                <a:ea typeface="+mn-ea"/>
                <a:cs typeface="+mn-cs"/>
              </a:defRPr>
            </a:lvl1pPr>
            <a:lvl2pPr marL="0" indent="0">
              <a:spcBef>
                <a:spcPts val="0"/>
              </a:spcBef>
              <a:spcAft>
                <a:spcPts val="2400"/>
              </a:spcAft>
              <a:buFontTx/>
              <a:buNone/>
              <a:defRPr sz="1300">
                <a:solidFill>
                  <a:schemeClr val="tx2"/>
                </a:solidFill>
              </a:defRPr>
            </a:lvl2pPr>
            <a:lvl3pPr marL="0" indent="0">
              <a:buFontTx/>
              <a:buNone/>
              <a:defRPr sz="1200">
                <a:solidFill>
                  <a:schemeClr val="tx2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marL="0" lvl="0" indent="0" algn="l" defTabSz="457200" rtl="0" eaLnBrk="1" latinLnBrk="0" hangingPunct="1">
              <a:lnSpc>
                <a:spcPct val="108000"/>
              </a:lnSpc>
              <a:spcBef>
                <a:spcPts val="1800"/>
              </a:spcBef>
              <a:buClrTx/>
              <a:buFont typeface="Arial"/>
              <a:buNone/>
            </a:pPr>
            <a:r>
              <a:rPr lang="en-US" dirty="0"/>
              <a:t>Presenter name</a:t>
            </a:r>
          </a:p>
          <a:p>
            <a:pPr lvl="1"/>
            <a:r>
              <a:rPr lang="en-US" dirty="0"/>
              <a:t>Presenter title</a:t>
            </a:r>
          </a:p>
          <a:p>
            <a:pPr lvl="2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8673307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 for chart with text layout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579139DC-E144-408E-AD8A-E4105642CD1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447653" y="1764793"/>
            <a:ext cx="7174286" cy="2975735"/>
          </a:xfrm>
        </p:spPr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557928" y="1767531"/>
            <a:ext cx="3439040" cy="2971800"/>
          </a:xfrm>
        </p:spPr>
        <p:txBody>
          <a:bodyPr/>
          <a:lstStyle>
            <a:lvl1pPr>
              <a:lnSpc>
                <a:spcPct val="100000"/>
              </a:lnSpc>
              <a:buClrTx/>
              <a:defRPr lang="en-US" sz="1800" b="1" kern="1200" cap="none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>
              <a:buClrTx/>
              <a:buNone/>
              <a:defRPr baseline="0">
                <a:solidFill>
                  <a:schemeClr val="tx2"/>
                </a:solidFill>
              </a:defRPr>
            </a:lvl2pPr>
            <a:lvl3pPr marL="177800" indent="-177800">
              <a:spcBef>
                <a:spcPts val="1200"/>
              </a:spcBef>
              <a:buClrTx/>
              <a:buFont typeface="Arial" panose="020B0604020202020204" pitchFamily="34" charset="0"/>
              <a:buChar char="•"/>
              <a:defRPr sz="1300" baseline="0">
                <a:solidFill>
                  <a:schemeClr val="tx2"/>
                </a:solidFill>
              </a:defRPr>
            </a:lvl3pPr>
            <a:lvl4pPr marL="342900" indent="-165100">
              <a:buClrTx/>
              <a:buFont typeface="Arial" panose="020B0604020202020204" pitchFamily="34" charset="0"/>
              <a:buChar char="–"/>
              <a:defRPr sz="1300">
                <a:solidFill>
                  <a:schemeClr val="tx2"/>
                </a:solidFill>
              </a:defRPr>
            </a:lvl4pPr>
            <a:lvl5pPr marL="515938" indent="-173038">
              <a:buClrTx/>
              <a:buFont typeface="Arial" panose="020B0604020202020204" pitchFamily="34" charset="0"/>
              <a:buChar char="•"/>
              <a:defRPr sz="1300">
                <a:solidFill>
                  <a:schemeClr val="tx2"/>
                </a:solidFill>
              </a:defRPr>
            </a:lvl5pPr>
            <a:lvl6pPr marL="687388" indent="-171450">
              <a:buClrTx/>
              <a:buFont typeface="Arial" panose="020B0604020202020204" pitchFamily="34" charset="0"/>
              <a:buChar char="–"/>
              <a:defRPr sz="1300">
                <a:solidFill>
                  <a:schemeClr val="tx2"/>
                </a:solidFill>
              </a:defRPr>
            </a:lvl6pPr>
            <a:lvl7pPr marL="860425" indent="-173038">
              <a:buClrTx/>
              <a:buFont typeface="Arial" panose="020B0604020202020204" pitchFamily="34" charset="0"/>
              <a:buChar char="•"/>
              <a:defRPr sz="1300"/>
            </a:lvl7pPr>
            <a:lvl8pPr marL="1031875" indent="-171450">
              <a:buClrTx/>
              <a:buFont typeface="Arial" panose="020B0604020202020204" pitchFamily="34" charset="0"/>
              <a:buChar char="–"/>
              <a:defRPr sz="1300"/>
            </a:lvl8pPr>
            <a:lvl9pPr marL="1203325" indent="-171450">
              <a:buClrTx/>
              <a:buFont typeface="Arial" panose="020B0604020202020204" pitchFamily="34" charset="0"/>
              <a:buChar char="•"/>
              <a:defRPr sz="1300" baseline="0"/>
            </a:lvl9pPr>
          </a:lstStyle>
          <a:p>
            <a:pPr marL="0" lvl="0" indent="0" algn="l" defTabSz="457200" rtl="0" eaLnBrk="1" latinLnBrk="0" hangingPunct="1">
              <a:lnSpc>
                <a:spcPct val="100000"/>
              </a:lnSpc>
              <a:spcBef>
                <a:spcPts val="1800"/>
              </a:spcBef>
              <a:buClr>
                <a:schemeClr val="tx1"/>
              </a:buClr>
              <a:buFont typeface="Arial"/>
              <a:buNone/>
            </a:pPr>
            <a:r>
              <a:rPr lang="en-US" dirty="0"/>
              <a:t>Click to add header</a:t>
            </a:r>
          </a:p>
          <a:p>
            <a:pPr lvl="1"/>
            <a:r>
              <a:rPr lang="en-US" dirty="0"/>
              <a:t>Body text</a:t>
            </a:r>
          </a:p>
          <a:p>
            <a:pPr lvl="2"/>
            <a:r>
              <a:rPr lang="en-US" dirty="0"/>
              <a:t>First-level bullet</a:t>
            </a:r>
          </a:p>
          <a:p>
            <a:pPr lvl="3"/>
            <a:r>
              <a:rPr lang="en-US" dirty="0"/>
              <a:t>Second-level bullet</a:t>
            </a:r>
          </a:p>
          <a:p>
            <a:pPr lvl="4"/>
            <a:r>
              <a:rPr lang="en-US" dirty="0"/>
              <a:t>Third-level bullet</a:t>
            </a:r>
          </a:p>
          <a:p>
            <a:pPr lvl="5"/>
            <a:r>
              <a:rPr lang="en-US" dirty="0"/>
              <a:t>Fourth-level bullet</a:t>
            </a:r>
          </a:p>
          <a:p>
            <a:pPr lvl="6"/>
            <a:r>
              <a:rPr lang="en-US" dirty="0"/>
              <a:t>Fifth-level bullet</a:t>
            </a:r>
          </a:p>
          <a:p>
            <a:pPr lvl="7"/>
            <a:r>
              <a:rPr lang="en-US" dirty="0"/>
              <a:t>Sixth-level bullet</a:t>
            </a:r>
          </a:p>
          <a:p>
            <a:pPr lvl="8"/>
            <a:r>
              <a:rPr lang="en-US" dirty="0"/>
              <a:t>Seventh-level bullet</a:t>
            </a:r>
          </a:p>
        </p:txBody>
      </p:sp>
    </p:spTree>
    <p:extLst>
      <p:ext uri="{BB962C8B-B14F-4D97-AF65-F5344CB8AC3E}">
        <p14:creationId xmlns:p14="http://schemas.microsoft.com/office/powerpoint/2010/main" val="17264098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5139F72-CEC0-495F-8477-192D60A880E2}"/>
              </a:ext>
            </a:extLst>
          </p:cNvPr>
          <p:cNvSpPr/>
          <p:nvPr userDrawn="1"/>
        </p:nvSpPr>
        <p:spPr>
          <a:xfrm>
            <a:off x="6096000" y="0"/>
            <a:ext cx="609600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57929" y="530351"/>
            <a:ext cx="4884168" cy="71323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 for comparison slide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FDE6AD5-F9DF-408C-8730-856FE7DF1AC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355279" y="6373316"/>
            <a:ext cx="1279513" cy="157138"/>
            <a:chOff x="1011652" y="1504398"/>
            <a:chExt cx="10028238" cy="1231900"/>
          </a:xfrm>
          <a:solidFill>
            <a:schemeClr val="bg1"/>
          </a:solidFill>
        </p:grpSpPr>
        <p:sp>
          <p:nvSpPr>
            <p:cNvPr id="20" name="Freeform 4">
              <a:extLst>
                <a:ext uri="{FF2B5EF4-FFF2-40B4-BE49-F238E27FC236}">
                  <a16:creationId xmlns:a16="http://schemas.microsoft.com/office/drawing/2014/main" id="{EAEBFD24-EC09-43D3-99D6-42D3AFF5C68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17027" y="1539323"/>
              <a:ext cx="4808538" cy="1189038"/>
            </a:xfrm>
            <a:custGeom>
              <a:avLst/>
              <a:gdLst>
                <a:gd name="T0" fmla="*/ 701 w 1134"/>
                <a:gd name="T1" fmla="*/ 273 h 278"/>
                <a:gd name="T2" fmla="*/ 675 w 1134"/>
                <a:gd name="T3" fmla="*/ 248 h 278"/>
                <a:gd name="T4" fmla="*/ 701 w 1134"/>
                <a:gd name="T5" fmla="*/ 109 h 278"/>
                <a:gd name="T6" fmla="*/ 645 w 1134"/>
                <a:gd name="T7" fmla="*/ 84 h 278"/>
                <a:gd name="T8" fmla="*/ 576 w 1134"/>
                <a:gd name="T9" fmla="*/ 79 h 278"/>
                <a:gd name="T10" fmla="*/ 576 w 1134"/>
                <a:gd name="T11" fmla="*/ 278 h 278"/>
                <a:gd name="T12" fmla="*/ 645 w 1134"/>
                <a:gd name="T13" fmla="*/ 273 h 278"/>
                <a:gd name="T14" fmla="*/ 426 w 1134"/>
                <a:gd name="T15" fmla="*/ 222 h 278"/>
                <a:gd name="T16" fmla="*/ 299 w 1134"/>
                <a:gd name="T17" fmla="*/ 189 h 278"/>
                <a:gd name="T18" fmla="*/ 461 w 1134"/>
                <a:gd name="T19" fmla="*/ 175 h 278"/>
                <a:gd name="T20" fmla="*/ 267 w 1134"/>
                <a:gd name="T21" fmla="*/ 178 h 278"/>
                <a:gd name="T22" fmla="*/ 456 w 1134"/>
                <a:gd name="T23" fmla="*/ 222 h 278"/>
                <a:gd name="T24" fmla="*/ 59 w 1134"/>
                <a:gd name="T25" fmla="*/ 25 h 278"/>
                <a:gd name="T26" fmla="*/ 86 w 1134"/>
                <a:gd name="T27" fmla="*/ 0 h 278"/>
                <a:gd name="T28" fmla="*/ 0 w 1134"/>
                <a:gd name="T29" fmla="*/ 25 h 278"/>
                <a:gd name="T30" fmla="*/ 27 w 1134"/>
                <a:gd name="T31" fmla="*/ 247 h 278"/>
                <a:gd name="T32" fmla="*/ 0 w 1134"/>
                <a:gd name="T33" fmla="*/ 273 h 278"/>
                <a:gd name="T34" fmla="*/ 86 w 1134"/>
                <a:gd name="T35" fmla="*/ 247 h 278"/>
                <a:gd name="T36" fmla="*/ 59 w 1134"/>
                <a:gd name="T37" fmla="*/ 138 h 278"/>
                <a:gd name="T38" fmla="*/ 196 w 1134"/>
                <a:gd name="T39" fmla="*/ 247 h 278"/>
                <a:gd name="T40" fmla="*/ 168 w 1134"/>
                <a:gd name="T41" fmla="*/ 273 h 278"/>
                <a:gd name="T42" fmla="*/ 255 w 1134"/>
                <a:gd name="T43" fmla="*/ 247 h 278"/>
                <a:gd name="T44" fmla="*/ 227 w 1134"/>
                <a:gd name="T45" fmla="*/ 25 h 278"/>
                <a:gd name="T46" fmla="*/ 255 w 1134"/>
                <a:gd name="T47" fmla="*/ 0 h 278"/>
                <a:gd name="T48" fmla="*/ 168 w 1134"/>
                <a:gd name="T49" fmla="*/ 25 h 278"/>
                <a:gd name="T50" fmla="*/ 196 w 1134"/>
                <a:gd name="T51" fmla="*/ 114 h 278"/>
                <a:gd name="T52" fmla="*/ 996 w 1134"/>
                <a:gd name="T53" fmla="*/ 248 h 278"/>
                <a:gd name="T54" fmla="*/ 971 w 1134"/>
                <a:gd name="T55" fmla="*/ 163 h 278"/>
                <a:gd name="T56" fmla="*/ 1078 w 1134"/>
                <a:gd name="T57" fmla="*/ 163 h 278"/>
                <a:gd name="T58" fmla="*/ 1053 w 1134"/>
                <a:gd name="T59" fmla="*/ 248 h 278"/>
                <a:gd name="T60" fmla="*/ 1134 w 1134"/>
                <a:gd name="T61" fmla="*/ 273 h 278"/>
                <a:gd name="T62" fmla="*/ 1109 w 1134"/>
                <a:gd name="T63" fmla="*/ 248 h 278"/>
                <a:gd name="T64" fmla="*/ 1030 w 1134"/>
                <a:gd name="T65" fmla="*/ 79 h 278"/>
                <a:gd name="T66" fmla="*/ 971 w 1134"/>
                <a:gd name="T67" fmla="*/ 0 h 278"/>
                <a:gd name="T68" fmla="*/ 915 w 1134"/>
                <a:gd name="T69" fmla="*/ 24 h 278"/>
                <a:gd name="T70" fmla="*/ 940 w 1134"/>
                <a:gd name="T71" fmla="*/ 248 h 278"/>
                <a:gd name="T72" fmla="*/ 915 w 1134"/>
                <a:gd name="T73" fmla="*/ 273 h 278"/>
                <a:gd name="T74" fmla="*/ 996 w 1134"/>
                <a:gd name="T75" fmla="*/ 248 h 278"/>
                <a:gd name="T76" fmla="*/ 580 w 1134"/>
                <a:gd name="T77" fmla="*/ 104 h 278"/>
                <a:gd name="T78" fmla="*/ 580 w 1134"/>
                <a:gd name="T79" fmla="*/ 252 h 278"/>
                <a:gd name="T80" fmla="*/ 366 w 1134"/>
                <a:gd name="T81" fmla="*/ 104 h 278"/>
                <a:gd name="T82" fmla="*/ 299 w 1134"/>
                <a:gd name="T83" fmla="*/ 164 h 278"/>
                <a:gd name="T84" fmla="*/ 859 w 1134"/>
                <a:gd name="T85" fmla="*/ 224 h 278"/>
                <a:gd name="T86" fmla="*/ 897 w 1134"/>
                <a:gd name="T87" fmla="*/ 109 h 278"/>
                <a:gd name="T88" fmla="*/ 859 w 1134"/>
                <a:gd name="T89" fmla="*/ 84 h 278"/>
                <a:gd name="T90" fmla="*/ 829 w 1134"/>
                <a:gd name="T91" fmla="*/ 36 h 278"/>
                <a:gd name="T92" fmla="*/ 799 w 1134"/>
                <a:gd name="T93" fmla="*/ 84 h 278"/>
                <a:gd name="T94" fmla="*/ 829 w 1134"/>
                <a:gd name="T95" fmla="*/ 109 h 278"/>
                <a:gd name="T96" fmla="*/ 879 w 1134"/>
                <a:gd name="T97" fmla="*/ 275 h 278"/>
                <a:gd name="T98" fmla="*/ 897 w 1134"/>
                <a:gd name="T99" fmla="*/ 248 h 278"/>
                <a:gd name="T100" fmla="*/ 859 w 1134"/>
                <a:gd name="T101" fmla="*/ 224 h 278"/>
                <a:gd name="T102" fmla="*/ 801 w 1134"/>
                <a:gd name="T103" fmla="*/ 273 h 278"/>
                <a:gd name="T104" fmla="*/ 787 w 1134"/>
                <a:gd name="T105" fmla="*/ 249 h 278"/>
                <a:gd name="T106" fmla="*/ 768 w 1134"/>
                <a:gd name="T107" fmla="*/ 0 h 278"/>
                <a:gd name="T108" fmla="*/ 712 w 1134"/>
                <a:gd name="T109" fmla="*/ 24 h 278"/>
                <a:gd name="T110" fmla="*/ 737 w 1134"/>
                <a:gd name="T111" fmla="*/ 224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34" h="278">
                  <a:moveTo>
                    <a:pt x="645" y="273"/>
                  </a:moveTo>
                  <a:cubicBezTo>
                    <a:pt x="701" y="273"/>
                    <a:pt x="701" y="273"/>
                    <a:pt x="701" y="273"/>
                  </a:cubicBezTo>
                  <a:cubicBezTo>
                    <a:pt x="701" y="248"/>
                    <a:pt x="701" y="248"/>
                    <a:pt x="701" y="248"/>
                  </a:cubicBezTo>
                  <a:cubicBezTo>
                    <a:pt x="675" y="248"/>
                    <a:pt x="675" y="248"/>
                    <a:pt x="675" y="248"/>
                  </a:cubicBezTo>
                  <a:cubicBezTo>
                    <a:pt x="675" y="109"/>
                    <a:pt x="675" y="109"/>
                    <a:pt x="675" y="109"/>
                  </a:cubicBezTo>
                  <a:cubicBezTo>
                    <a:pt x="701" y="109"/>
                    <a:pt x="701" y="109"/>
                    <a:pt x="701" y="109"/>
                  </a:cubicBezTo>
                  <a:cubicBezTo>
                    <a:pt x="701" y="84"/>
                    <a:pt x="701" y="84"/>
                    <a:pt x="701" y="84"/>
                  </a:cubicBezTo>
                  <a:cubicBezTo>
                    <a:pt x="645" y="84"/>
                    <a:pt x="645" y="84"/>
                    <a:pt x="645" y="84"/>
                  </a:cubicBezTo>
                  <a:cubicBezTo>
                    <a:pt x="645" y="112"/>
                    <a:pt x="645" y="112"/>
                    <a:pt x="645" y="112"/>
                  </a:cubicBezTo>
                  <a:cubicBezTo>
                    <a:pt x="629" y="91"/>
                    <a:pt x="605" y="79"/>
                    <a:pt x="576" y="79"/>
                  </a:cubicBezTo>
                  <a:cubicBezTo>
                    <a:pt x="523" y="79"/>
                    <a:pt x="483" y="122"/>
                    <a:pt x="483" y="178"/>
                  </a:cubicBezTo>
                  <a:cubicBezTo>
                    <a:pt x="483" y="235"/>
                    <a:pt x="523" y="278"/>
                    <a:pt x="576" y="278"/>
                  </a:cubicBezTo>
                  <a:cubicBezTo>
                    <a:pt x="605" y="278"/>
                    <a:pt x="629" y="265"/>
                    <a:pt x="645" y="245"/>
                  </a:cubicBezTo>
                  <a:lnTo>
                    <a:pt x="645" y="273"/>
                  </a:lnTo>
                  <a:close/>
                  <a:moveTo>
                    <a:pt x="456" y="222"/>
                  </a:moveTo>
                  <a:cubicBezTo>
                    <a:pt x="426" y="222"/>
                    <a:pt x="426" y="222"/>
                    <a:pt x="426" y="222"/>
                  </a:cubicBezTo>
                  <a:cubicBezTo>
                    <a:pt x="415" y="241"/>
                    <a:pt x="395" y="253"/>
                    <a:pt x="367" y="253"/>
                  </a:cubicBezTo>
                  <a:cubicBezTo>
                    <a:pt x="325" y="253"/>
                    <a:pt x="302" y="227"/>
                    <a:pt x="299" y="189"/>
                  </a:cubicBezTo>
                  <a:cubicBezTo>
                    <a:pt x="461" y="189"/>
                    <a:pt x="461" y="189"/>
                    <a:pt x="461" y="189"/>
                  </a:cubicBezTo>
                  <a:cubicBezTo>
                    <a:pt x="461" y="175"/>
                    <a:pt x="461" y="175"/>
                    <a:pt x="461" y="175"/>
                  </a:cubicBezTo>
                  <a:cubicBezTo>
                    <a:pt x="461" y="118"/>
                    <a:pt x="424" y="79"/>
                    <a:pt x="366" y="79"/>
                  </a:cubicBezTo>
                  <a:cubicBezTo>
                    <a:pt x="308" y="79"/>
                    <a:pt x="267" y="120"/>
                    <a:pt x="267" y="178"/>
                  </a:cubicBezTo>
                  <a:cubicBezTo>
                    <a:pt x="267" y="237"/>
                    <a:pt x="308" y="278"/>
                    <a:pt x="366" y="278"/>
                  </a:cubicBezTo>
                  <a:cubicBezTo>
                    <a:pt x="409" y="278"/>
                    <a:pt x="442" y="257"/>
                    <a:pt x="456" y="222"/>
                  </a:cubicBezTo>
                  <a:moveTo>
                    <a:pt x="59" y="114"/>
                  </a:moveTo>
                  <a:cubicBezTo>
                    <a:pt x="59" y="25"/>
                    <a:pt x="59" y="25"/>
                    <a:pt x="59" y="25"/>
                  </a:cubicBezTo>
                  <a:cubicBezTo>
                    <a:pt x="86" y="25"/>
                    <a:pt x="86" y="25"/>
                    <a:pt x="86" y="25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7" y="247"/>
                    <a:pt x="27" y="247"/>
                    <a:pt x="27" y="247"/>
                  </a:cubicBezTo>
                  <a:cubicBezTo>
                    <a:pt x="0" y="247"/>
                    <a:pt x="0" y="247"/>
                    <a:pt x="0" y="24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6" y="273"/>
                    <a:pt x="86" y="273"/>
                    <a:pt x="86" y="273"/>
                  </a:cubicBezTo>
                  <a:cubicBezTo>
                    <a:pt x="86" y="247"/>
                    <a:pt x="86" y="247"/>
                    <a:pt x="86" y="247"/>
                  </a:cubicBezTo>
                  <a:cubicBezTo>
                    <a:pt x="59" y="247"/>
                    <a:pt x="59" y="247"/>
                    <a:pt x="59" y="247"/>
                  </a:cubicBezTo>
                  <a:cubicBezTo>
                    <a:pt x="59" y="138"/>
                    <a:pt x="59" y="138"/>
                    <a:pt x="59" y="138"/>
                  </a:cubicBezTo>
                  <a:cubicBezTo>
                    <a:pt x="196" y="138"/>
                    <a:pt x="196" y="138"/>
                    <a:pt x="196" y="138"/>
                  </a:cubicBezTo>
                  <a:cubicBezTo>
                    <a:pt x="196" y="247"/>
                    <a:pt x="196" y="247"/>
                    <a:pt x="196" y="247"/>
                  </a:cubicBezTo>
                  <a:cubicBezTo>
                    <a:pt x="168" y="247"/>
                    <a:pt x="168" y="247"/>
                    <a:pt x="168" y="247"/>
                  </a:cubicBezTo>
                  <a:cubicBezTo>
                    <a:pt x="168" y="273"/>
                    <a:pt x="168" y="273"/>
                    <a:pt x="168" y="273"/>
                  </a:cubicBezTo>
                  <a:cubicBezTo>
                    <a:pt x="255" y="273"/>
                    <a:pt x="255" y="273"/>
                    <a:pt x="255" y="273"/>
                  </a:cubicBezTo>
                  <a:cubicBezTo>
                    <a:pt x="255" y="247"/>
                    <a:pt x="255" y="247"/>
                    <a:pt x="255" y="247"/>
                  </a:cubicBezTo>
                  <a:cubicBezTo>
                    <a:pt x="227" y="247"/>
                    <a:pt x="227" y="247"/>
                    <a:pt x="227" y="247"/>
                  </a:cubicBezTo>
                  <a:cubicBezTo>
                    <a:pt x="227" y="25"/>
                    <a:pt x="227" y="25"/>
                    <a:pt x="227" y="25"/>
                  </a:cubicBezTo>
                  <a:cubicBezTo>
                    <a:pt x="255" y="25"/>
                    <a:pt x="255" y="25"/>
                    <a:pt x="255" y="25"/>
                  </a:cubicBezTo>
                  <a:cubicBezTo>
                    <a:pt x="255" y="0"/>
                    <a:pt x="255" y="0"/>
                    <a:pt x="255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25"/>
                    <a:pt x="168" y="25"/>
                    <a:pt x="168" y="25"/>
                  </a:cubicBezTo>
                  <a:cubicBezTo>
                    <a:pt x="196" y="25"/>
                    <a:pt x="196" y="25"/>
                    <a:pt x="196" y="25"/>
                  </a:cubicBezTo>
                  <a:cubicBezTo>
                    <a:pt x="196" y="114"/>
                    <a:pt x="196" y="114"/>
                    <a:pt x="196" y="114"/>
                  </a:cubicBezTo>
                  <a:lnTo>
                    <a:pt x="59" y="114"/>
                  </a:lnTo>
                  <a:close/>
                  <a:moveTo>
                    <a:pt x="996" y="248"/>
                  </a:moveTo>
                  <a:cubicBezTo>
                    <a:pt x="971" y="248"/>
                    <a:pt x="971" y="248"/>
                    <a:pt x="971" y="248"/>
                  </a:cubicBezTo>
                  <a:cubicBezTo>
                    <a:pt x="971" y="163"/>
                    <a:pt x="971" y="163"/>
                    <a:pt x="971" y="163"/>
                  </a:cubicBezTo>
                  <a:cubicBezTo>
                    <a:pt x="971" y="124"/>
                    <a:pt x="991" y="104"/>
                    <a:pt x="1026" y="104"/>
                  </a:cubicBezTo>
                  <a:cubicBezTo>
                    <a:pt x="1058" y="104"/>
                    <a:pt x="1078" y="124"/>
                    <a:pt x="1078" y="163"/>
                  </a:cubicBezTo>
                  <a:cubicBezTo>
                    <a:pt x="1078" y="248"/>
                    <a:pt x="1078" y="248"/>
                    <a:pt x="1078" y="248"/>
                  </a:cubicBezTo>
                  <a:cubicBezTo>
                    <a:pt x="1053" y="248"/>
                    <a:pt x="1053" y="248"/>
                    <a:pt x="1053" y="248"/>
                  </a:cubicBezTo>
                  <a:cubicBezTo>
                    <a:pt x="1053" y="273"/>
                    <a:pt x="1053" y="273"/>
                    <a:pt x="1053" y="273"/>
                  </a:cubicBezTo>
                  <a:cubicBezTo>
                    <a:pt x="1134" y="273"/>
                    <a:pt x="1134" y="273"/>
                    <a:pt x="1134" y="273"/>
                  </a:cubicBezTo>
                  <a:cubicBezTo>
                    <a:pt x="1134" y="248"/>
                    <a:pt x="1134" y="248"/>
                    <a:pt x="1134" y="248"/>
                  </a:cubicBezTo>
                  <a:cubicBezTo>
                    <a:pt x="1109" y="248"/>
                    <a:pt x="1109" y="248"/>
                    <a:pt x="1109" y="248"/>
                  </a:cubicBezTo>
                  <a:cubicBezTo>
                    <a:pt x="1109" y="163"/>
                    <a:pt x="1109" y="163"/>
                    <a:pt x="1109" y="163"/>
                  </a:cubicBezTo>
                  <a:cubicBezTo>
                    <a:pt x="1109" y="117"/>
                    <a:pt x="1081" y="79"/>
                    <a:pt x="1030" y="79"/>
                  </a:cubicBezTo>
                  <a:cubicBezTo>
                    <a:pt x="1003" y="79"/>
                    <a:pt x="983" y="89"/>
                    <a:pt x="971" y="105"/>
                  </a:cubicBezTo>
                  <a:cubicBezTo>
                    <a:pt x="971" y="0"/>
                    <a:pt x="971" y="0"/>
                    <a:pt x="971" y="0"/>
                  </a:cubicBezTo>
                  <a:cubicBezTo>
                    <a:pt x="915" y="0"/>
                    <a:pt x="915" y="0"/>
                    <a:pt x="915" y="0"/>
                  </a:cubicBezTo>
                  <a:cubicBezTo>
                    <a:pt x="915" y="24"/>
                    <a:pt x="915" y="24"/>
                    <a:pt x="915" y="24"/>
                  </a:cubicBezTo>
                  <a:cubicBezTo>
                    <a:pt x="940" y="24"/>
                    <a:pt x="940" y="24"/>
                    <a:pt x="940" y="24"/>
                  </a:cubicBezTo>
                  <a:cubicBezTo>
                    <a:pt x="940" y="248"/>
                    <a:pt x="940" y="248"/>
                    <a:pt x="940" y="248"/>
                  </a:cubicBezTo>
                  <a:cubicBezTo>
                    <a:pt x="915" y="248"/>
                    <a:pt x="915" y="248"/>
                    <a:pt x="915" y="248"/>
                  </a:cubicBezTo>
                  <a:cubicBezTo>
                    <a:pt x="915" y="273"/>
                    <a:pt x="915" y="273"/>
                    <a:pt x="915" y="273"/>
                  </a:cubicBezTo>
                  <a:cubicBezTo>
                    <a:pt x="996" y="273"/>
                    <a:pt x="996" y="273"/>
                    <a:pt x="996" y="273"/>
                  </a:cubicBezTo>
                  <a:lnTo>
                    <a:pt x="996" y="248"/>
                  </a:lnTo>
                  <a:close/>
                  <a:moveTo>
                    <a:pt x="514" y="178"/>
                  </a:moveTo>
                  <a:cubicBezTo>
                    <a:pt x="514" y="135"/>
                    <a:pt x="542" y="104"/>
                    <a:pt x="580" y="104"/>
                  </a:cubicBezTo>
                  <a:cubicBezTo>
                    <a:pt x="619" y="104"/>
                    <a:pt x="646" y="136"/>
                    <a:pt x="646" y="178"/>
                  </a:cubicBezTo>
                  <a:cubicBezTo>
                    <a:pt x="646" y="221"/>
                    <a:pt x="619" y="252"/>
                    <a:pt x="580" y="252"/>
                  </a:cubicBezTo>
                  <a:cubicBezTo>
                    <a:pt x="542" y="252"/>
                    <a:pt x="514" y="221"/>
                    <a:pt x="514" y="178"/>
                  </a:cubicBezTo>
                  <a:moveTo>
                    <a:pt x="366" y="104"/>
                  </a:moveTo>
                  <a:cubicBezTo>
                    <a:pt x="406" y="104"/>
                    <a:pt x="427" y="133"/>
                    <a:pt x="430" y="164"/>
                  </a:cubicBezTo>
                  <a:cubicBezTo>
                    <a:pt x="299" y="164"/>
                    <a:pt x="299" y="164"/>
                    <a:pt x="299" y="164"/>
                  </a:cubicBezTo>
                  <a:cubicBezTo>
                    <a:pt x="302" y="130"/>
                    <a:pt x="326" y="104"/>
                    <a:pt x="366" y="104"/>
                  </a:cubicBezTo>
                  <a:moveTo>
                    <a:pt x="859" y="224"/>
                  </a:moveTo>
                  <a:cubicBezTo>
                    <a:pt x="859" y="109"/>
                    <a:pt x="859" y="109"/>
                    <a:pt x="859" y="109"/>
                  </a:cubicBezTo>
                  <a:cubicBezTo>
                    <a:pt x="897" y="109"/>
                    <a:pt x="897" y="109"/>
                    <a:pt x="897" y="109"/>
                  </a:cubicBezTo>
                  <a:cubicBezTo>
                    <a:pt x="897" y="84"/>
                    <a:pt x="897" y="84"/>
                    <a:pt x="897" y="84"/>
                  </a:cubicBezTo>
                  <a:cubicBezTo>
                    <a:pt x="859" y="84"/>
                    <a:pt x="859" y="84"/>
                    <a:pt x="859" y="84"/>
                  </a:cubicBezTo>
                  <a:cubicBezTo>
                    <a:pt x="859" y="36"/>
                    <a:pt x="859" y="36"/>
                    <a:pt x="859" y="36"/>
                  </a:cubicBezTo>
                  <a:cubicBezTo>
                    <a:pt x="829" y="36"/>
                    <a:pt x="829" y="36"/>
                    <a:pt x="829" y="36"/>
                  </a:cubicBezTo>
                  <a:cubicBezTo>
                    <a:pt x="829" y="84"/>
                    <a:pt x="829" y="84"/>
                    <a:pt x="829" y="84"/>
                  </a:cubicBezTo>
                  <a:cubicBezTo>
                    <a:pt x="799" y="84"/>
                    <a:pt x="799" y="84"/>
                    <a:pt x="799" y="84"/>
                  </a:cubicBezTo>
                  <a:cubicBezTo>
                    <a:pt x="799" y="109"/>
                    <a:pt x="799" y="109"/>
                    <a:pt x="799" y="109"/>
                  </a:cubicBezTo>
                  <a:cubicBezTo>
                    <a:pt x="829" y="109"/>
                    <a:pt x="829" y="109"/>
                    <a:pt x="829" y="109"/>
                  </a:cubicBezTo>
                  <a:cubicBezTo>
                    <a:pt x="829" y="225"/>
                    <a:pt x="829" y="225"/>
                    <a:pt x="829" y="225"/>
                  </a:cubicBezTo>
                  <a:cubicBezTo>
                    <a:pt x="829" y="259"/>
                    <a:pt x="844" y="275"/>
                    <a:pt x="879" y="275"/>
                  </a:cubicBezTo>
                  <a:cubicBezTo>
                    <a:pt x="884" y="275"/>
                    <a:pt x="893" y="274"/>
                    <a:pt x="897" y="273"/>
                  </a:cubicBezTo>
                  <a:cubicBezTo>
                    <a:pt x="897" y="248"/>
                    <a:pt x="897" y="248"/>
                    <a:pt x="897" y="248"/>
                  </a:cubicBezTo>
                  <a:cubicBezTo>
                    <a:pt x="892" y="249"/>
                    <a:pt x="886" y="249"/>
                    <a:pt x="882" y="249"/>
                  </a:cubicBezTo>
                  <a:cubicBezTo>
                    <a:pt x="866" y="249"/>
                    <a:pt x="859" y="244"/>
                    <a:pt x="859" y="224"/>
                  </a:cubicBezTo>
                  <a:moveTo>
                    <a:pt x="783" y="275"/>
                  </a:moveTo>
                  <a:cubicBezTo>
                    <a:pt x="789" y="275"/>
                    <a:pt x="797" y="274"/>
                    <a:pt x="801" y="273"/>
                  </a:cubicBezTo>
                  <a:cubicBezTo>
                    <a:pt x="801" y="248"/>
                    <a:pt x="801" y="248"/>
                    <a:pt x="801" y="248"/>
                  </a:cubicBezTo>
                  <a:cubicBezTo>
                    <a:pt x="795" y="249"/>
                    <a:pt x="791" y="249"/>
                    <a:pt x="787" y="249"/>
                  </a:cubicBezTo>
                  <a:cubicBezTo>
                    <a:pt x="774" y="249"/>
                    <a:pt x="768" y="243"/>
                    <a:pt x="768" y="222"/>
                  </a:cubicBezTo>
                  <a:cubicBezTo>
                    <a:pt x="768" y="0"/>
                    <a:pt x="768" y="0"/>
                    <a:pt x="768" y="0"/>
                  </a:cubicBezTo>
                  <a:cubicBezTo>
                    <a:pt x="712" y="0"/>
                    <a:pt x="712" y="0"/>
                    <a:pt x="712" y="0"/>
                  </a:cubicBezTo>
                  <a:cubicBezTo>
                    <a:pt x="712" y="24"/>
                    <a:pt x="712" y="24"/>
                    <a:pt x="712" y="24"/>
                  </a:cubicBezTo>
                  <a:cubicBezTo>
                    <a:pt x="737" y="24"/>
                    <a:pt x="737" y="24"/>
                    <a:pt x="737" y="24"/>
                  </a:cubicBezTo>
                  <a:cubicBezTo>
                    <a:pt x="737" y="224"/>
                    <a:pt x="737" y="224"/>
                    <a:pt x="737" y="224"/>
                  </a:cubicBezTo>
                  <a:cubicBezTo>
                    <a:pt x="737" y="257"/>
                    <a:pt x="751" y="275"/>
                    <a:pt x="783" y="27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61D17F69-D687-48A8-8300-CE89003EF7B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7202" y="1504398"/>
              <a:ext cx="1030288" cy="1231900"/>
            </a:xfrm>
            <a:custGeom>
              <a:avLst/>
              <a:gdLst>
                <a:gd name="T0" fmla="*/ 85 w 243"/>
                <a:gd name="T1" fmla="*/ 195 h 288"/>
                <a:gd name="T2" fmla="*/ 125 w 243"/>
                <a:gd name="T3" fmla="*/ 223 h 288"/>
                <a:gd name="T4" fmla="*/ 158 w 243"/>
                <a:gd name="T5" fmla="*/ 203 h 288"/>
                <a:gd name="T6" fmla="*/ 110 w 243"/>
                <a:gd name="T7" fmla="*/ 176 h 288"/>
                <a:gd name="T8" fmla="*/ 36 w 243"/>
                <a:gd name="T9" fmla="*/ 150 h 288"/>
                <a:gd name="T10" fmla="*/ 5 w 243"/>
                <a:gd name="T11" fmla="*/ 87 h 288"/>
                <a:gd name="T12" fmla="*/ 119 w 243"/>
                <a:gd name="T13" fmla="*/ 0 h 288"/>
                <a:gd name="T14" fmla="*/ 236 w 243"/>
                <a:gd name="T15" fmla="*/ 86 h 288"/>
                <a:gd name="T16" fmla="*/ 153 w 243"/>
                <a:gd name="T17" fmla="*/ 86 h 288"/>
                <a:gd name="T18" fmla="*/ 118 w 243"/>
                <a:gd name="T19" fmla="*/ 62 h 288"/>
                <a:gd name="T20" fmla="*/ 90 w 243"/>
                <a:gd name="T21" fmla="*/ 80 h 288"/>
                <a:gd name="T22" fmla="*/ 130 w 243"/>
                <a:gd name="T23" fmla="*/ 104 h 288"/>
                <a:gd name="T24" fmla="*/ 208 w 243"/>
                <a:gd name="T25" fmla="*/ 130 h 288"/>
                <a:gd name="T26" fmla="*/ 243 w 243"/>
                <a:gd name="T27" fmla="*/ 194 h 288"/>
                <a:gd name="T28" fmla="*/ 122 w 243"/>
                <a:gd name="T29" fmla="*/ 288 h 288"/>
                <a:gd name="T30" fmla="*/ 0 w 243"/>
                <a:gd name="T31" fmla="*/ 195 h 288"/>
                <a:gd name="T32" fmla="*/ 85 w 243"/>
                <a:gd name="T33" fmla="*/ 195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3" h="288">
                  <a:moveTo>
                    <a:pt x="85" y="195"/>
                  </a:moveTo>
                  <a:cubicBezTo>
                    <a:pt x="90" y="216"/>
                    <a:pt x="101" y="223"/>
                    <a:pt x="125" y="223"/>
                  </a:cubicBezTo>
                  <a:cubicBezTo>
                    <a:pt x="146" y="223"/>
                    <a:pt x="158" y="215"/>
                    <a:pt x="158" y="203"/>
                  </a:cubicBezTo>
                  <a:cubicBezTo>
                    <a:pt x="158" y="186"/>
                    <a:pt x="142" y="185"/>
                    <a:pt x="110" y="176"/>
                  </a:cubicBezTo>
                  <a:cubicBezTo>
                    <a:pt x="72" y="166"/>
                    <a:pt x="48" y="158"/>
                    <a:pt x="36" y="150"/>
                  </a:cubicBezTo>
                  <a:cubicBezTo>
                    <a:pt x="15" y="135"/>
                    <a:pt x="5" y="114"/>
                    <a:pt x="5" y="87"/>
                  </a:cubicBezTo>
                  <a:cubicBezTo>
                    <a:pt x="5" y="34"/>
                    <a:pt x="47" y="0"/>
                    <a:pt x="119" y="0"/>
                  </a:cubicBezTo>
                  <a:cubicBezTo>
                    <a:pt x="189" y="0"/>
                    <a:pt x="231" y="31"/>
                    <a:pt x="236" y="86"/>
                  </a:cubicBezTo>
                  <a:cubicBezTo>
                    <a:pt x="153" y="86"/>
                    <a:pt x="153" y="86"/>
                    <a:pt x="153" y="86"/>
                  </a:cubicBezTo>
                  <a:cubicBezTo>
                    <a:pt x="150" y="70"/>
                    <a:pt x="139" y="62"/>
                    <a:pt x="118" y="62"/>
                  </a:cubicBezTo>
                  <a:cubicBezTo>
                    <a:pt x="99" y="62"/>
                    <a:pt x="90" y="68"/>
                    <a:pt x="90" y="80"/>
                  </a:cubicBezTo>
                  <a:cubicBezTo>
                    <a:pt x="90" y="95"/>
                    <a:pt x="104" y="98"/>
                    <a:pt x="130" y="104"/>
                  </a:cubicBezTo>
                  <a:cubicBezTo>
                    <a:pt x="164" y="113"/>
                    <a:pt x="191" y="119"/>
                    <a:pt x="208" y="130"/>
                  </a:cubicBezTo>
                  <a:cubicBezTo>
                    <a:pt x="232" y="146"/>
                    <a:pt x="243" y="166"/>
                    <a:pt x="243" y="194"/>
                  </a:cubicBezTo>
                  <a:cubicBezTo>
                    <a:pt x="243" y="253"/>
                    <a:pt x="201" y="288"/>
                    <a:pt x="122" y="288"/>
                  </a:cubicBezTo>
                  <a:cubicBezTo>
                    <a:pt x="48" y="288"/>
                    <a:pt x="6" y="253"/>
                    <a:pt x="0" y="195"/>
                  </a:cubicBezTo>
                  <a:lnTo>
                    <a:pt x="85" y="1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CD4BE64E-7ABD-45BD-ACCF-3C1667AD36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7727" y="1504398"/>
              <a:ext cx="1147763" cy="1231900"/>
            </a:xfrm>
            <a:custGeom>
              <a:avLst/>
              <a:gdLst>
                <a:gd name="T0" fmla="*/ 271 w 271"/>
                <a:gd name="T1" fmla="*/ 174 h 288"/>
                <a:gd name="T2" fmla="*/ 140 w 271"/>
                <a:gd name="T3" fmla="*/ 288 h 288"/>
                <a:gd name="T4" fmla="*/ 0 w 271"/>
                <a:gd name="T5" fmla="*/ 144 h 288"/>
                <a:gd name="T6" fmla="*/ 139 w 271"/>
                <a:gd name="T7" fmla="*/ 0 h 288"/>
                <a:gd name="T8" fmla="*/ 269 w 271"/>
                <a:gd name="T9" fmla="*/ 111 h 288"/>
                <a:gd name="T10" fmla="*/ 186 w 271"/>
                <a:gd name="T11" fmla="*/ 111 h 288"/>
                <a:gd name="T12" fmla="*/ 140 w 271"/>
                <a:gd name="T13" fmla="*/ 68 h 288"/>
                <a:gd name="T14" fmla="*/ 88 w 271"/>
                <a:gd name="T15" fmla="*/ 144 h 288"/>
                <a:gd name="T16" fmla="*/ 142 w 271"/>
                <a:gd name="T17" fmla="*/ 220 h 288"/>
                <a:gd name="T18" fmla="*/ 188 w 271"/>
                <a:gd name="T19" fmla="*/ 174 h 288"/>
                <a:gd name="T20" fmla="*/ 271 w 271"/>
                <a:gd name="T21" fmla="*/ 17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1" h="288">
                  <a:moveTo>
                    <a:pt x="271" y="174"/>
                  </a:moveTo>
                  <a:cubicBezTo>
                    <a:pt x="266" y="246"/>
                    <a:pt x="219" y="288"/>
                    <a:pt x="140" y="288"/>
                  </a:cubicBezTo>
                  <a:cubicBezTo>
                    <a:pt x="53" y="288"/>
                    <a:pt x="0" y="233"/>
                    <a:pt x="0" y="144"/>
                  </a:cubicBezTo>
                  <a:cubicBezTo>
                    <a:pt x="0" y="55"/>
                    <a:pt x="54" y="0"/>
                    <a:pt x="139" y="0"/>
                  </a:cubicBezTo>
                  <a:cubicBezTo>
                    <a:pt x="218" y="0"/>
                    <a:pt x="264" y="40"/>
                    <a:pt x="269" y="111"/>
                  </a:cubicBezTo>
                  <a:cubicBezTo>
                    <a:pt x="186" y="111"/>
                    <a:pt x="186" y="111"/>
                    <a:pt x="186" y="111"/>
                  </a:cubicBezTo>
                  <a:cubicBezTo>
                    <a:pt x="183" y="83"/>
                    <a:pt x="168" y="68"/>
                    <a:pt x="140" y="68"/>
                  </a:cubicBezTo>
                  <a:cubicBezTo>
                    <a:pt x="105" y="68"/>
                    <a:pt x="88" y="94"/>
                    <a:pt x="88" y="144"/>
                  </a:cubicBezTo>
                  <a:cubicBezTo>
                    <a:pt x="88" y="194"/>
                    <a:pt x="107" y="220"/>
                    <a:pt x="142" y="220"/>
                  </a:cubicBezTo>
                  <a:cubicBezTo>
                    <a:pt x="169" y="220"/>
                    <a:pt x="186" y="204"/>
                    <a:pt x="188" y="174"/>
                  </a:cubicBezTo>
                  <a:lnTo>
                    <a:pt x="271" y="1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C057E95B-2796-491D-A687-27D4B2DCD97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6115" y="1539323"/>
              <a:ext cx="1144588" cy="1163638"/>
            </a:xfrm>
            <a:custGeom>
              <a:avLst/>
              <a:gdLst>
                <a:gd name="T0" fmla="*/ 0 w 721"/>
                <a:gd name="T1" fmla="*/ 0 h 733"/>
                <a:gd name="T2" fmla="*/ 237 w 721"/>
                <a:gd name="T3" fmla="*/ 0 h 733"/>
                <a:gd name="T4" fmla="*/ 360 w 721"/>
                <a:gd name="T5" fmla="*/ 474 h 733"/>
                <a:gd name="T6" fmla="*/ 491 w 721"/>
                <a:gd name="T7" fmla="*/ 0 h 733"/>
                <a:gd name="T8" fmla="*/ 721 w 721"/>
                <a:gd name="T9" fmla="*/ 0 h 733"/>
                <a:gd name="T10" fmla="*/ 478 w 721"/>
                <a:gd name="T11" fmla="*/ 733 h 733"/>
                <a:gd name="T12" fmla="*/ 245 w 721"/>
                <a:gd name="T13" fmla="*/ 733 h 733"/>
                <a:gd name="T14" fmla="*/ 0 w 721"/>
                <a:gd name="T15" fmla="*/ 0 h 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1" h="733">
                  <a:moveTo>
                    <a:pt x="0" y="0"/>
                  </a:moveTo>
                  <a:lnTo>
                    <a:pt x="237" y="0"/>
                  </a:lnTo>
                  <a:lnTo>
                    <a:pt x="360" y="474"/>
                  </a:lnTo>
                  <a:lnTo>
                    <a:pt x="491" y="0"/>
                  </a:lnTo>
                  <a:lnTo>
                    <a:pt x="721" y="0"/>
                  </a:lnTo>
                  <a:lnTo>
                    <a:pt x="478" y="733"/>
                  </a:lnTo>
                  <a:lnTo>
                    <a:pt x="245" y="73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24" name="Freeform 8">
              <a:extLst>
                <a:ext uri="{FF2B5EF4-FFF2-40B4-BE49-F238E27FC236}">
                  <a16:creationId xmlns:a16="http://schemas.microsoft.com/office/drawing/2014/main" id="{711BEA48-E6DF-45F8-BDA7-36890BE90C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652" y="1504398"/>
              <a:ext cx="1500188" cy="1231900"/>
            </a:xfrm>
            <a:custGeom>
              <a:avLst/>
              <a:gdLst>
                <a:gd name="T0" fmla="*/ 101 w 354"/>
                <a:gd name="T1" fmla="*/ 0 h 288"/>
                <a:gd name="T2" fmla="*/ 73 w 354"/>
                <a:gd name="T3" fmla="*/ 12 h 288"/>
                <a:gd name="T4" fmla="*/ 15 w 354"/>
                <a:gd name="T5" fmla="*/ 69 h 288"/>
                <a:gd name="T6" fmla="*/ 15 w 354"/>
                <a:gd name="T7" fmla="*/ 127 h 288"/>
                <a:gd name="T8" fmla="*/ 177 w 354"/>
                <a:gd name="T9" fmla="*/ 288 h 288"/>
                <a:gd name="T10" fmla="*/ 338 w 354"/>
                <a:gd name="T11" fmla="*/ 127 h 288"/>
                <a:gd name="T12" fmla="*/ 338 w 354"/>
                <a:gd name="T13" fmla="*/ 69 h 288"/>
                <a:gd name="T14" fmla="*/ 281 w 354"/>
                <a:gd name="T15" fmla="*/ 12 h 288"/>
                <a:gd name="T16" fmla="*/ 252 w 354"/>
                <a:gd name="T17" fmla="*/ 0 h 288"/>
                <a:gd name="T18" fmla="*/ 224 w 354"/>
                <a:gd name="T19" fmla="*/ 12 h 288"/>
                <a:gd name="T20" fmla="*/ 177 w 354"/>
                <a:gd name="T21" fmla="*/ 59 h 288"/>
                <a:gd name="T22" fmla="*/ 130 w 354"/>
                <a:gd name="T23" fmla="*/ 12 h 288"/>
                <a:gd name="T24" fmla="*/ 101 w 354"/>
                <a:gd name="T25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4" h="288">
                  <a:moveTo>
                    <a:pt x="101" y="0"/>
                  </a:moveTo>
                  <a:cubicBezTo>
                    <a:pt x="91" y="0"/>
                    <a:pt x="80" y="4"/>
                    <a:pt x="73" y="12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0" y="85"/>
                    <a:pt x="0" y="111"/>
                    <a:pt x="15" y="127"/>
                  </a:cubicBezTo>
                  <a:cubicBezTo>
                    <a:pt x="177" y="288"/>
                    <a:pt x="177" y="288"/>
                    <a:pt x="177" y="288"/>
                  </a:cubicBezTo>
                  <a:cubicBezTo>
                    <a:pt x="338" y="127"/>
                    <a:pt x="338" y="127"/>
                    <a:pt x="338" y="127"/>
                  </a:cubicBezTo>
                  <a:cubicBezTo>
                    <a:pt x="354" y="111"/>
                    <a:pt x="354" y="85"/>
                    <a:pt x="338" y="69"/>
                  </a:cubicBezTo>
                  <a:cubicBezTo>
                    <a:pt x="281" y="12"/>
                    <a:pt x="281" y="12"/>
                    <a:pt x="281" y="12"/>
                  </a:cubicBezTo>
                  <a:cubicBezTo>
                    <a:pt x="273" y="4"/>
                    <a:pt x="263" y="0"/>
                    <a:pt x="252" y="0"/>
                  </a:cubicBezTo>
                  <a:cubicBezTo>
                    <a:pt x="242" y="0"/>
                    <a:pt x="232" y="4"/>
                    <a:pt x="224" y="12"/>
                  </a:cubicBezTo>
                  <a:cubicBezTo>
                    <a:pt x="177" y="59"/>
                    <a:pt x="177" y="59"/>
                    <a:pt x="177" y="59"/>
                  </a:cubicBezTo>
                  <a:cubicBezTo>
                    <a:pt x="130" y="12"/>
                    <a:pt x="130" y="12"/>
                    <a:pt x="130" y="12"/>
                  </a:cubicBezTo>
                  <a:cubicBezTo>
                    <a:pt x="122" y="4"/>
                    <a:pt x="111" y="0"/>
                    <a:pt x="10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CCA9C532-A3D9-4234-A91F-8BD0192B10A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806527" y="2471186"/>
              <a:ext cx="233363" cy="239713"/>
            </a:xfrm>
            <a:custGeom>
              <a:avLst/>
              <a:gdLst>
                <a:gd name="T0" fmla="*/ 27 w 55"/>
                <a:gd name="T1" fmla="*/ 56 h 56"/>
                <a:gd name="T2" fmla="*/ 0 w 55"/>
                <a:gd name="T3" fmla="*/ 28 h 56"/>
                <a:gd name="T4" fmla="*/ 27 w 55"/>
                <a:gd name="T5" fmla="*/ 0 h 56"/>
                <a:gd name="T6" fmla="*/ 55 w 55"/>
                <a:gd name="T7" fmla="*/ 28 h 56"/>
                <a:gd name="T8" fmla="*/ 27 w 55"/>
                <a:gd name="T9" fmla="*/ 56 h 56"/>
                <a:gd name="T10" fmla="*/ 27 w 55"/>
                <a:gd name="T11" fmla="*/ 5 h 56"/>
                <a:gd name="T12" fmla="*/ 6 w 55"/>
                <a:gd name="T13" fmla="*/ 28 h 56"/>
                <a:gd name="T14" fmla="*/ 27 w 55"/>
                <a:gd name="T15" fmla="*/ 51 h 56"/>
                <a:gd name="T16" fmla="*/ 49 w 55"/>
                <a:gd name="T17" fmla="*/ 28 h 56"/>
                <a:gd name="T18" fmla="*/ 27 w 55"/>
                <a:gd name="T19" fmla="*/ 5 h 56"/>
                <a:gd name="T20" fmla="*/ 22 w 55"/>
                <a:gd name="T21" fmla="*/ 44 h 56"/>
                <a:gd name="T22" fmla="*/ 16 w 55"/>
                <a:gd name="T23" fmla="*/ 44 h 56"/>
                <a:gd name="T24" fmla="*/ 16 w 55"/>
                <a:gd name="T25" fmla="*/ 13 h 56"/>
                <a:gd name="T26" fmla="*/ 28 w 55"/>
                <a:gd name="T27" fmla="*/ 13 h 56"/>
                <a:gd name="T28" fmla="*/ 40 w 55"/>
                <a:gd name="T29" fmla="*/ 22 h 56"/>
                <a:gd name="T30" fmla="*/ 31 w 55"/>
                <a:gd name="T31" fmla="*/ 30 h 56"/>
                <a:gd name="T32" fmla="*/ 40 w 55"/>
                <a:gd name="T33" fmla="*/ 44 h 56"/>
                <a:gd name="T34" fmla="*/ 34 w 55"/>
                <a:gd name="T35" fmla="*/ 44 h 56"/>
                <a:gd name="T36" fmla="*/ 26 w 55"/>
                <a:gd name="T37" fmla="*/ 31 h 56"/>
                <a:gd name="T38" fmla="*/ 22 w 55"/>
                <a:gd name="T39" fmla="*/ 31 h 56"/>
                <a:gd name="T40" fmla="*/ 22 w 55"/>
                <a:gd name="T41" fmla="*/ 44 h 56"/>
                <a:gd name="T42" fmla="*/ 27 w 55"/>
                <a:gd name="T43" fmla="*/ 26 h 56"/>
                <a:gd name="T44" fmla="*/ 34 w 55"/>
                <a:gd name="T45" fmla="*/ 21 h 56"/>
                <a:gd name="T46" fmla="*/ 28 w 55"/>
                <a:gd name="T47" fmla="*/ 17 h 56"/>
                <a:gd name="T48" fmla="*/ 22 w 55"/>
                <a:gd name="T49" fmla="*/ 17 h 56"/>
                <a:gd name="T50" fmla="*/ 22 w 55"/>
                <a:gd name="T51" fmla="*/ 26 h 56"/>
                <a:gd name="T52" fmla="*/ 27 w 55"/>
                <a:gd name="T53" fmla="*/ 2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5" h="56">
                  <a:moveTo>
                    <a:pt x="27" y="56"/>
                  </a:moveTo>
                  <a:cubicBezTo>
                    <a:pt x="11" y="56"/>
                    <a:pt x="0" y="44"/>
                    <a:pt x="0" y="28"/>
                  </a:cubicBezTo>
                  <a:cubicBezTo>
                    <a:pt x="0" y="11"/>
                    <a:pt x="12" y="0"/>
                    <a:pt x="27" y="0"/>
                  </a:cubicBezTo>
                  <a:cubicBezTo>
                    <a:pt x="42" y="0"/>
                    <a:pt x="55" y="11"/>
                    <a:pt x="55" y="28"/>
                  </a:cubicBezTo>
                  <a:cubicBezTo>
                    <a:pt x="55" y="45"/>
                    <a:pt x="42" y="56"/>
                    <a:pt x="27" y="56"/>
                  </a:cubicBezTo>
                  <a:close/>
                  <a:moveTo>
                    <a:pt x="27" y="5"/>
                  </a:moveTo>
                  <a:cubicBezTo>
                    <a:pt x="15" y="5"/>
                    <a:pt x="6" y="14"/>
                    <a:pt x="6" y="28"/>
                  </a:cubicBezTo>
                  <a:cubicBezTo>
                    <a:pt x="6" y="41"/>
                    <a:pt x="14" y="51"/>
                    <a:pt x="27" y="51"/>
                  </a:cubicBezTo>
                  <a:cubicBezTo>
                    <a:pt x="39" y="51"/>
                    <a:pt x="49" y="42"/>
                    <a:pt x="49" y="28"/>
                  </a:cubicBezTo>
                  <a:cubicBezTo>
                    <a:pt x="49" y="14"/>
                    <a:pt x="39" y="5"/>
                    <a:pt x="27" y="5"/>
                  </a:cubicBezTo>
                  <a:close/>
                  <a:moveTo>
                    <a:pt x="22" y="44"/>
                  </a:moveTo>
                  <a:cubicBezTo>
                    <a:pt x="16" y="44"/>
                    <a:pt x="16" y="44"/>
                    <a:pt x="16" y="44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36" y="13"/>
                    <a:pt x="40" y="16"/>
                    <a:pt x="40" y="22"/>
                  </a:cubicBezTo>
                  <a:cubicBezTo>
                    <a:pt x="40" y="27"/>
                    <a:pt x="36" y="30"/>
                    <a:pt x="31" y="30"/>
                  </a:cubicBezTo>
                  <a:cubicBezTo>
                    <a:pt x="40" y="44"/>
                    <a:pt x="40" y="44"/>
                    <a:pt x="40" y="44"/>
                  </a:cubicBezTo>
                  <a:cubicBezTo>
                    <a:pt x="34" y="44"/>
                    <a:pt x="34" y="44"/>
                    <a:pt x="34" y="44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2" y="31"/>
                    <a:pt x="22" y="31"/>
                    <a:pt x="22" y="31"/>
                  </a:cubicBezTo>
                  <a:lnTo>
                    <a:pt x="22" y="44"/>
                  </a:lnTo>
                  <a:close/>
                  <a:moveTo>
                    <a:pt x="27" y="26"/>
                  </a:moveTo>
                  <a:cubicBezTo>
                    <a:pt x="31" y="26"/>
                    <a:pt x="34" y="26"/>
                    <a:pt x="34" y="21"/>
                  </a:cubicBezTo>
                  <a:cubicBezTo>
                    <a:pt x="34" y="18"/>
                    <a:pt x="31" y="17"/>
                    <a:pt x="28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2" y="26"/>
                    <a:pt x="22" y="26"/>
                    <a:pt x="22" y="26"/>
                  </a:cubicBezTo>
                  <a:lnTo>
                    <a:pt x="27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+mn-lt"/>
                <a:cs typeface="Arial" panose="020B0604020202020204" pitchFamily="34" charset="0"/>
              </a:endParaRPr>
            </a:p>
          </p:txBody>
        </p:sp>
      </p:grpSp>
      <p:sp>
        <p:nvSpPr>
          <p:cNvPr id="15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253474" y="3718012"/>
            <a:ext cx="3493918" cy="2023033"/>
          </a:xfrm>
          <a:noFill/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1200"/>
              </a:spcBef>
              <a:buClrTx/>
              <a:buFont typeface="Arial"/>
              <a:buNone/>
              <a:defRPr sz="1800" b="1">
                <a:solidFill>
                  <a:schemeClr val="tx2"/>
                </a:solidFill>
                <a:latin typeface="+mn-lt"/>
              </a:defRPr>
            </a:lvl1pPr>
            <a:lvl2pPr marL="0" indent="0" algn="ctr">
              <a:spcBef>
                <a:spcPts val="1200"/>
              </a:spcBef>
              <a:buClrTx/>
              <a:buFontTx/>
              <a:buNone/>
              <a:defRPr sz="1500">
                <a:solidFill>
                  <a:schemeClr val="tx2"/>
                </a:solidFill>
              </a:defRPr>
            </a:lvl2pPr>
            <a:lvl3pPr marL="404813" indent="-173038">
              <a:spcBef>
                <a:spcPts val="600"/>
              </a:spcBef>
              <a:buClrTx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</a:defRPr>
            </a:lvl3pPr>
            <a:lvl4pPr marL="631825" indent="-174625">
              <a:spcBef>
                <a:spcPts val="600"/>
              </a:spcBef>
              <a:buClrTx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</a:defRPr>
            </a:lvl4pPr>
            <a:lvl5pPr marL="804863" indent="-173038">
              <a:spcBef>
                <a:spcPts val="600"/>
              </a:spcBef>
              <a:buClrTx/>
              <a:buFont typeface="Arial" panose="020B0604020202020204" pitchFamily="34" charset="0"/>
              <a:buChar char="–"/>
              <a:defRPr sz="1600">
                <a:solidFill>
                  <a:schemeClr val="tx2"/>
                </a:solidFill>
              </a:defRPr>
            </a:lvl5pPr>
            <a:lvl6pPr marL="977900" indent="-177800">
              <a:buClrTx/>
              <a:defRPr sz="1600"/>
            </a:lvl6pPr>
            <a:lvl7pPr marL="1143000" indent="-165100">
              <a:buClrTx/>
              <a:defRPr sz="1600"/>
            </a:lvl7pPr>
            <a:lvl8pPr marL="1320800" indent="-177800">
              <a:buClrTx/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Header</a:t>
            </a:r>
          </a:p>
          <a:p>
            <a:pPr lvl="1"/>
            <a:r>
              <a:rPr lang="en-US" dirty="0"/>
              <a:t>First-level</a:t>
            </a:r>
          </a:p>
        </p:txBody>
      </p:sp>
      <p:sp>
        <p:nvSpPr>
          <p:cNvPr id="1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7380297" y="3718012"/>
            <a:ext cx="3493918" cy="2023033"/>
          </a:xfrm>
          <a:noFill/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1200"/>
              </a:spcBef>
              <a:buClrTx/>
              <a:buFont typeface="Arial"/>
              <a:buNone/>
              <a:defRPr sz="1800" b="1">
                <a:solidFill>
                  <a:schemeClr val="bg1"/>
                </a:solidFill>
                <a:latin typeface="+mn-lt"/>
              </a:defRPr>
            </a:lvl1pPr>
            <a:lvl2pPr marL="0" indent="0" algn="ctr">
              <a:spcBef>
                <a:spcPts val="1200"/>
              </a:spcBef>
              <a:buClrTx/>
              <a:buFontTx/>
              <a:buNone/>
              <a:defRPr sz="1500">
                <a:solidFill>
                  <a:schemeClr val="bg1"/>
                </a:solidFill>
              </a:defRPr>
            </a:lvl2pPr>
            <a:lvl3pPr marL="231775" indent="0">
              <a:spcBef>
                <a:spcPts val="600"/>
              </a:spcBef>
              <a:buClrTx/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3pPr>
            <a:lvl4pPr marL="631825" indent="-174625">
              <a:spcBef>
                <a:spcPts val="600"/>
              </a:spcBef>
              <a:buClrTx/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4pPr>
            <a:lvl5pPr marL="804863" indent="-173038">
              <a:spcBef>
                <a:spcPts val="600"/>
              </a:spcBef>
              <a:buClrTx/>
              <a:buFont typeface="Arial" panose="020B0604020202020204" pitchFamily="34" charset="0"/>
              <a:buChar char="–"/>
              <a:defRPr sz="1600">
                <a:solidFill>
                  <a:schemeClr val="bg1"/>
                </a:solidFill>
              </a:defRPr>
            </a:lvl5pPr>
            <a:lvl6pPr>
              <a:spcBef>
                <a:spcPts val="600"/>
              </a:spcBef>
              <a:buClrTx/>
              <a:defRPr sz="1600">
                <a:solidFill>
                  <a:schemeClr val="bg1"/>
                </a:solidFill>
              </a:defRPr>
            </a:lvl6pPr>
            <a:lvl7pPr>
              <a:spcBef>
                <a:spcPts val="600"/>
              </a:spcBef>
              <a:buClrTx/>
              <a:defRPr sz="1600">
                <a:solidFill>
                  <a:schemeClr val="bg1"/>
                </a:solidFill>
              </a:defRPr>
            </a:lvl7pPr>
            <a:lvl8pPr>
              <a:spcBef>
                <a:spcPts val="600"/>
              </a:spcBef>
              <a:buClrTx/>
              <a:defRPr sz="1600">
                <a:solidFill>
                  <a:schemeClr val="bg1"/>
                </a:solidFill>
              </a:defRPr>
            </a:lvl8pPr>
            <a:lvl9pPr>
              <a:defRPr sz="1600"/>
            </a:lvl9pPr>
          </a:lstStyle>
          <a:p>
            <a:pPr lvl="0"/>
            <a:r>
              <a:rPr lang="en-US" dirty="0"/>
              <a:t>Header</a:t>
            </a:r>
          </a:p>
          <a:p>
            <a:pPr lvl="1"/>
            <a:r>
              <a:rPr lang="en-US" dirty="0"/>
              <a:t>First-level</a:t>
            </a:r>
          </a:p>
        </p:txBody>
      </p:sp>
    </p:spTree>
    <p:extLst>
      <p:ext uri="{BB962C8B-B14F-4D97-AF65-F5344CB8AC3E}">
        <p14:creationId xmlns:p14="http://schemas.microsoft.com/office/powerpoint/2010/main" val="11464349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CFACB8A6-3813-48D2-B8CE-038DD1E42B32}"/>
              </a:ext>
            </a:extLst>
          </p:cNvPr>
          <p:cNvSpPr/>
          <p:nvPr userDrawn="1"/>
        </p:nvSpPr>
        <p:spPr>
          <a:xfrm>
            <a:off x="218718" y="6241774"/>
            <a:ext cx="5587246" cy="6162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5FE79D5-35B2-49F2-B15D-DA1A165F3786}"/>
              </a:ext>
            </a:extLst>
          </p:cNvPr>
          <p:cNvSpPr/>
          <p:nvPr userDrawn="1"/>
        </p:nvSpPr>
        <p:spPr>
          <a:xfrm>
            <a:off x="4062895" y="0"/>
            <a:ext cx="4058151" cy="6858000"/>
          </a:xfrm>
          <a:prstGeom prst="rect">
            <a:avLst/>
          </a:prstGeom>
          <a:solidFill>
            <a:srgbClr val="E9E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8E8E372-A3D9-43BC-A3BE-4011C8DA5B98}"/>
              </a:ext>
            </a:extLst>
          </p:cNvPr>
          <p:cNvSpPr/>
          <p:nvPr userDrawn="1"/>
        </p:nvSpPr>
        <p:spPr>
          <a:xfrm>
            <a:off x="8121046" y="0"/>
            <a:ext cx="407095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dirty="0">
              <a:latin typeface="+mn-lt"/>
              <a:cs typeface="Arial" panose="020B0604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FDE6AD5-F9DF-408C-8730-856FE7DF1AC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355279" y="6373316"/>
            <a:ext cx="1279513" cy="157138"/>
            <a:chOff x="1011652" y="1504398"/>
            <a:chExt cx="10028238" cy="1231900"/>
          </a:xfrm>
          <a:solidFill>
            <a:schemeClr val="bg1"/>
          </a:solidFill>
        </p:grpSpPr>
        <p:sp>
          <p:nvSpPr>
            <p:cNvPr id="7" name="Freeform 4">
              <a:extLst>
                <a:ext uri="{FF2B5EF4-FFF2-40B4-BE49-F238E27FC236}">
                  <a16:creationId xmlns:a16="http://schemas.microsoft.com/office/drawing/2014/main" id="{EAEBFD24-EC09-43D3-99D6-42D3AFF5C68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17027" y="1539323"/>
              <a:ext cx="4808538" cy="1189038"/>
            </a:xfrm>
            <a:custGeom>
              <a:avLst/>
              <a:gdLst>
                <a:gd name="T0" fmla="*/ 701 w 1134"/>
                <a:gd name="T1" fmla="*/ 273 h 278"/>
                <a:gd name="T2" fmla="*/ 675 w 1134"/>
                <a:gd name="T3" fmla="*/ 248 h 278"/>
                <a:gd name="T4" fmla="*/ 701 w 1134"/>
                <a:gd name="T5" fmla="*/ 109 h 278"/>
                <a:gd name="T6" fmla="*/ 645 w 1134"/>
                <a:gd name="T7" fmla="*/ 84 h 278"/>
                <a:gd name="T8" fmla="*/ 576 w 1134"/>
                <a:gd name="T9" fmla="*/ 79 h 278"/>
                <a:gd name="T10" fmla="*/ 576 w 1134"/>
                <a:gd name="T11" fmla="*/ 278 h 278"/>
                <a:gd name="T12" fmla="*/ 645 w 1134"/>
                <a:gd name="T13" fmla="*/ 273 h 278"/>
                <a:gd name="T14" fmla="*/ 426 w 1134"/>
                <a:gd name="T15" fmla="*/ 222 h 278"/>
                <a:gd name="T16" fmla="*/ 299 w 1134"/>
                <a:gd name="T17" fmla="*/ 189 h 278"/>
                <a:gd name="T18" fmla="*/ 461 w 1134"/>
                <a:gd name="T19" fmla="*/ 175 h 278"/>
                <a:gd name="T20" fmla="*/ 267 w 1134"/>
                <a:gd name="T21" fmla="*/ 178 h 278"/>
                <a:gd name="T22" fmla="*/ 456 w 1134"/>
                <a:gd name="T23" fmla="*/ 222 h 278"/>
                <a:gd name="T24" fmla="*/ 59 w 1134"/>
                <a:gd name="T25" fmla="*/ 25 h 278"/>
                <a:gd name="T26" fmla="*/ 86 w 1134"/>
                <a:gd name="T27" fmla="*/ 0 h 278"/>
                <a:gd name="T28" fmla="*/ 0 w 1134"/>
                <a:gd name="T29" fmla="*/ 25 h 278"/>
                <a:gd name="T30" fmla="*/ 27 w 1134"/>
                <a:gd name="T31" fmla="*/ 247 h 278"/>
                <a:gd name="T32" fmla="*/ 0 w 1134"/>
                <a:gd name="T33" fmla="*/ 273 h 278"/>
                <a:gd name="T34" fmla="*/ 86 w 1134"/>
                <a:gd name="T35" fmla="*/ 247 h 278"/>
                <a:gd name="T36" fmla="*/ 59 w 1134"/>
                <a:gd name="T37" fmla="*/ 138 h 278"/>
                <a:gd name="T38" fmla="*/ 196 w 1134"/>
                <a:gd name="T39" fmla="*/ 247 h 278"/>
                <a:gd name="T40" fmla="*/ 168 w 1134"/>
                <a:gd name="T41" fmla="*/ 273 h 278"/>
                <a:gd name="T42" fmla="*/ 255 w 1134"/>
                <a:gd name="T43" fmla="*/ 247 h 278"/>
                <a:gd name="T44" fmla="*/ 227 w 1134"/>
                <a:gd name="T45" fmla="*/ 25 h 278"/>
                <a:gd name="T46" fmla="*/ 255 w 1134"/>
                <a:gd name="T47" fmla="*/ 0 h 278"/>
                <a:gd name="T48" fmla="*/ 168 w 1134"/>
                <a:gd name="T49" fmla="*/ 25 h 278"/>
                <a:gd name="T50" fmla="*/ 196 w 1134"/>
                <a:gd name="T51" fmla="*/ 114 h 278"/>
                <a:gd name="T52" fmla="*/ 996 w 1134"/>
                <a:gd name="T53" fmla="*/ 248 h 278"/>
                <a:gd name="T54" fmla="*/ 971 w 1134"/>
                <a:gd name="T55" fmla="*/ 163 h 278"/>
                <a:gd name="T56" fmla="*/ 1078 w 1134"/>
                <a:gd name="T57" fmla="*/ 163 h 278"/>
                <a:gd name="T58" fmla="*/ 1053 w 1134"/>
                <a:gd name="T59" fmla="*/ 248 h 278"/>
                <a:gd name="T60" fmla="*/ 1134 w 1134"/>
                <a:gd name="T61" fmla="*/ 273 h 278"/>
                <a:gd name="T62" fmla="*/ 1109 w 1134"/>
                <a:gd name="T63" fmla="*/ 248 h 278"/>
                <a:gd name="T64" fmla="*/ 1030 w 1134"/>
                <a:gd name="T65" fmla="*/ 79 h 278"/>
                <a:gd name="T66" fmla="*/ 971 w 1134"/>
                <a:gd name="T67" fmla="*/ 0 h 278"/>
                <a:gd name="T68" fmla="*/ 915 w 1134"/>
                <a:gd name="T69" fmla="*/ 24 h 278"/>
                <a:gd name="T70" fmla="*/ 940 w 1134"/>
                <a:gd name="T71" fmla="*/ 248 h 278"/>
                <a:gd name="T72" fmla="*/ 915 w 1134"/>
                <a:gd name="T73" fmla="*/ 273 h 278"/>
                <a:gd name="T74" fmla="*/ 996 w 1134"/>
                <a:gd name="T75" fmla="*/ 248 h 278"/>
                <a:gd name="T76" fmla="*/ 580 w 1134"/>
                <a:gd name="T77" fmla="*/ 104 h 278"/>
                <a:gd name="T78" fmla="*/ 580 w 1134"/>
                <a:gd name="T79" fmla="*/ 252 h 278"/>
                <a:gd name="T80" fmla="*/ 366 w 1134"/>
                <a:gd name="T81" fmla="*/ 104 h 278"/>
                <a:gd name="T82" fmla="*/ 299 w 1134"/>
                <a:gd name="T83" fmla="*/ 164 h 278"/>
                <a:gd name="T84" fmla="*/ 859 w 1134"/>
                <a:gd name="T85" fmla="*/ 224 h 278"/>
                <a:gd name="T86" fmla="*/ 897 w 1134"/>
                <a:gd name="T87" fmla="*/ 109 h 278"/>
                <a:gd name="T88" fmla="*/ 859 w 1134"/>
                <a:gd name="T89" fmla="*/ 84 h 278"/>
                <a:gd name="T90" fmla="*/ 829 w 1134"/>
                <a:gd name="T91" fmla="*/ 36 h 278"/>
                <a:gd name="T92" fmla="*/ 799 w 1134"/>
                <a:gd name="T93" fmla="*/ 84 h 278"/>
                <a:gd name="T94" fmla="*/ 829 w 1134"/>
                <a:gd name="T95" fmla="*/ 109 h 278"/>
                <a:gd name="T96" fmla="*/ 879 w 1134"/>
                <a:gd name="T97" fmla="*/ 275 h 278"/>
                <a:gd name="T98" fmla="*/ 897 w 1134"/>
                <a:gd name="T99" fmla="*/ 248 h 278"/>
                <a:gd name="T100" fmla="*/ 859 w 1134"/>
                <a:gd name="T101" fmla="*/ 224 h 278"/>
                <a:gd name="T102" fmla="*/ 801 w 1134"/>
                <a:gd name="T103" fmla="*/ 273 h 278"/>
                <a:gd name="T104" fmla="*/ 787 w 1134"/>
                <a:gd name="T105" fmla="*/ 249 h 278"/>
                <a:gd name="T106" fmla="*/ 768 w 1134"/>
                <a:gd name="T107" fmla="*/ 0 h 278"/>
                <a:gd name="T108" fmla="*/ 712 w 1134"/>
                <a:gd name="T109" fmla="*/ 24 h 278"/>
                <a:gd name="T110" fmla="*/ 737 w 1134"/>
                <a:gd name="T111" fmla="*/ 224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34" h="278">
                  <a:moveTo>
                    <a:pt x="645" y="273"/>
                  </a:moveTo>
                  <a:cubicBezTo>
                    <a:pt x="701" y="273"/>
                    <a:pt x="701" y="273"/>
                    <a:pt x="701" y="273"/>
                  </a:cubicBezTo>
                  <a:cubicBezTo>
                    <a:pt x="701" y="248"/>
                    <a:pt x="701" y="248"/>
                    <a:pt x="701" y="248"/>
                  </a:cubicBezTo>
                  <a:cubicBezTo>
                    <a:pt x="675" y="248"/>
                    <a:pt x="675" y="248"/>
                    <a:pt x="675" y="248"/>
                  </a:cubicBezTo>
                  <a:cubicBezTo>
                    <a:pt x="675" y="109"/>
                    <a:pt x="675" y="109"/>
                    <a:pt x="675" y="109"/>
                  </a:cubicBezTo>
                  <a:cubicBezTo>
                    <a:pt x="701" y="109"/>
                    <a:pt x="701" y="109"/>
                    <a:pt x="701" y="109"/>
                  </a:cubicBezTo>
                  <a:cubicBezTo>
                    <a:pt x="701" y="84"/>
                    <a:pt x="701" y="84"/>
                    <a:pt x="701" y="84"/>
                  </a:cubicBezTo>
                  <a:cubicBezTo>
                    <a:pt x="645" y="84"/>
                    <a:pt x="645" y="84"/>
                    <a:pt x="645" y="84"/>
                  </a:cubicBezTo>
                  <a:cubicBezTo>
                    <a:pt x="645" y="112"/>
                    <a:pt x="645" y="112"/>
                    <a:pt x="645" y="112"/>
                  </a:cubicBezTo>
                  <a:cubicBezTo>
                    <a:pt x="629" y="91"/>
                    <a:pt x="605" y="79"/>
                    <a:pt x="576" y="79"/>
                  </a:cubicBezTo>
                  <a:cubicBezTo>
                    <a:pt x="523" y="79"/>
                    <a:pt x="483" y="122"/>
                    <a:pt x="483" y="178"/>
                  </a:cubicBezTo>
                  <a:cubicBezTo>
                    <a:pt x="483" y="235"/>
                    <a:pt x="523" y="278"/>
                    <a:pt x="576" y="278"/>
                  </a:cubicBezTo>
                  <a:cubicBezTo>
                    <a:pt x="605" y="278"/>
                    <a:pt x="629" y="265"/>
                    <a:pt x="645" y="245"/>
                  </a:cubicBezTo>
                  <a:lnTo>
                    <a:pt x="645" y="273"/>
                  </a:lnTo>
                  <a:close/>
                  <a:moveTo>
                    <a:pt x="456" y="222"/>
                  </a:moveTo>
                  <a:cubicBezTo>
                    <a:pt x="426" y="222"/>
                    <a:pt x="426" y="222"/>
                    <a:pt x="426" y="222"/>
                  </a:cubicBezTo>
                  <a:cubicBezTo>
                    <a:pt x="415" y="241"/>
                    <a:pt x="395" y="253"/>
                    <a:pt x="367" y="253"/>
                  </a:cubicBezTo>
                  <a:cubicBezTo>
                    <a:pt x="325" y="253"/>
                    <a:pt x="302" y="227"/>
                    <a:pt x="299" y="189"/>
                  </a:cubicBezTo>
                  <a:cubicBezTo>
                    <a:pt x="461" y="189"/>
                    <a:pt x="461" y="189"/>
                    <a:pt x="461" y="189"/>
                  </a:cubicBezTo>
                  <a:cubicBezTo>
                    <a:pt x="461" y="175"/>
                    <a:pt x="461" y="175"/>
                    <a:pt x="461" y="175"/>
                  </a:cubicBezTo>
                  <a:cubicBezTo>
                    <a:pt x="461" y="118"/>
                    <a:pt x="424" y="79"/>
                    <a:pt x="366" y="79"/>
                  </a:cubicBezTo>
                  <a:cubicBezTo>
                    <a:pt x="308" y="79"/>
                    <a:pt x="267" y="120"/>
                    <a:pt x="267" y="178"/>
                  </a:cubicBezTo>
                  <a:cubicBezTo>
                    <a:pt x="267" y="237"/>
                    <a:pt x="308" y="278"/>
                    <a:pt x="366" y="278"/>
                  </a:cubicBezTo>
                  <a:cubicBezTo>
                    <a:pt x="409" y="278"/>
                    <a:pt x="442" y="257"/>
                    <a:pt x="456" y="222"/>
                  </a:cubicBezTo>
                  <a:moveTo>
                    <a:pt x="59" y="114"/>
                  </a:moveTo>
                  <a:cubicBezTo>
                    <a:pt x="59" y="25"/>
                    <a:pt x="59" y="25"/>
                    <a:pt x="59" y="25"/>
                  </a:cubicBezTo>
                  <a:cubicBezTo>
                    <a:pt x="86" y="25"/>
                    <a:pt x="86" y="25"/>
                    <a:pt x="86" y="25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7" y="247"/>
                    <a:pt x="27" y="247"/>
                    <a:pt x="27" y="247"/>
                  </a:cubicBezTo>
                  <a:cubicBezTo>
                    <a:pt x="0" y="247"/>
                    <a:pt x="0" y="247"/>
                    <a:pt x="0" y="24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6" y="273"/>
                    <a:pt x="86" y="273"/>
                    <a:pt x="86" y="273"/>
                  </a:cubicBezTo>
                  <a:cubicBezTo>
                    <a:pt x="86" y="247"/>
                    <a:pt x="86" y="247"/>
                    <a:pt x="86" y="247"/>
                  </a:cubicBezTo>
                  <a:cubicBezTo>
                    <a:pt x="59" y="247"/>
                    <a:pt x="59" y="247"/>
                    <a:pt x="59" y="247"/>
                  </a:cubicBezTo>
                  <a:cubicBezTo>
                    <a:pt x="59" y="138"/>
                    <a:pt x="59" y="138"/>
                    <a:pt x="59" y="138"/>
                  </a:cubicBezTo>
                  <a:cubicBezTo>
                    <a:pt x="196" y="138"/>
                    <a:pt x="196" y="138"/>
                    <a:pt x="196" y="138"/>
                  </a:cubicBezTo>
                  <a:cubicBezTo>
                    <a:pt x="196" y="247"/>
                    <a:pt x="196" y="247"/>
                    <a:pt x="196" y="247"/>
                  </a:cubicBezTo>
                  <a:cubicBezTo>
                    <a:pt x="168" y="247"/>
                    <a:pt x="168" y="247"/>
                    <a:pt x="168" y="247"/>
                  </a:cubicBezTo>
                  <a:cubicBezTo>
                    <a:pt x="168" y="273"/>
                    <a:pt x="168" y="273"/>
                    <a:pt x="168" y="273"/>
                  </a:cubicBezTo>
                  <a:cubicBezTo>
                    <a:pt x="255" y="273"/>
                    <a:pt x="255" y="273"/>
                    <a:pt x="255" y="273"/>
                  </a:cubicBezTo>
                  <a:cubicBezTo>
                    <a:pt x="255" y="247"/>
                    <a:pt x="255" y="247"/>
                    <a:pt x="255" y="247"/>
                  </a:cubicBezTo>
                  <a:cubicBezTo>
                    <a:pt x="227" y="247"/>
                    <a:pt x="227" y="247"/>
                    <a:pt x="227" y="247"/>
                  </a:cubicBezTo>
                  <a:cubicBezTo>
                    <a:pt x="227" y="25"/>
                    <a:pt x="227" y="25"/>
                    <a:pt x="227" y="25"/>
                  </a:cubicBezTo>
                  <a:cubicBezTo>
                    <a:pt x="255" y="25"/>
                    <a:pt x="255" y="25"/>
                    <a:pt x="255" y="25"/>
                  </a:cubicBezTo>
                  <a:cubicBezTo>
                    <a:pt x="255" y="0"/>
                    <a:pt x="255" y="0"/>
                    <a:pt x="255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25"/>
                    <a:pt x="168" y="25"/>
                    <a:pt x="168" y="25"/>
                  </a:cubicBezTo>
                  <a:cubicBezTo>
                    <a:pt x="196" y="25"/>
                    <a:pt x="196" y="25"/>
                    <a:pt x="196" y="25"/>
                  </a:cubicBezTo>
                  <a:cubicBezTo>
                    <a:pt x="196" y="114"/>
                    <a:pt x="196" y="114"/>
                    <a:pt x="196" y="114"/>
                  </a:cubicBezTo>
                  <a:lnTo>
                    <a:pt x="59" y="114"/>
                  </a:lnTo>
                  <a:close/>
                  <a:moveTo>
                    <a:pt x="996" y="248"/>
                  </a:moveTo>
                  <a:cubicBezTo>
                    <a:pt x="971" y="248"/>
                    <a:pt x="971" y="248"/>
                    <a:pt x="971" y="248"/>
                  </a:cubicBezTo>
                  <a:cubicBezTo>
                    <a:pt x="971" y="163"/>
                    <a:pt x="971" y="163"/>
                    <a:pt x="971" y="163"/>
                  </a:cubicBezTo>
                  <a:cubicBezTo>
                    <a:pt x="971" y="124"/>
                    <a:pt x="991" y="104"/>
                    <a:pt x="1026" y="104"/>
                  </a:cubicBezTo>
                  <a:cubicBezTo>
                    <a:pt x="1058" y="104"/>
                    <a:pt x="1078" y="124"/>
                    <a:pt x="1078" y="163"/>
                  </a:cubicBezTo>
                  <a:cubicBezTo>
                    <a:pt x="1078" y="248"/>
                    <a:pt x="1078" y="248"/>
                    <a:pt x="1078" y="248"/>
                  </a:cubicBezTo>
                  <a:cubicBezTo>
                    <a:pt x="1053" y="248"/>
                    <a:pt x="1053" y="248"/>
                    <a:pt x="1053" y="248"/>
                  </a:cubicBezTo>
                  <a:cubicBezTo>
                    <a:pt x="1053" y="273"/>
                    <a:pt x="1053" y="273"/>
                    <a:pt x="1053" y="273"/>
                  </a:cubicBezTo>
                  <a:cubicBezTo>
                    <a:pt x="1134" y="273"/>
                    <a:pt x="1134" y="273"/>
                    <a:pt x="1134" y="273"/>
                  </a:cubicBezTo>
                  <a:cubicBezTo>
                    <a:pt x="1134" y="248"/>
                    <a:pt x="1134" y="248"/>
                    <a:pt x="1134" y="248"/>
                  </a:cubicBezTo>
                  <a:cubicBezTo>
                    <a:pt x="1109" y="248"/>
                    <a:pt x="1109" y="248"/>
                    <a:pt x="1109" y="248"/>
                  </a:cubicBezTo>
                  <a:cubicBezTo>
                    <a:pt x="1109" y="163"/>
                    <a:pt x="1109" y="163"/>
                    <a:pt x="1109" y="163"/>
                  </a:cubicBezTo>
                  <a:cubicBezTo>
                    <a:pt x="1109" y="117"/>
                    <a:pt x="1081" y="79"/>
                    <a:pt x="1030" y="79"/>
                  </a:cubicBezTo>
                  <a:cubicBezTo>
                    <a:pt x="1003" y="79"/>
                    <a:pt x="983" y="89"/>
                    <a:pt x="971" y="105"/>
                  </a:cubicBezTo>
                  <a:cubicBezTo>
                    <a:pt x="971" y="0"/>
                    <a:pt x="971" y="0"/>
                    <a:pt x="971" y="0"/>
                  </a:cubicBezTo>
                  <a:cubicBezTo>
                    <a:pt x="915" y="0"/>
                    <a:pt x="915" y="0"/>
                    <a:pt x="915" y="0"/>
                  </a:cubicBezTo>
                  <a:cubicBezTo>
                    <a:pt x="915" y="24"/>
                    <a:pt x="915" y="24"/>
                    <a:pt x="915" y="24"/>
                  </a:cubicBezTo>
                  <a:cubicBezTo>
                    <a:pt x="940" y="24"/>
                    <a:pt x="940" y="24"/>
                    <a:pt x="940" y="24"/>
                  </a:cubicBezTo>
                  <a:cubicBezTo>
                    <a:pt x="940" y="248"/>
                    <a:pt x="940" y="248"/>
                    <a:pt x="940" y="248"/>
                  </a:cubicBezTo>
                  <a:cubicBezTo>
                    <a:pt x="915" y="248"/>
                    <a:pt x="915" y="248"/>
                    <a:pt x="915" y="248"/>
                  </a:cubicBezTo>
                  <a:cubicBezTo>
                    <a:pt x="915" y="273"/>
                    <a:pt x="915" y="273"/>
                    <a:pt x="915" y="273"/>
                  </a:cubicBezTo>
                  <a:cubicBezTo>
                    <a:pt x="996" y="273"/>
                    <a:pt x="996" y="273"/>
                    <a:pt x="996" y="273"/>
                  </a:cubicBezTo>
                  <a:lnTo>
                    <a:pt x="996" y="248"/>
                  </a:lnTo>
                  <a:close/>
                  <a:moveTo>
                    <a:pt x="514" y="178"/>
                  </a:moveTo>
                  <a:cubicBezTo>
                    <a:pt x="514" y="135"/>
                    <a:pt x="542" y="104"/>
                    <a:pt x="580" y="104"/>
                  </a:cubicBezTo>
                  <a:cubicBezTo>
                    <a:pt x="619" y="104"/>
                    <a:pt x="646" y="136"/>
                    <a:pt x="646" y="178"/>
                  </a:cubicBezTo>
                  <a:cubicBezTo>
                    <a:pt x="646" y="221"/>
                    <a:pt x="619" y="252"/>
                    <a:pt x="580" y="252"/>
                  </a:cubicBezTo>
                  <a:cubicBezTo>
                    <a:pt x="542" y="252"/>
                    <a:pt x="514" y="221"/>
                    <a:pt x="514" y="178"/>
                  </a:cubicBezTo>
                  <a:moveTo>
                    <a:pt x="366" y="104"/>
                  </a:moveTo>
                  <a:cubicBezTo>
                    <a:pt x="406" y="104"/>
                    <a:pt x="427" y="133"/>
                    <a:pt x="430" y="164"/>
                  </a:cubicBezTo>
                  <a:cubicBezTo>
                    <a:pt x="299" y="164"/>
                    <a:pt x="299" y="164"/>
                    <a:pt x="299" y="164"/>
                  </a:cubicBezTo>
                  <a:cubicBezTo>
                    <a:pt x="302" y="130"/>
                    <a:pt x="326" y="104"/>
                    <a:pt x="366" y="104"/>
                  </a:cubicBezTo>
                  <a:moveTo>
                    <a:pt x="859" y="224"/>
                  </a:moveTo>
                  <a:cubicBezTo>
                    <a:pt x="859" y="109"/>
                    <a:pt x="859" y="109"/>
                    <a:pt x="859" y="109"/>
                  </a:cubicBezTo>
                  <a:cubicBezTo>
                    <a:pt x="897" y="109"/>
                    <a:pt x="897" y="109"/>
                    <a:pt x="897" y="109"/>
                  </a:cubicBezTo>
                  <a:cubicBezTo>
                    <a:pt x="897" y="84"/>
                    <a:pt x="897" y="84"/>
                    <a:pt x="897" y="84"/>
                  </a:cubicBezTo>
                  <a:cubicBezTo>
                    <a:pt x="859" y="84"/>
                    <a:pt x="859" y="84"/>
                    <a:pt x="859" y="84"/>
                  </a:cubicBezTo>
                  <a:cubicBezTo>
                    <a:pt x="859" y="36"/>
                    <a:pt x="859" y="36"/>
                    <a:pt x="859" y="36"/>
                  </a:cubicBezTo>
                  <a:cubicBezTo>
                    <a:pt x="829" y="36"/>
                    <a:pt x="829" y="36"/>
                    <a:pt x="829" y="36"/>
                  </a:cubicBezTo>
                  <a:cubicBezTo>
                    <a:pt x="829" y="84"/>
                    <a:pt x="829" y="84"/>
                    <a:pt x="829" y="84"/>
                  </a:cubicBezTo>
                  <a:cubicBezTo>
                    <a:pt x="799" y="84"/>
                    <a:pt x="799" y="84"/>
                    <a:pt x="799" y="84"/>
                  </a:cubicBezTo>
                  <a:cubicBezTo>
                    <a:pt x="799" y="109"/>
                    <a:pt x="799" y="109"/>
                    <a:pt x="799" y="109"/>
                  </a:cubicBezTo>
                  <a:cubicBezTo>
                    <a:pt x="829" y="109"/>
                    <a:pt x="829" y="109"/>
                    <a:pt x="829" y="109"/>
                  </a:cubicBezTo>
                  <a:cubicBezTo>
                    <a:pt x="829" y="225"/>
                    <a:pt x="829" y="225"/>
                    <a:pt x="829" y="225"/>
                  </a:cubicBezTo>
                  <a:cubicBezTo>
                    <a:pt x="829" y="259"/>
                    <a:pt x="844" y="275"/>
                    <a:pt x="879" y="275"/>
                  </a:cubicBezTo>
                  <a:cubicBezTo>
                    <a:pt x="884" y="275"/>
                    <a:pt x="893" y="274"/>
                    <a:pt x="897" y="273"/>
                  </a:cubicBezTo>
                  <a:cubicBezTo>
                    <a:pt x="897" y="248"/>
                    <a:pt x="897" y="248"/>
                    <a:pt x="897" y="248"/>
                  </a:cubicBezTo>
                  <a:cubicBezTo>
                    <a:pt x="892" y="249"/>
                    <a:pt x="886" y="249"/>
                    <a:pt x="882" y="249"/>
                  </a:cubicBezTo>
                  <a:cubicBezTo>
                    <a:pt x="866" y="249"/>
                    <a:pt x="859" y="244"/>
                    <a:pt x="859" y="224"/>
                  </a:cubicBezTo>
                  <a:moveTo>
                    <a:pt x="783" y="275"/>
                  </a:moveTo>
                  <a:cubicBezTo>
                    <a:pt x="789" y="275"/>
                    <a:pt x="797" y="274"/>
                    <a:pt x="801" y="273"/>
                  </a:cubicBezTo>
                  <a:cubicBezTo>
                    <a:pt x="801" y="248"/>
                    <a:pt x="801" y="248"/>
                    <a:pt x="801" y="248"/>
                  </a:cubicBezTo>
                  <a:cubicBezTo>
                    <a:pt x="795" y="249"/>
                    <a:pt x="791" y="249"/>
                    <a:pt x="787" y="249"/>
                  </a:cubicBezTo>
                  <a:cubicBezTo>
                    <a:pt x="774" y="249"/>
                    <a:pt x="768" y="243"/>
                    <a:pt x="768" y="222"/>
                  </a:cubicBezTo>
                  <a:cubicBezTo>
                    <a:pt x="768" y="0"/>
                    <a:pt x="768" y="0"/>
                    <a:pt x="768" y="0"/>
                  </a:cubicBezTo>
                  <a:cubicBezTo>
                    <a:pt x="712" y="0"/>
                    <a:pt x="712" y="0"/>
                    <a:pt x="712" y="0"/>
                  </a:cubicBezTo>
                  <a:cubicBezTo>
                    <a:pt x="712" y="24"/>
                    <a:pt x="712" y="24"/>
                    <a:pt x="712" y="24"/>
                  </a:cubicBezTo>
                  <a:cubicBezTo>
                    <a:pt x="737" y="24"/>
                    <a:pt x="737" y="24"/>
                    <a:pt x="737" y="24"/>
                  </a:cubicBezTo>
                  <a:cubicBezTo>
                    <a:pt x="737" y="224"/>
                    <a:pt x="737" y="224"/>
                    <a:pt x="737" y="224"/>
                  </a:cubicBezTo>
                  <a:cubicBezTo>
                    <a:pt x="737" y="257"/>
                    <a:pt x="751" y="275"/>
                    <a:pt x="783" y="27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61D17F69-D687-48A8-8300-CE89003EF7B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7202" y="1504398"/>
              <a:ext cx="1030288" cy="1231900"/>
            </a:xfrm>
            <a:custGeom>
              <a:avLst/>
              <a:gdLst>
                <a:gd name="T0" fmla="*/ 85 w 243"/>
                <a:gd name="T1" fmla="*/ 195 h 288"/>
                <a:gd name="T2" fmla="*/ 125 w 243"/>
                <a:gd name="T3" fmla="*/ 223 h 288"/>
                <a:gd name="T4" fmla="*/ 158 w 243"/>
                <a:gd name="T5" fmla="*/ 203 h 288"/>
                <a:gd name="T6" fmla="*/ 110 w 243"/>
                <a:gd name="T7" fmla="*/ 176 h 288"/>
                <a:gd name="T8" fmla="*/ 36 w 243"/>
                <a:gd name="T9" fmla="*/ 150 h 288"/>
                <a:gd name="T10" fmla="*/ 5 w 243"/>
                <a:gd name="T11" fmla="*/ 87 h 288"/>
                <a:gd name="T12" fmla="*/ 119 w 243"/>
                <a:gd name="T13" fmla="*/ 0 h 288"/>
                <a:gd name="T14" fmla="*/ 236 w 243"/>
                <a:gd name="T15" fmla="*/ 86 h 288"/>
                <a:gd name="T16" fmla="*/ 153 w 243"/>
                <a:gd name="T17" fmla="*/ 86 h 288"/>
                <a:gd name="T18" fmla="*/ 118 w 243"/>
                <a:gd name="T19" fmla="*/ 62 h 288"/>
                <a:gd name="T20" fmla="*/ 90 w 243"/>
                <a:gd name="T21" fmla="*/ 80 h 288"/>
                <a:gd name="T22" fmla="*/ 130 w 243"/>
                <a:gd name="T23" fmla="*/ 104 h 288"/>
                <a:gd name="T24" fmla="*/ 208 w 243"/>
                <a:gd name="T25" fmla="*/ 130 h 288"/>
                <a:gd name="T26" fmla="*/ 243 w 243"/>
                <a:gd name="T27" fmla="*/ 194 h 288"/>
                <a:gd name="T28" fmla="*/ 122 w 243"/>
                <a:gd name="T29" fmla="*/ 288 h 288"/>
                <a:gd name="T30" fmla="*/ 0 w 243"/>
                <a:gd name="T31" fmla="*/ 195 h 288"/>
                <a:gd name="T32" fmla="*/ 85 w 243"/>
                <a:gd name="T33" fmla="*/ 195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3" h="288">
                  <a:moveTo>
                    <a:pt x="85" y="195"/>
                  </a:moveTo>
                  <a:cubicBezTo>
                    <a:pt x="90" y="216"/>
                    <a:pt x="101" y="223"/>
                    <a:pt x="125" y="223"/>
                  </a:cubicBezTo>
                  <a:cubicBezTo>
                    <a:pt x="146" y="223"/>
                    <a:pt x="158" y="215"/>
                    <a:pt x="158" y="203"/>
                  </a:cubicBezTo>
                  <a:cubicBezTo>
                    <a:pt x="158" y="186"/>
                    <a:pt x="142" y="185"/>
                    <a:pt x="110" y="176"/>
                  </a:cubicBezTo>
                  <a:cubicBezTo>
                    <a:pt x="72" y="166"/>
                    <a:pt x="48" y="158"/>
                    <a:pt x="36" y="150"/>
                  </a:cubicBezTo>
                  <a:cubicBezTo>
                    <a:pt x="15" y="135"/>
                    <a:pt x="5" y="114"/>
                    <a:pt x="5" y="87"/>
                  </a:cubicBezTo>
                  <a:cubicBezTo>
                    <a:pt x="5" y="34"/>
                    <a:pt x="47" y="0"/>
                    <a:pt x="119" y="0"/>
                  </a:cubicBezTo>
                  <a:cubicBezTo>
                    <a:pt x="189" y="0"/>
                    <a:pt x="231" y="31"/>
                    <a:pt x="236" y="86"/>
                  </a:cubicBezTo>
                  <a:cubicBezTo>
                    <a:pt x="153" y="86"/>
                    <a:pt x="153" y="86"/>
                    <a:pt x="153" y="86"/>
                  </a:cubicBezTo>
                  <a:cubicBezTo>
                    <a:pt x="150" y="70"/>
                    <a:pt x="139" y="62"/>
                    <a:pt x="118" y="62"/>
                  </a:cubicBezTo>
                  <a:cubicBezTo>
                    <a:pt x="99" y="62"/>
                    <a:pt x="90" y="68"/>
                    <a:pt x="90" y="80"/>
                  </a:cubicBezTo>
                  <a:cubicBezTo>
                    <a:pt x="90" y="95"/>
                    <a:pt x="104" y="98"/>
                    <a:pt x="130" y="104"/>
                  </a:cubicBezTo>
                  <a:cubicBezTo>
                    <a:pt x="164" y="113"/>
                    <a:pt x="191" y="119"/>
                    <a:pt x="208" y="130"/>
                  </a:cubicBezTo>
                  <a:cubicBezTo>
                    <a:pt x="232" y="146"/>
                    <a:pt x="243" y="166"/>
                    <a:pt x="243" y="194"/>
                  </a:cubicBezTo>
                  <a:cubicBezTo>
                    <a:pt x="243" y="253"/>
                    <a:pt x="201" y="288"/>
                    <a:pt x="122" y="288"/>
                  </a:cubicBezTo>
                  <a:cubicBezTo>
                    <a:pt x="48" y="288"/>
                    <a:pt x="6" y="253"/>
                    <a:pt x="0" y="195"/>
                  </a:cubicBezTo>
                  <a:lnTo>
                    <a:pt x="85" y="1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CD4BE64E-7ABD-45BD-ACCF-3C1667AD36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7727" y="1504398"/>
              <a:ext cx="1147763" cy="1231900"/>
            </a:xfrm>
            <a:custGeom>
              <a:avLst/>
              <a:gdLst>
                <a:gd name="T0" fmla="*/ 271 w 271"/>
                <a:gd name="T1" fmla="*/ 174 h 288"/>
                <a:gd name="T2" fmla="*/ 140 w 271"/>
                <a:gd name="T3" fmla="*/ 288 h 288"/>
                <a:gd name="T4" fmla="*/ 0 w 271"/>
                <a:gd name="T5" fmla="*/ 144 h 288"/>
                <a:gd name="T6" fmla="*/ 139 w 271"/>
                <a:gd name="T7" fmla="*/ 0 h 288"/>
                <a:gd name="T8" fmla="*/ 269 w 271"/>
                <a:gd name="T9" fmla="*/ 111 h 288"/>
                <a:gd name="T10" fmla="*/ 186 w 271"/>
                <a:gd name="T11" fmla="*/ 111 h 288"/>
                <a:gd name="T12" fmla="*/ 140 w 271"/>
                <a:gd name="T13" fmla="*/ 68 h 288"/>
                <a:gd name="T14" fmla="*/ 88 w 271"/>
                <a:gd name="T15" fmla="*/ 144 h 288"/>
                <a:gd name="T16" fmla="*/ 142 w 271"/>
                <a:gd name="T17" fmla="*/ 220 h 288"/>
                <a:gd name="T18" fmla="*/ 188 w 271"/>
                <a:gd name="T19" fmla="*/ 174 h 288"/>
                <a:gd name="T20" fmla="*/ 271 w 271"/>
                <a:gd name="T21" fmla="*/ 17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1" h="288">
                  <a:moveTo>
                    <a:pt x="271" y="174"/>
                  </a:moveTo>
                  <a:cubicBezTo>
                    <a:pt x="266" y="246"/>
                    <a:pt x="219" y="288"/>
                    <a:pt x="140" y="288"/>
                  </a:cubicBezTo>
                  <a:cubicBezTo>
                    <a:pt x="53" y="288"/>
                    <a:pt x="0" y="233"/>
                    <a:pt x="0" y="144"/>
                  </a:cubicBezTo>
                  <a:cubicBezTo>
                    <a:pt x="0" y="55"/>
                    <a:pt x="54" y="0"/>
                    <a:pt x="139" y="0"/>
                  </a:cubicBezTo>
                  <a:cubicBezTo>
                    <a:pt x="218" y="0"/>
                    <a:pt x="264" y="40"/>
                    <a:pt x="269" y="111"/>
                  </a:cubicBezTo>
                  <a:cubicBezTo>
                    <a:pt x="186" y="111"/>
                    <a:pt x="186" y="111"/>
                    <a:pt x="186" y="111"/>
                  </a:cubicBezTo>
                  <a:cubicBezTo>
                    <a:pt x="183" y="83"/>
                    <a:pt x="168" y="68"/>
                    <a:pt x="140" y="68"/>
                  </a:cubicBezTo>
                  <a:cubicBezTo>
                    <a:pt x="105" y="68"/>
                    <a:pt x="88" y="94"/>
                    <a:pt x="88" y="144"/>
                  </a:cubicBezTo>
                  <a:cubicBezTo>
                    <a:pt x="88" y="194"/>
                    <a:pt x="107" y="220"/>
                    <a:pt x="142" y="220"/>
                  </a:cubicBezTo>
                  <a:cubicBezTo>
                    <a:pt x="169" y="220"/>
                    <a:pt x="186" y="204"/>
                    <a:pt x="188" y="174"/>
                  </a:cubicBezTo>
                  <a:lnTo>
                    <a:pt x="271" y="1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C057E95B-2796-491D-A687-27D4B2DCD97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6115" y="1539323"/>
              <a:ext cx="1144588" cy="1163638"/>
            </a:xfrm>
            <a:custGeom>
              <a:avLst/>
              <a:gdLst>
                <a:gd name="T0" fmla="*/ 0 w 721"/>
                <a:gd name="T1" fmla="*/ 0 h 733"/>
                <a:gd name="T2" fmla="*/ 237 w 721"/>
                <a:gd name="T3" fmla="*/ 0 h 733"/>
                <a:gd name="T4" fmla="*/ 360 w 721"/>
                <a:gd name="T5" fmla="*/ 474 h 733"/>
                <a:gd name="T6" fmla="*/ 491 w 721"/>
                <a:gd name="T7" fmla="*/ 0 h 733"/>
                <a:gd name="T8" fmla="*/ 721 w 721"/>
                <a:gd name="T9" fmla="*/ 0 h 733"/>
                <a:gd name="T10" fmla="*/ 478 w 721"/>
                <a:gd name="T11" fmla="*/ 733 h 733"/>
                <a:gd name="T12" fmla="*/ 245 w 721"/>
                <a:gd name="T13" fmla="*/ 733 h 733"/>
                <a:gd name="T14" fmla="*/ 0 w 721"/>
                <a:gd name="T15" fmla="*/ 0 h 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1" h="733">
                  <a:moveTo>
                    <a:pt x="0" y="0"/>
                  </a:moveTo>
                  <a:lnTo>
                    <a:pt x="237" y="0"/>
                  </a:lnTo>
                  <a:lnTo>
                    <a:pt x="360" y="474"/>
                  </a:lnTo>
                  <a:lnTo>
                    <a:pt x="491" y="0"/>
                  </a:lnTo>
                  <a:lnTo>
                    <a:pt x="721" y="0"/>
                  </a:lnTo>
                  <a:lnTo>
                    <a:pt x="478" y="733"/>
                  </a:lnTo>
                  <a:lnTo>
                    <a:pt x="245" y="73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711BEA48-E6DF-45F8-BDA7-36890BE90C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652" y="1504398"/>
              <a:ext cx="1500188" cy="1231900"/>
            </a:xfrm>
            <a:custGeom>
              <a:avLst/>
              <a:gdLst>
                <a:gd name="T0" fmla="*/ 101 w 354"/>
                <a:gd name="T1" fmla="*/ 0 h 288"/>
                <a:gd name="T2" fmla="*/ 73 w 354"/>
                <a:gd name="T3" fmla="*/ 12 h 288"/>
                <a:gd name="T4" fmla="*/ 15 w 354"/>
                <a:gd name="T5" fmla="*/ 69 h 288"/>
                <a:gd name="T6" fmla="*/ 15 w 354"/>
                <a:gd name="T7" fmla="*/ 127 h 288"/>
                <a:gd name="T8" fmla="*/ 177 w 354"/>
                <a:gd name="T9" fmla="*/ 288 h 288"/>
                <a:gd name="T10" fmla="*/ 338 w 354"/>
                <a:gd name="T11" fmla="*/ 127 h 288"/>
                <a:gd name="T12" fmla="*/ 338 w 354"/>
                <a:gd name="T13" fmla="*/ 69 h 288"/>
                <a:gd name="T14" fmla="*/ 281 w 354"/>
                <a:gd name="T15" fmla="*/ 12 h 288"/>
                <a:gd name="T16" fmla="*/ 252 w 354"/>
                <a:gd name="T17" fmla="*/ 0 h 288"/>
                <a:gd name="T18" fmla="*/ 224 w 354"/>
                <a:gd name="T19" fmla="*/ 12 h 288"/>
                <a:gd name="T20" fmla="*/ 177 w 354"/>
                <a:gd name="T21" fmla="*/ 59 h 288"/>
                <a:gd name="T22" fmla="*/ 130 w 354"/>
                <a:gd name="T23" fmla="*/ 12 h 288"/>
                <a:gd name="T24" fmla="*/ 101 w 354"/>
                <a:gd name="T25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4" h="288">
                  <a:moveTo>
                    <a:pt x="101" y="0"/>
                  </a:moveTo>
                  <a:cubicBezTo>
                    <a:pt x="91" y="0"/>
                    <a:pt x="80" y="4"/>
                    <a:pt x="73" y="12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0" y="85"/>
                    <a:pt x="0" y="111"/>
                    <a:pt x="15" y="127"/>
                  </a:cubicBezTo>
                  <a:cubicBezTo>
                    <a:pt x="177" y="288"/>
                    <a:pt x="177" y="288"/>
                    <a:pt x="177" y="288"/>
                  </a:cubicBezTo>
                  <a:cubicBezTo>
                    <a:pt x="338" y="127"/>
                    <a:pt x="338" y="127"/>
                    <a:pt x="338" y="127"/>
                  </a:cubicBezTo>
                  <a:cubicBezTo>
                    <a:pt x="354" y="111"/>
                    <a:pt x="354" y="85"/>
                    <a:pt x="338" y="69"/>
                  </a:cubicBezTo>
                  <a:cubicBezTo>
                    <a:pt x="281" y="12"/>
                    <a:pt x="281" y="12"/>
                    <a:pt x="281" y="12"/>
                  </a:cubicBezTo>
                  <a:cubicBezTo>
                    <a:pt x="273" y="4"/>
                    <a:pt x="263" y="0"/>
                    <a:pt x="252" y="0"/>
                  </a:cubicBezTo>
                  <a:cubicBezTo>
                    <a:pt x="242" y="0"/>
                    <a:pt x="232" y="4"/>
                    <a:pt x="224" y="12"/>
                  </a:cubicBezTo>
                  <a:cubicBezTo>
                    <a:pt x="177" y="59"/>
                    <a:pt x="177" y="59"/>
                    <a:pt x="177" y="59"/>
                  </a:cubicBezTo>
                  <a:cubicBezTo>
                    <a:pt x="130" y="12"/>
                    <a:pt x="130" y="12"/>
                    <a:pt x="130" y="12"/>
                  </a:cubicBezTo>
                  <a:cubicBezTo>
                    <a:pt x="122" y="4"/>
                    <a:pt x="111" y="0"/>
                    <a:pt x="10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CCA9C532-A3D9-4234-A91F-8BD0192B10A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806527" y="2471186"/>
              <a:ext cx="233363" cy="239713"/>
            </a:xfrm>
            <a:custGeom>
              <a:avLst/>
              <a:gdLst>
                <a:gd name="T0" fmla="*/ 27 w 55"/>
                <a:gd name="T1" fmla="*/ 56 h 56"/>
                <a:gd name="T2" fmla="*/ 0 w 55"/>
                <a:gd name="T3" fmla="*/ 28 h 56"/>
                <a:gd name="T4" fmla="*/ 27 w 55"/>
                <a:gd name="T5" fmla="*/ 0 h 56"/>
                <a:gd name="T6" fmla="*/ 55 w 55"/>
                <a:gd name="T7" fmla="*/ 28 h 56"/>
                <a:gd name="T8" fmla="*/ 27 w 55"/>
                <a:gd name="T9" fmla="*/ 56 h 56"/>
                <a:gd name="T10" fmla="*/ 27 w 55"/>
                <a:gd name="T11" fmla="*/ 5 h 56"/>
                <a:gd name="T12" fmla="*/ 6 w 55"/>
                <a:gd name="T13" fmla="*/ 28 h 56"/>
                <a:gd name="T14" fmla="*/ 27 w 55"/>
                <a:gd name="T15" fmla="*/ 51 h 56"/>
                <a:gd name="T16" fmla="*/ 49 w 55"/>
                <a:gd name="T17" fmla="*/ 28 h 56"/>
                <a:gd name="T18" fmla="*/ 27 w 55"/>
                <a:gd name="T19" fmla="*/ 5 h 56"/>
                <a:gd name="T20" fmla="*/ 22 w 55"/>
                <a:gd name="T21" fmla="*/ 44 h 56"/>
                <a:gd name="T22" fmla="*/ 16 w 55"/>
                <a:gd name="T23" fmla="*/ 44 h 56"/>
                <a:gd name="T24" fmla="*/ 16 w 55"/>
                <a:gd name="T25" fmla="*/ 13 h 56"/>
                <a:gd name="T26" fmla="*/ 28 w 55"/>
                <a:gd name="T27" fmla="*/ 13 h 56"/>
                <a:gd name="T28" fmla="*/ 40 w 55"/>
                <a:gd name="T29" fmla="*/ 22 h 56"/>
                <a:gd name="T30" fmla="*/ 31 w 55"/>
                <a:gd name="T31" fmla="*/ 30 h 56"/>
                <a:gd name="T32" fmla="*/ 40 w 55"/>
                <a:gd name="T33" fmla="*/ 44 h 56"/>
                <a:gd name="T34" fmla="*/ 34 w 55"/>
                <a:gd name="T35" fmla="*/ 44 h 56"/>
                <a:gd name="T36" fmla="*/ 26 w 55"/>
                <a:gd name="T37" fmla="*/ 31 h 56"/>
                <a:gd name="T38" fmla="*/ 22 w 55"/>
                <a:gd name="T39" fmla="*/ 31 h 56"/>
                <a:gd name="T40" fmla="*/ 22 w 55"/>
                <a:gd name="T41" fmla="*/ 44 h 56"/>
                <a:gd name="T42" fmla="*/ 27 w 55"/>
                <a:gd name="T43" fmla="*/ 26 h 56"/>
                <a:gd name="T44" fmla="*/ 34 w 55"/>
                <a:gd name="T45" fmla="*/ 21 h 56"/>
                <a:gd name="T46" fmla="*/ 28 w 55"/>
                <a:gd name="T47" fmla="*/ 17 h 56"/>
                <a:gd name="T48" fmla="*/ 22 w 55"/>
                <a:gd name="T49" fmla="*/ 17 h 56"/>
                <a:gd name="T50" fmla="*/ 22 w 55"/>
                <a:gd name="T51" fmla="*/ 26 h 56"/>
                <a:gd name="T52" fmla="*/ 27 w 55"/>
                <a:gd name="T53" fmla="*/ 2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5" h="56">
                  <a:moveTo>
                    <a:pt x="27" y="56"/>
                  </a:moveTo>
                  <a:cubicBezTo>
                    <a:pt x="11" y="56"/>
                    <a:pt x="0" y="44"/>
                    <a:pt x="0" y="28"/>
                  </a:cubicBezTo>
                  <a:cubicBezTo>
                    <a:pt x="0" y="11"/>
                    <a:pt x="12" y="0"/>
                    <a:pt x="27" y="0"/>
                  </a:cubicBezTo>
                  <a:cubicBezTo>
                    <a:pt x="42" y="0"/>
                    <a:pt x="55" y="11"/>
                    <a:pt x="55" y="28"/>
                  </a:cubicBezTo>
                  <a:cubicBezTo>
                    <a:pt x="55" y="45"/>
                    <a:pt x="42" y="56"/>
                    <a:pt x="27" y="56"/>
                  </a:cubicBezTo>
                  <a:close/>
                  <a:moveTo>
                    <a:pt x="27" y="5"/>
                  </a:moveTo>
                  <a:cubicBezTo>
                    <a:pt x="15" y="5"/>
                    <a:pt x="6" y="14"/>
                    <a:pt x="6" y="28"/>
                  </a:cubicBezTo>
                  <a:cubicBezTo>
                    <a:pt x="6" y="41"/>
                    <a:pt x="14" y="51"/>
                    <a:pt x="27" y="51"/>
                  </a:cubicBezTo>
                  <a:cubicBezTo>
                    <a:pt x="39" y="51"/>
                    <a:pt x="49" y="42"/>
                    <a:pt x="49" y="28"/>
                  </a:cubicBezTo>
                  <a:cubicBezTo>
                    <a:pt x="49" y="14"/>
                    <a:pt x="39" y="5"/>
                    <a:pt x="27" y="5"/>
                  </a:cubicBezTo>
                  <a:close/>
                  <a:moveTo>
                    <a:pt x="22" y="44"/>
                  </a:moveTo>
                  <a:cubicBezTo>
                    <a:pt x="16" y="44"/>
                    <a:pt x="16" y="44"/>
                    <a:pt x="16" y="44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36" y="13"/>
                    <a:pt x="40" y="16"/>
                    <a:pt x="40" y="22"/>
                  </a:cubicBezTo>
                  <a:cubicBezTo>
                    <a:pt x="40" y="27"/>
                    <a:pt x="36" y="30"/>
                    <a:pt x="31" y="30"/>
                  </a:cubicBezTo>
                  <a:cubicBezTo>
                    <a:pt x="40" y="44"/>
                    <a:pt x="40" y="44"/>
                    <a:pt x="40" y="44"/>
                  </a:cubicBezTo>
                  <a:cubicBezTo>
                    <a:pt x="34" y="44"/>
                    <a:pt x="34" y="44"/>
                    <a:pt x="34" y="44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2" y="31"/>
                    <a:pt x="22" y="31"/>
                    <a:pt x="22" y="31"/>
                  </a:cubicBezTo>
                  <a:lnTo>
                    <a:pt x="22" y="44"/>
                  </a:lnTo>
                  <a:close/>
                  <a:moveTo>
                    <a:pt x="27" y="26"/>
                  </a:moveTo>
                  <a:cubicBezTo>
                    <a:pt x="31" y="26"/>
                    <a:pt x="34" y="26"/>
                    <a:pt x="34" y="21"/>
                  </a:cubicBezTo>
                  <a:cubicBezTo>
                    <a:pt x="34" y="18"/>
                    <a:pt x="31" y="17"/>
                    <a:pt x="28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2" y="26"/>
                    <a:pt x="22" y="26"/>
                    <a:pt x="22" y="26"/>
                  </a:cubicBezTo>
                  <a:lnTo>
                    <a:pt x="27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+mn-lt"/>
                <a:cs typeface="Arial" panose="020B0604020202020204" pitchFamily="34" charset="0"/>
              </a:endParaRPr>
            </a:p>
          </p:txBody>
        </p:sp>
      </p:grpSp>
      <p:sp>
        <p:nvSpPr>
          <p:cNvPr id="28" name="Content Placeholder 8">
            <a:extLst>
              <a:ext uri="{FF2B5EF4-FFF2-40B4-BE49-F238E27FC236}">
                <a16:creationId xmlns:a16="http://schemas.microsoft.com/office/drawing/2014/main" id="{80785A3E-DA24-410F-9CAE-7070C42B58B4}"/>
              </a:ext>
            </a:extLst>
          </p:cNvPr>
          <p:cNvSpPr txBox="1">
            <a:spLocks/>
          </p:cNvSpPr>
          <p:nvPr userDrawn="1"/>
        </p:nvSpPr>
        <p:spPr>
          <a:xfrm>
            <a:off x="557930" y="6376946"/>
            <a:ext cx="352459" cy="228600"/>
          </a:xfrm>
          <a:prstGeom prst="rect">
            <a:avLst/>
          </a:prstGeom>
        </p:spPr>
        <p:txBody>
          <a:bodyPr lIns="0" rIns="0" anchor="ctr"/>
          <a:lstStyle>
            <a:lvl1pPr mar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Tx/>
              <a:buNone/>
              <a:tabLst>
                <a:tab pos="1201738" algn="l"/>
              </a:tabLst>
              <a:defRPr sz="800" b="0" i="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1pPr>
            <a:lvl2pPr marL="200025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2pPr>
            <a:lvl3pPr marL="398463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3pPr>
            <a:lvl4pPr marL="622300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4pPr>
            <a:lvl5pPr marL="806450" indent="-182563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38743595-4496-5147-A886-7D133864DF76}" type="slidenum">
              <a:rPr lang="en-US" sz="1000" b="1" smtClean="0">
                <a:solidFill>
                  <a:schemeClr val="tx2"/>
                </a:solidFill>
                <a:latin typeface="+mn-lt"/>
                <a:ea typeface="Open Sans" panose="020B0606030504020204" pitchFamily="34" charset="0"/>
                <a:cs typeface="Arial" panose="020B0604020202020204" pitchFamily="34" charset="0"/>
              </a:rPr>
              <a:pPr algn="l"/>
              <a:t>‹#›</a:t>
            </a:fld>
            <a:endParaRPr lang="en-US" sz="1000" b="1" dirty="0">
              <a:solidFill>
                <a:schemeClr val="tx2"/>
              </a:solidFill>
              <a:latin typeface="+mn-lt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Content Placeholder 8">
            <a:extLst>
              <a:ext uri="{FF2B5EF4-FFF2-40B4-BE49-F238E27FC236}">
                <a16:creationId xmlns:a16="http://schemas.microsoft.com/office/drawing/2014/main" id="{62BE1DE7-64C2-4B16-AD38-1C91E86AECEB}"/>
              </a:ext>
            </a:extLst>
          </p:cNvPr>
          <p:cNvSpPr txBox="1">
            <a:spLocks/>
          </p:cNvSpPr>
          <p:nvPr userDrawn="1"/>
        </p:nvSpPr>
        <p:spPr>
          <a:xfrm>
            <a:off x="859760" y="6376946"/>
            <a:ext cx="3860217" cy="2286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Tx/>
              <a:buNone/>
              <a:tabLst>
                <a:tab pos="1201738" algn="l"/>
              </a:tabLst>
              <a:defRPr sz="800" b="0" i="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1pPr>
            <a:lvl2pPr marL="200025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2pPr>
            <a:lvl3pPr marL="398463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3pPr>
            <a:lvl4pPr marL="622300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4pPr>
            <a:lvl5pPr marL="806450" indent="-182563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©2021 CVS Health and/or one of its affiliates. Confidential and proprietary.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sz="half" idx="1" hasCustomPrompt="1"/>
          </p:nvPr>
        </p:nvSpPr>
        <p:spPr bwMode="gray">
          <a:xfrm>
            <a:off x="846991" y="3148862"/>
            <a:ext cx="2368913" cy="2592183"/>
          </a:xfrm>
        </p:spPr>
        <p:txBody>
          <a:bodyPr vert="horz" lIns="0" tIns="0" rIns="0" bIns="0" rtlCol="0">
            <a:noAutofit/>
          </a:bodyPr>
          <a:lstStyle>
            <a:lvl1pPr algn="ctr">
              <a:lnSpc>
                <a:spcPct val="100000"/>
              </a:lnSpc>
              <a:buClrTx/>
              <a:defRPr lang="en-US" sz="1800" b="1" cap="none" baseline="0" dirty="0" smtClean="0">
                <a:solidFill>
                  <a:schemeClr val="tx2"/>
                </a:solidFill>
                <a:latin typeface="+mn-lt"/>
              </a:defRPr>
            </a:lvl1pPr>
            <a:lvl2pPr marL="0" indent="0" algn="ctr">
              <a:buClrTx/>
              <a:buFontTx/>
              <a:buNone/>
              <a:defRPr lang="en-US" sz="1500" dirty="0" smtClean="0">
                <a:solidFill>
                  <a:schemeClr val="tx2"/>
                </a:solidFill>
              </a:defRPr>
            </a:lvl2pPr>
            <a:lvl3pPr marL="171450" indent="0">
              <a:buClrTx/>
              <a:buFont typeface="Arial" panose="020B0604020202020204" pitchFamily="34" charset="0"/>
              <a:buNone/>
              <a:defRPr lang="en-US" sz="1600" dirty="0" smtClean="0">
                <a:solidFill>
                  <a:schemeClr val="tx2"/>
                </a:solidFill>
              </a:defRPr>
            </a:lvl3pPr>
            <a:lvl4pPr>
              <a:buClrTx/>
              <a:defRPr lang="en-US" sz="1600" dirty="0" smtClean="0">
                <a:solidFill>
                  <a:schemeClr val="tx2"/>
                </a:solidFill>
              </a:defRPr>
            </a:lvl4pPr>
            <a:lvl5pPr>
              <a:buClrTx/>
              <a:defRPr lang="en-US" sz="1600" dirty="0">
                <a:solidFill>
                  <a:schemeClr val="tx2"/>
                </a:solidFill>
              </a:defRPr>
            </a:lvl5pPr>
            <a:lvl6pPr>
              <a:buClrTx/>
              <a:defRPr sz="1600"/>
            </a:lvl6pPr>
            <a:lvl7pPr>
              <a:buClrTx/>
              <a:defRPr sz="1600"/>
            </a:lvl7pPr>
            <a:lvl8pPr>
              <a:buClrTx/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Header</a:t>
            </a:r>
          </a:p>
          <a:p>
            <a:pPr lvl="1"/>
            <a:r>
              <a:rPr lang="en-US" dirty="0"/>
              <a:t>First-level</a:t>
            </a:r>
          </a:p>
        </p:txBody>
      </p:sp>
      <p:sp>
        <p:nvSpPr>
          <p:cNvPr id="18" name="Content Placeholder 3"/>
          <p:cNvSpPr>
            <a:spLocks noGrp="1"/>
          </p:cNvSpPr>
          <p:nvPr>
            <p:ph sz="half" idx="2" hasCustomPrompt="1"/>
          </p:nvPr>
        </p:nvSpPr>
        <p:spPr bwMode="gray">
          <a:xfrm>
            <a:off x="4907514" y="3148862"/>
            <a:ext cx="2368913" cy="2592183"/>
          </a:xfrm>
        </p:spPr>
        <p:txBody>
          <a:bodyPr vert="horz" lIns="0" tIns="0" rIns="0" bIns="0" rtlCol="0">
            <a:noAutofit/>
          </a:bodyPr>
          <a:lstStyle>
            <a:lvl1pPr algn="ctr">
              <a:lnSpc>
                <a:spcPct val="100000"/>
              </a:lnSpc>
              <a:buClrTx/>
              <a:defRPr lang="en-US" sz="1800" b="1" kern="1200" cap="none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ctr">
              <a:buClrTx/>
              <a:buFontTx/>
              <a:buNone/>
              <a:defRPr lang="en-US" sz="1500" baseline="0" dirty="0" smtClean="0">
                <a:solidFill>
                  <a:schemeClr val="tx2"/>
                </a:solidFill>
              </a:defRPr>
            </a:lvl2pPr>
            <a:lvl3pPr marL="171450" indent="0">
              <a:buClrTx/>
              <a:buFont typeface="Arial" panose="020B0604020202020204" pitchFamily="34" charset="0"/>
              <a:buNone/>
              <a:defRPr lang="en-US" sz="1600" baseline="0" dirty="0" smtClean="0">
                <a:solidFill>
                  <a:schemeClr val="tx2"/>
                </a:solidFill>
              </a:defRPr>
            </a:lvl3pPr>
            <a:lvl4pPr>
              <a:buClrTx/>
              <a:defRPr lang="en-US" sz="1600" baseline="0" dirty="0" smtClean="0">
                <a:solidFill>
                  <a:schemeClr val="tx2"/>
                </a:solidFill>
              </a:defRPr>
            </a:lvl4pPr>
            <a:lvl5pPr>
              <a:buClrTx/>
              <a:defRPr lang="en-US" sz="1600" baseline="0" dirty="0">
                <a:solidFill>
                  <a:schemeClr val="tx2"/>
                </a:solidFill>
              </a:defRPr>
            </a:lvl5pPr>
            <a:lvl6pPr>
              <a:buClrTx/>
              <a:defRPr sz="1600" baseline="0">
                <a:solidFill>
                  <a:schemeClr val="tx2"/>
                </a:solidFill>
              </a:defRPr>
            </a:lvl6pPr>
            <a:lvl7pPr>
              <a:buClrTx/>
              <a:defRPr sz="1600" baseline="0">
                <a:solidFill>
                  <a:schemeClr val="tx2"/>
                </a:solidFill>
              </a:defRPr>
            </a:lvl7pPr>
            <a:lvl8pPr>
              <a:buClrTx/>
              <a:defRPr sz="1600" baseline="0">
                <a:solidFill>
                  <a:schemeClr val="tx2"/>
                </a:solidFill>
              </a:defRPr>
            </a:lvl8pPr>
            <a:lvl9pPr>
              <a:buClrTx/>
              <a:defRPr sz="1600">
                <a:solidFill>
                  <a:schemeClr val="tx2"/>
                </a:solidFill>
              </a:defRPr>
            </a:lvl9pPr>
          </a:lstStyle>
          <a:p>
            <a:pPr marL="0" lvl="0" indent="0" algn="ctr" defTabSz="457200" rtl="0" eaLnBrk="1" latinLnBrk="0" hangingPunct="1">
              <a:lnSpc>
                <a:spcPct val="100000"/>
              </a:lnSpc>
              <a:spcBef>
                <a:spcPts val="1800"/>
              </a:spcBef>
              <a:buClrTx/>
              <a:buFont typeface="Arial"/>
              <a:buNone/>
            </a:pPr>
            <a:r>
              <a:rPr lang="en-US" dirty="0"/>
              <a:t>Header</a:t>
            </a:r>
          </a:p>
          <a:p>
            <a:pPr lvl="1"/>
            <a:r>
              <a:rPr lang="en-US" dirty="0"/>
              <a:t>First-level</a:t>
            </a:r>
          </a:p>
        </p:txBody>
      </p:sp>
      <p:sp>
        <p:nvSpPr>
          <p:cNvPr id="19" name="Content Placeholder 3"/>
          <p:cNvSpPr>
            <a:spLocks noGrp="1"/>
          </p:cNvSpPr>
          <p:nvPr>
            <p:ph sz="half" idx="18" hasCustomPrompt="1"/>
          </p:nvPr>
        </p:nvSpPr>
        <p:spPr bwMode="gray">
          <a:xfrm>
            <a:off x="8972065" y="3148862"/>
            <a:ext cx="2368913" cy="2592183"/>
          </a:xfrm>
        </p:spPr>
        <p:txBody>
          <a:bodyPr vert="horz" lIns="0" tIns="0" rIns="0" bIns="0" rtlCol="0">
            <a:noAutofit/>
          </a:bodyPr>
          <a:lstStyle>
            <a:lvl1pPr algn="ctr">
              <a:lnSpc>
                <a:spcPct val="100000"/>
              </a:lnSpc>
              <a:buClrTx/>
              <a:defRPr lang="en-US" sz="1800" b="1" cap="none" baseline="0" dirty="0" smtClean="0">
                <a:solidFill>
                  <a:schemeClr val="bg1"/>
                </a:solidFill>
                <a:latin typeface="+mn-lt"/>
              </a:defRPr>
            </a:lvl1pPr>
            <a:lvl2pPr marL="0" indent="0" algn="ctr">
              <a:buClrTx/>
              <a:buFontTx/>
              <a:buNone/>
              <a:defRPr lang="en-US" sz="1500" dirty="0" smtClean="0">
                <a:solidFill>
                  <a:schemeClr val="bg1"/>
                </a:solidFill>
              </a:defRPr>
            </a:lvl2pPr>
            <a:lvl3pPr marL="171450" indent="0">
              <a:buClrTx/>
              <a:buFont typeface="Arial" panose="020B0604020202020204" pitchFamily="34" charset="0"/>
              <a:buNone/>
              <a:defRPr lang="en-US" sz="1600" baseline="0" dirty="0" smtClean="0">
                <a:solidFill>
                  <a:schemeClr val="bg1"/>
                </a:solidFill>
              </a:defRPr>
            </a:lvl3pPr>
            <a:lvl4pPr>
              <a:buClrTx/>
              <a:defRPr lang="en-US" sz="1600" baseline="0" dirty="0" smtClean="0">
                <a:solidFill>
                  <a:schemeClr val="bg1"/>
                </a:solidFill>
              </a:defRPr>
            </a:lvl4pPr>
            <a:lvl5pPr>
              <a:buClrTx/>
              <a:defRPr lang="en-US" sz="1600" baseline="0" dirty="0">
                <a:solidFill>
                  <a:schemeClr val="bg1"/>
                </a:solidFill>
              </a:defRPr>
            </a:lvl5pPr>
            <a:lvl6pPr>
              <a:buClrTx/>
              <a:defRPr sz="1600" baseline="0">
                <a:solidFill>
                  <a:schemeClr val="bg1"/>
                </a:solidFill>
              </a:defRPr>
            </a:lvl6pPr>
            <a:lvl7pPr>
              <a:buClrTx/>
              <a:defRPr sz="1600">
                <a:solidFill>
                  <a:schemeClr val="bg1"/>
                </a:solidFill>
              </a:defRPr>
            </a:lvl7pPr>
            <a:lvl8pPr>
              <a:buClrTx/>
              <a:defRPr sz="1600" baseline="0">
                <a:solidFill>
                  <a:schemeClr val="bg1"/>
                </a:solidFill>
              </a:defRPr>
            </a:lvl8pPr>
            <a:lvl9pPr>
              <a:buClrTx/>
              <a:defRPr sz="1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Header</a:t>
            </a:r>
          </a:p>
          <a:p>
            <a:pPr lvl="1"/>
            <a:r>
              <a:rPr lang="en-US" dirty="0"/>
              <a:t>First-level</a:t>
            </a:r>
          </a:p>
        </p:txBody>
      </p:sp>
    </p:spTree>
    <p:extLst>
      <p:ext uri="{BB962C8B-B14F-4D97-AF65-F5344CB8AC3E}">
        <p14:creationId xmlns:p14="http://schemas.microsoft.com/office/powerpoint/2010/main" val="40085438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57929" y="530351"/>
            <a:ext cx="4884168" cy="71323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 </a:t>
            </a:r>
            <a:br>
              <a:rPr lang="en-US" dirty="0"/>
            </a:br>
            <a:r>
              <a:rPr lang="en-US" dirty="0"/>
              <a:t>for image and text slide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557929" y="1765300"/>
            <a:ext cx="4884168" cy="3977640"/>
          </a:xfrm>
        </p:spPr>
        <p:txBody>
          <a:bodyPr/>
          <a:lstStyle>
            <a:lvl1pPr>
              <a:defRPr cap="none"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Body text</a:t>
            </a:r>
          </a:p>
          <a:p>
            <a:pPr lvl="1"/>
            <a:r>
              <a:rPr lang="en-US" dirty="0"/>
              <a:t>First-level bullet</a:t>
            </a:r>
          </a:p>
          <a:p>
            <a:pPr lvl="2"/>
            <a:r>
              <a:rPr lang="en-US" dirty="0"/>
              <a:t>Second-level bullet</a:t>
            </a:r>
          </a:p>
          <a:p>
            <a:pPr lvl="3"/>
            <a:r>
              <a:rPr lang="en-US" dirty="0"/>
              <a:t>Third-level bullet</a:t>
            </a:r>
          </a:p>
          <a:p>
            <a:pPr lvl="4"/>
            <a:r>
              <a:rPr lang="en-US" dirty="0"/>
              <a:t>Fourth-level bullet</a:t>
            </a:r>
          </a:p>
          <a:p>
            <a:pPr lvl="5"/>
            <a:r>
              <a:rPr lang="en-US" dirty="0"/>
              <a:t>Fifth-level bullet</a:t>
            </a:r>
          </a:p>
          <a:p>
            <a:pPr lvl="6"/>
            <a:r>
              <a:rPr lang="en-US" dirty="0"/>
              <a:t>Sixth-level bullet</a:t>
            </a:r>
          </a:p>
          <a:p>
            <a:pPr lvl="7"/>
            <a:r>
              <a:rPr lang="en-US" dirty="0"/>
              <a:t>Seventh-level bullet</a:t>
            </a:r>
          </a:p>
          <a:p>
            <a:pPr lvl="8"/>
            <a:r>
              <a:rPr lang="en-US" dirty="0"/>
              <a:t>Eighth-level bullet</a:t>
            </a:r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12697E3D-9970-40A4-9967-1A38ED528B3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096000" y="0"/>
            <a:ext cx="6096001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spcBef>
                <a:spcPts val="0"/>
              </a:spcBef>
              <a:spcAft>
                <a:spcPts val="0"/>
              </a:spcAft>
              <a:defRPr sz="6600" b="1">
                <a:solidFill>
                  <a:schemeClr val="bg2"/>
                </a:solidFill>
              </a:defRPr>
            </a:lvl1pPr>
          </a:lstStyle>
          <a:p>
            <a:br>
              <a:rPr lang="en-US" dirty="0"/>
            </a:br>
            <a:r>
              <a:rPr lang="en-US" dirty="0"/>
              <a:t>IMAGE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4110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12697E3D-9970-40A4-9967-1A38ED528B3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6096001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spcBef>
                <a:spcPts val="0"/>
              </a:spcBef>
              <a:spcAft>
                <a:spcPts val="0"/>
              </a:spcAft>
              <a:defRPr sz="6600" b="1">
                <a:solidFill>
                  <a:schemeClr val="bg2"/>
                </a:solidFill>
              </a:defRPr>
            </a:lvl1pPr>
          </a:lstStyle>
          <a:p>
            <a:br>
              <a:rPr lang="en-US" dirty="0"/>
            </a:br>
            <a:r>
              <a:rPr lang="en-US" dirty="0"/>
              <a:t>IMAGE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33589" y="530351"/>
            <a:ext cx="4884168" cy="71323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 </a:t>
            </a:r>
            <a:br>
              <a:rPr lang="en-US" dirty="0"/>
            </a:br>
            <a:r>
              <a:rPr lang="en-US" dirty="0"/>
              <a:t>for image and text slide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6740693" y="1765300"/>
            <a:ext cx="4884168" cy="3977640"/>
          </a:xfrm>
        </p:spPr>
        <p:txBody>
          <a:bodyPr/>
          <a:lstStyle>
            <a:lvl1pPr>
              <a:buClrTx/>
              <a:defRPr cap="none" baseline="0">
                <a:solidFill>
                  <a:schemeClr val="tx2"/>
                </a:solidFill>
              </a:defRPr>
            </a:lvl1pPr>
            <a:lvl2pPr>
              <a:buClrTx/>
              <a:defRPr>
                <a:solidFill>
                  <a:schemeClr val="tx2"/>
                </a:solidFill>
              </a:defRPr>
            </a:lvl2pPr>
            <a:lvl3pPr>
              <a:buClrTx/>
              <a:defRPr>
                <a:solidFill>
                  <a:schemeClr val="tx2"/>
                </a:solidFill>
              </a:defRPr>
            </a:lvl3pPr>
            <a:lvl4pPr>
              <a:buClrTx/>
              <a:defRPr>
                <a:solidFill>
                  <a:schemeClr val="tx2"/>
                </a:solidFill>
              </a:defRPr>
            </a:lvl4pPr>
            <a:lvl5pPr>
              <a:buClrTx/>
              <a:defRPr>
                <a:solidFill>
                  <a:schemeClr val="tx2"/>
                </a:solidFill>
              </a:defRPr>
            </a:lvl5pPr>
            <a:lvl6pPr>
              <a:buClrTx/>
              <a:defRPr/>
            </a:lvl6pPr>
            <a:lvl7pPr>
              <a:buClrTx/>
              <a:defRPr/>
            </a:lvl7pPr>
            <a:lvl8pPr>
              <a:buClrTx/>
              <a:defRPr/>
            </a:lvl8pPr>
            <a:lvl9pPr>
              <a:buClrTx/>
              <a:defRPr/>
            </a:lvl9pPr>
          </a:lstStyle>
          <a:p>
            <a:pPr lvl="0"/>
            <a:r>
              <a:rPr lang="en-US" dirty="0"/>
              <a:t>Body text</a:t>
            </a:r>
          </a:p>
          <a:p>
            <a:pPr lvl="1"/>
            <a:r>
              <a:rPr lang="en-US" dirty="0"/>
              <a:t>First-level bullet</a:t>
            </a:r>
          </a:p>
          <a:p>
            <a:pPr lvl="2"/>
            <a:r>
              <a:rPr lang="en-US" dirty="0"/>
              <a:t>Second-level bullet</a:t>
            </a:r>
          </a:p>
          <a:p>
            <a:pPr lvl="3"/>
            <a:r>
              <a:rPr lang="en-US" dirty="0"/>
              <a:t>Third-level bullet</a:t>
            </a:r>
          </a:p>
          <a:p>
            <a:pPr lvl="4"/>
            <a:r>
              <a:rPr lang="en-US" dirty="0"/>
              <a:t>Fourth-level bullet</a:t>
            </a:r>
          </a:p>
          <a:p>
            <a:pPr lvl="5"/>
            <a:r>
              <a:rPr lang="en-US" dirty="0"/>
              <a:t>Fifth-level bullet</a:t>
            </a:r>
          </a:p>
          <a:p>
            <a:pPr lvl="6"/>
            <a:r>
              <a:rPr lang="en-US" dirty="0"/>
              <a:t>Sixth-level bullet</a:t>
            </a:r>
          </a:p>
          <a:p>
            <a:pPr lvl="7"/>
            <a:r>
              <a:rPr lang="en-US" dirty="0"/>
              <a:t>Seventh-level bullet</a:t>
            </a:r>
          </a:p>
          <a:p>
            <a:pPr lvl="8"/>
            <a:r>
              <a:rPr lang="en-US" dirty="0"/>
              <a:t>Eighth-level bullet</a:t>
            </a:r>
          </a:p>
        </p:txBody>
      </p:sp>
    </p:spTree>
    <p:extLst>
      <p:ext uri="{BB962C8B-B14F-4D97-AF65-F5344CB8AC3E}">
        <p14:creationId xmlns:p14="http://schemas.microsoft.com/office/powerpoint/2010/main" val="15109449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nfographic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5139F72-CEC0-495F-8477-192D60A880E2}"/>
              </a:ext>
            </a:extLst>
          </p:cNvPr>
          <p:cNvSpPr/>
          <p:nvPr userDrawn="1"/>
        </p:nvSpPr>
        <p:spPr>
          <a:xfrm>
            <a:off x="6096000" y="0"/>
            <a:ext cx="609600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dirty="0">
              <a:latin typeface="+mn-lt"/>
              <a:cs typeface="Arial" panose="020B0604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4BCE3BF-19DE-4243-9ED2-5FA21553C1FA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355279" y="6373316"/>
            <a:ext cx="1279513" cy="157138"/>
            <a:chOff x="1011652" y="1504398"/>
            <a:chExt cx="10028238" cy="1231900"/>
          </a:xfrm>
          <a:solidFill>
            <a:schemeClr val="bg1"/>
          </a:solidFill>
        </p:grpSpPr>
        <p:sp>
          <p:nvSpPr>
            <p:cNvPr id="10" name="Freeform 4">
              <a:extLst>
                <a:ext uri="{FF2B5EF4-FFF2-40B4-BE49-F238E27FC236}">
                  <a16:creationId xmlns:a16="http://schemas.microsoft.com/office/drawing/2014/main" id="{4FAD22A7-02FD-47B7-B56B-F83C1B41E59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17027" y="1539323"/>
              <a:ext cx="4808538" cy="1189038"/>
            </a:xfrm>
            <a:custGeom>
              <a:avLst/>
              <a:gdLst>
                <a:gd name="T0" fmla="*/ 701 w 1134"/>
                <a:gd name="T1" fmla="*/ 273 h 278"/>
                <a:gd name="T2" fmla="*/ 675 w 1134"/>
                <a:gd name="T3" fmla="*/ 248 h 278"/>
                <a:gd name="T4" fmla="*/ 701 w 1134"/>
                <a:gd name="T5" fmla="*/ 109 h 278"/>
                <a:gd name="T6" fmla="*/ 645 w 1134"/>
                <a:gd name="T7" fmla="*/ 84 h 278"/>
                <a:gd name="T8" fmla="*/ 576 w 1134"/>
                <a:gd name="T9" fmla="*/ 79 h 278"/>
                <a:gd name="T10" fmla="*/ 576 w 1134"/>
                <a:gd name="T11" fmla="*/ 278 h 278"/>
                <a:gd name="T12" fmla="*/ 645 w 1134"/>
                <a:gd name="T13" fmla="*/ 273 h 278"/>
                <a:gd name="T14" fmla="*/ 426 w 1134"/>
                <a:gd name="T15" fmla="*/ 222 h 278"/>
                <a:gd name="T16" fmla="*/ 299 w 1134"/>
                <a:gd name="T17" fmla="*/ 189 h 278"/>
                <a:gd name="T18" fmla="*/ 461 w 1134"/>
                <a:gd name="T19" fmla="*/ 175 h 278"/>
                <a:gd name="T20" fmla="*/ 267 w 1134"/>
                <a:gd name="T21" fmla="*/ 178 h 278"/>
                <a:gd name="T22" fmla="*/ 456 w 1134"/>
                <a:gd name="T23" fmla="*/ 222 h 278"/>
                <a:gd name="T24" fmla="*/ 59 w 1134"/>
                <a:gd name="T25" fmla="*/ 25 h 278"/>
                <a:gd name="T26" fmla="*/ 86 w 1134"/>
                <a:gd name="T27" fmla="*/ 0 h 278"/>
                <a:gd name="T28" fmla="*/ 0 w 1134"/>
                <a:gd name="T29" fmla="*/ 25 h 278"/>
                <a:gd name="T30" fmla="*/ 27 w 1134"/>
                <a:gd name="T31" fmla="*/ 247 h 278"/>
                <a:gd name="T32" fmla="*/ 0 w 1134"/>
                <a:gd name="T33" fmla="*/ 273 h 278"/>
                <a:gd name="T34" fmla="*/ 86 w 1134"/>
                <a:gd name="T35" fmla="*/ 247 h 278"/>
                <a:gd name="T36" fmla="*/ 59 w 1134"/>
                <a:gd name="T37" fmla="*/ 138 h 278"/>
                <a:gd name="T38" fmla="*/ 196 w 1134"/>
                <a:gd name="T39" fmla="*/ 247 h 278"/>
                <a:gd name="T40" fmla="*/ 168 w 1134"/>
                <a:gd name="T41" fmla="*/ 273 h 278"/>
                <a:gd name="T42" fmla="*/ 255 w 1134"/>
                <a:gd name="T43" fmla="*/ 247 h 278"/>
                <a:gd name="T44" fmla="*/ 227 w 1134"/>
                <a:gd name="T45" fmla="*/ 25 h 278"/>
                <a:gd name="T46" fmla="*/ 255 w 1134"/>
                <a:gd name="T47" fmla="*/ 0 h 278"/>
                <a:gd name="T48" fmla="*/ 168 w 1134"/>
                <a:gd name="T49" fmla="*/ 25 h 278"/>
                <a:gd name="T50" fmla="*/ 196 w 1134"/>
                <a:gd name="T51" fmla="*/ 114 h 278"/>
                <a:gd name="T52" fmla="*/ 996 w 1134"/>
                <a:gd name="T53" fmla="*/ 248 h 278"/>
                <a:gd name="T54" fmla="*/ 971 w 1134"/>
                <a:gd name="T55" fmla="*/ 163 h 278"/>
                <a:gd name="T56" fmla="*/ 1078 w 1134"/>
                <a:gd name="T57" fmla="*/ 163 h 278"/>
                <a:gd name="T58" fmla="*/ 1053 w 1134"/>
                <a:gd name="T59" fmla="*/ 248 h 278"/>
                <a:gd name="T60" fmla="*/ 1134 w 1134"/>
                <a:gd name="T61" fmla="*/ 273 h 278"/>
                <a:gd name="T62" fmla="*/ 1109 w 1134"/>
                <a:gd name="T63" fmla="*/ 248 h 278"/>
                <a:gd name="T64" fmla="*/ 1030 w 1134"/>
                <a:gd name="T65" fmla="*/ 79 h 278"/>
                <a:gd name="T66" fmla="*/ 971 w 1134"/>
                <a:gd name="T67" fmla="*/ 0 h 278"/>
                <a:gd name="T68" fmla="*/ 915 w 1134"/>
                <a:gd name="T69" fmla="*/ 24 h 278"/>
                <a:gd name="T70" fmla="*/ 940 w 1134"/>
                <a:gd name="T71" fmla="*/ 248 h 278"/>
                <a:gd name="T72" fmla="*/ 915 w 1134"/>
                <a:gd name="T73" fmla="*/ 273 h 278"/>
                <a:gd name="T74" fmla="*/ 996 w 1134"/>
                <a:gd name="T75" fmla="*/ 248 h 278"/>
                <a:gd name="T76" fmla="*/ 580 w 1134"/>
                <a:gd name="T77" fmla="*/ 104 h 278"/>
                <a:gd name="T78" fmla="*/ 580 w 1134"/>
                <a:gd name="T79" fmla="*/ 252 h 278"/>
                <a:gd name="T80" fmla="*/ 366 w 1134"/>
                <a:gd name="T81" fmla="*/ 104 h 278"/>
                <a:gd name="T82" fmla="*/ 299 w 1134"/>
                <a:gd name="T83" fmla="*/ 164 h 278"/>
                <a:gd name="T84" fmla="*/ 859 w 1134"/>
                <a:gd name="T85" fmla="*/ 224 h 278"/>
                <a:gd name="T86" fmla="*/ 897 w 1134"/>
                <a:gd name="T87" fmla="*/ 109 h 278"/>
                <a:gd name="T88" fmla="*/ 859 w 1134"/>
                <a:gd name="T89" fmla="*/ 84 h 278"/>
                <a:gd name="T90" fmla="*/ 829 w 1134"/>
                <a:gd name="T91" fmla="*/ 36 h 278"/>
                <a:gd name="T92" fmla="*/ 799 w 1134"/>
                <a:gd name="T93" fmla="*/ 84 h 278"/>
                <a:gd name="T94" fmla="*/ 829 w 1134"/>
                <a:gd name="T95" fmla="*/ 109 h 278"/>
                <a:gd name="T96" fmla="*/ 879 w 1134"/>
                <a:gd name="T97" fmla="*/ 275 h 278"/>
                <a:gd name="T98" fmla="*/ 897 w 1134"/>
                <a:gd name="T99" fmla="*/ 248 h 278"/>
                <a:gd name="T100" fmla="*/ 859 w 1134"/>
                <a:gd name="T101" fmla="*/ 224 h 278"/>
                <a:gd name="T102" fmla="*/ 801 w 1134"/>
                <a:gd name="T103" fmla="*/ 273 h 278"/>
                <a:gd name="T104" fmla="*/ 787 w 1134"/>
                <a:gd name="T105" fmla="*/ 249 h 278"/>
                <a:gd name="T106" fmla="*/ 768 w 1134"/>
                <a:gd name="T107" fmla="*/ 0 h 278"/>
                <a:gd name="T108" fmla="*/ 712 w 1134"/>
                <a:gd name="T109" fmla="*/ 24 h 278"/>
                <a:gd name="T110" fmla="*/ 737 w 1134"/>
                <a:gd name="T111" fmla="*/ 224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34" h="278">
                  <a:moveTo>
                    <a:pt x="645" y="273"/>
                  </a:moveTo>
                  <a:cubicBezTo>
                    <a:pt x="701" y="273"/>
                    <a:pt x="701" y="273"/>
                    <a:pt x="701" y="273"/>
                  </a:cubicBezTo>
                  <a:cubicBezTo>
                    <a:pt x="701" y="248"/>
                    <a:pt x="701" y="248"/>
                    <a:pt x="701" y="248"/>
                  </a:cubicBezTo>
                  <a:cubicBezTo>
                    <a:pt x="675" y="248"/>
                    <a:pt x="675" y="248"/>
                    <a:pt x="675" y="248"/>
                  </a:cubicBezTo>
                  <a:cubicBezTo>
                    <a:pt x="675" y="109"/>
                    <a:pt x="675" y="109"/>
                    <a:pt x="675" y="109"/>
                  </a:cubicBezTo>
                  <a:cubicBezTo>
                    <a:pt x="701" y="109"/>
                    <a:pt x="701" y="109"/>
                    <a:pt x="701" y="109"/>
                  </a:cubicBezTo>
                  <a:cubicBezTo>
                    <a:pt x="701" y="84"/>
                    <a:pt x="701" y="84"/>
                    <a:pt x="701" y="84"/>
                  </a:cubicBezTo>
                  <a:cubicBezTo>
                    <a:pt x="645" y="84"/>
                    <a:pt x="645" y="84"/>
                    <a:pt x="645" y="84"/>
                  </a:cubicBezTo>
                  <a:cubicBezTo>
                    <a:pt x="645" y="112"/>
                    <a:pt x="645" y="112"/>
                    <a:pt x="645" y="112"/>
                  </a:cubicBezTo>
                  <a:cubicBezTo>
                    <a:pt x="629" y="91"/>
                    <a:pt x="605" y="79"/>
                    <a:pt x="576" y="79"/>
                  </a:cubicBezTo>
                  <a:cubicBezTo>
                    <a:pt x="523" y="79"/>
                    <a:pt x="483" y="122"/>
                    <a:pt x="483" y="178"/>
                  </a:cubicBezTo>
                  <a:cubicBezTo>
                    <a:pt x="483" y="235"/>
                    <a:pt x="523" y="278"/>
                    <a:pt x="576" y="278"/>
                  </a:cubicBezTo>
                  <a:cubicBezTo>
                    <a:pt x="605" y="278"/>
                    <a:pt x="629" y="265"/>
                    <a:pt x="645" y="245"/>
                  </a:cubicBezTo>
                  <a:lnTo>
                    <a:pt x="645" y="273"/>
                  </a:lnTo>
                  <a:close/>
                  <a:moveTo>
                    <a:pt x="456" y="222"/>
                  </a:moveTo>
                  <a:cubicBezTo>
                    <a:pt x="426" y="222"/>
                    <a:pt x="426" y="222"/>
                    <a:pt x="426" y="222"/>
                  </a:cubicBezTo>
                  <a:cubicBezTo>
                    <a:pt x="415" y="241"/>
                    <a:pt x="395" y="253"/>
                    <a:pt x="367" y="253"/>
                  </a:cubicBezTo>
                  <a:cubicBezTo>
                    <a:pt x="325" y="253"/>
                    <a:pt x="302" y="227"/>
                    <a:pt x="299" y="189"/>
                  </a:cubicBezTo>
                  <a:cubicBezTo>
                    <a:pt x="461" y="189"/>
                    <a:pt x="461" y="189"/>
                    <a:pt x="461" y="189"/>
                  </a:cubicBezTo>
                  <a:cubicBezTo>
                    <a:pt x="461" y="175"/>
                    <a:pt x="461" y="175"/>
                    <a:pt x="461" y="175"/>
                  </a:cubicBezTo>
                  <a:cubicBezTo>
                    <a:pt x="461" y="118"/>
                    <a:pt x="424" y="79"/>
                    <a:pt x="366" y="79"/>
                  </a:cubicBezTo>
                  <a:cubicBezTo>
                    <a:pt x="308" y="79"/>
                    <a:pt x="267" y="120"/>
                    <a:pt x="267" y="178"/>
                  </a:cubicBezTo>
                  <a:cubicBezTo>
                    <a:pt x="267" y="237"/>
                    <a:pt x="308" y="278"/>
                    <a:pt x="366" y="278"/>
                  </a:cubicBezTo>
                  <a:cubicBezTo>
                    <a:pt x="409" y="278"/>
                    <a:pt x="442" y="257"/>
                    <a:pt x="456" y="222"/>
                  </a:cubicBezTo>
                  <a:moveTo>
                    <a:pt x="59" y="114"/>
                  </a:moveTo>
                  <a:cubicBezTo>
                    <a:pt x="59" y="25"/>
                    <a:pt x="59" y="25"/>
                    <a:pt x="59" y="25"/>
                  </a:cubicBezTo>
                  <a:cubicBezTo>
                    <a:pt x="86" y="25"/>
                    <a:pt x="86" y="25"/>
                    <a:pt x="86" y="25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7" y="247"/>
                    <a:pt x="27" y="247"/>
                    <a:pt x="27" y="247"/>
                  </a:cubicBezTo>
                  <a:cubicBezTo>
                    <a:pt x="0" y="247"/>
                    <a:pt x="0" y="247"/>
                    <a:pt x="0" y="24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6" y="273"/>
                    <a:pt x="86" y="273"/>
                    <a:pt x="86" y="273"/>
                  </a:cubicBezTo>
                  <a:cubicBezTo>
                    <a:pt x="86" y="247"/>
                    <a:pt x="86" y="247"/>
                    <a:pt x="86" y="247"/>
                  </a:cubicBezTo>
                  <a:cubicBezTo>
                    <a:pt x="59" y="247"/>
                    <a:pt x="59" y="247"/>
                    <a:pt x="59" y="247"/>
                  </a:cubicBezTo>
                  <a:cubicBezTo>
                    <a:pt x="59" y="138"/>
                    <a:pt x="59" y="138"/>
                    <a:pt x="59" y="138"/>
                  </a:cubicBezTo>
                  <a:cubicBezTo>
                    <a:pt x="196" y="138"/>
                    <a:pt x="196" y="138"/>
                    <a:pt x="196" y="138"/>
                  </a:cubicBezTo>
                  <a:cubicBezTo>
                    <a:pt x="196" y="247"/>
                    <a:pt x="196" y="247"/>
                    <a:pt x="196" y="247"/>
                  </a:cubicBezTo>
                  <a:cubicBezTo>
                    <a:pt x="168" y="247"/>
                    <a:pt x="168" y="247"/>
                    <a:pt x="168" y="247"/>
                  </a:cubicBezTo>
                  <a:cubicBezTo>
                    <a:pt x="168" y="273"/>
                    <a:pt x="168" y="273"/>
                    <a:pt x="168" y="273"/>
                  </a:cubicBezTo>
                  <a:cubicBezTo>
                    <a:pt x="255" y="273"/>
                    <a:pt x="255" y="273"/>
                    <a:pt x="255" y="273"/>
                  </a:cubicBezTo>
                  <a:cubicBezTo>
                    <a:pt x="255" y="247"/>
                    <a:pt x="255" y="247"/>
                    <a:pt x="255" y="247"/>
                  </a:cubicBezTo>
                  <a:cubicBezTo>
                    <a:pt x="227" y="247"/>
                    <a:pt x="227" y="247"/>
                    <a:pt x="227" y="247"/>
                  </a:cubicBezTo>
                  <a:cubicBezTo>
                    <a:pt x="227" y="25"/>
                    <a:pt x="227" y="25"/>
                    <a:pt x="227" y="25"/>
                  </a:cubicBezTo>
                  <a:cubicBezTo>
                    <a:pt x="255" y="25"/>
                    <a:pt x="255" y="25"/>
                    <a:pt x="255" y="25"/>
                  </a:cubicBezTo>
                  <a:cubicBezTo>
                    <a:pt x="255" y="0"/>
                    <a:pt x="255" y="0"/>
                    <a:pt x="255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25"/>
                    <a:pt x="168" y="25"/>
                    <a:pt x="168" y="25"/>
                  </a:cubicBezTo>
                  <a:cubicBezTo>
                    <a:pt x="196" y="25"/>
                    <a:pt x="196" y="25"/>
                    <a:pt x="196" y="25"/>
                  </a:cubicBezTo>
                  <a:cubicBezTo>
                    <a:pt x="196" y="114"/>
                    <a:pt x="196" y="114"/>
                    <a:pt x="196" y="114"/>
                  </a:cubicBezTo>
                  <a:lnTo>
                    <a:pt x="59" y="114"/>
                  </a:lnTo>
                  <a:close/>
                  <a:moveTo>
                    <a:pt x="996" y="248"/>
                  </a:moveTo>
                  <a:cubicBezTo>
                    <a:pt x="971" y="248"/>
                    <a:pt x="971" y="248"/>
                    <a:pt x="971" y="248"/>
                  </a:cubicBezTo>
                  <a:cubicBezTo>
                    <a:pt x="971" y="163"/>
                    <a:pt x="971" y="163"/>
                    <a:pt x="971" y="163"/>
                  </a:cubicBezTo>
                  <a:cubicBezTo>
                    <a:pt x="971" y="124"/>
                    <a:pt x="991" y="104"/>
                    <a:pt x="1026" y="104"/>
                  </a:cubicBezTo>
                  <a:cubicBezTo>
                    <a:pt x="1058" y="104"/>
                    <a:pt x="1078" y="124"/>
                    <a:pt x="1078" y="163"/>
                  </a:cubicBezTo>
                  <a:cubicBezTo>
                    <a:pt x="1078" y="248"/>
                    <a:pt x="1078" y="248"/>
                    <a:pt x="1078" y="248"/>
                  </a:cubicBezTo>
                  <a:cubicBezTo>
                    <a:pt x="1053" y="248"/>
                    <a:pt x="1053" y="248"/>
                    <a:pt x="1053" y="248"/>
                  </a:cubicBezTo>
                  <a:cubicBezTo>
                    <a:pt x="1053" y="273"/>
                    <a:pt x="1053" y="273"/>
                    <a:pt x="1053" y="273"/>
                  </a:cubicBezTo>
                  <a:cubicBezTo>
                    <a:pt x="1134" y="273"/>
                    <a:pt x="1134" y="273"/>
                    <a:pt x="1134" y="273"/>
                  </a:cubicBezTo>
                  <a:cubicBezTo>
                    <a:pt x="1134" y="248"/>
                    <a:pt x="1134" y="248"/>
                    <a:pt x="1134" y="248"/>
                  </a:cubicBezTo>
                  <a:cubicBezTo>
                    <a:pt x="1109" y="248"/>
                    <a:pt x="1109" y="248"/>
                    <a:pt x="1109" y="248"/>
                  </a:cubicBezTo>
                  <a:cubicBezTo>
                    <a:pt x="1109" y="163"/>
                    <a:pt x="1109" y="163"/>
                    <a:pt x="1109" y="163"/>
                  </a:cubicBezTo>
                  <a:cubicBezTo>
                    <a:pt x="1109" y="117"/>
                    <a:pt x="1081" y="79"/>
                    <a:pt x="1030" y="79"/>
                  </a:cubicBezTo>
                  <a:cubicBezTo>
                    <a:pt x="1003" y="79"/>
                    <a:pt x="983" y="89"/>
                    <a:pt x="971" y="105"/>
                  </a:cubicBezTo>
                  <a:cubicBezTo>
                    <a:pt x="971" y="0"/>
                    <a:pt x="971" y="0"/>
                    <a:pt x="971" y="0"/>
                  </a:cubicBezTo>
                  <a:cubicBezTo>
                    <a:pt x="915" y="0"/>
                    <a:pt x="915" y="0"/>
                    <a:pt x="915" y="0"/>
                  </a:cubicBezTo>
                  <a:cubicBezTo>
                    <a:pt x="915" y="24"/>
                    <a:pt x="915" y="24"/>
                    <a:pt x="915" y="24"/>
                  </a:cubicBezTo>
                  <a:cubicBezTo>
                    <a:pt x="940" y="24"/>
                    <a:pt x="940" y="24"/>
                    <a:pt x="940" y="24"/>
                  </a:cubicBezTo>
                  <a:cubicBezTo>
                    <a:pt x="940" y="248"/>
                    <a:pt x="940" y="248"/>
                    <a:pt x="940" y="248"/>
                  </a:cubicBezTo>
                  <a:cubicBezTo>
                    <a:pt x="915" y="248"/>
                    <a:pt x="915" y="248"/>
                    <a:pt x="915" y="248"/>
                  </a:cubicBezTo>
                  <a:cubicBezTo>
                    <a:pt x="915" y="273"/>
                    <a:pt x="915" y="273"/>
                    <a:pt x="915" y="273"/>
                  </a:cubicBezTo>
                  <a:cubicBezTo>
                    <a:pt x="996" y="273"/>
                    <a:pt x="996" y="273"/>
                    <a:pt x="996" y="273"/>
                  </a:cubicBezTo>
                  <a:lnTo>
                    <a:pt x="996" y="248"/>
                  </a:lnTo>
                  <a:close/>
                  <a:moveTo>
                    <a:pt x="514" y="178"/>
                  </a:moveTo>
                  <a:cubicBezTo>
                    <a:pt x="514" y="135"/>
                    <a:pt x="542" y="104"/>
                    <a:pt x="580" y="104"/>
                  </a:cubicBezTo>
                  <a:cubicBezTo>
                    <a:pt x="619" y="104"/>
                    <a:pt x="646" y="136"/>
                    <a:pt x="646" y="178"/>
                  </a:cubicBezTo>
                  <a:cubicBezTo>
                    <a:pt x="646" y="221"/>
                    <a:pt x="619" y="252"/>
                    <a:pt x="580" y="252"/>
                  </a:cubicBezTo>
                  <a:cubicBezTo>
                    <a:pt x="542" y="252"/>
                    <a:pt x="514" y="221"/>
                    <a:pt x="514" y="178"/>
                  </a:cubicBezTo>
                  <a:moveTo>
                    <a:pt x="366" y="104"/>
                  </a:moveTo>
                  <a:cubicBezTo>
                    <a:pt x="406" y="104"/>
                    <a:pt x="427" y="133"/>
                    <a:pt x="430" y="164"/>
                  </a:cubicBezTo>
                  <a:cubicBezTo>
                    <a:pt x="299" y="164"/>
                    <a:pt x="299" y="164"/>
                    <a:pt x="299" y="164"/>
                  </a:cubicBezTo>
                  <a:cubicBezTo>
                    <a:pt x="302" y="130"/>
                    <a:pt x="326" y="104"/>
                    <a:pt x="366" y="104"/>
                  </a:cubicBezTo>
                  <a:moveTo>
                    <a:pt x="859" y="224"/>
                  </a:moveTo>
                  <a:cubicBezTo>
                    <a:pt x="859" y="109"/>
                    <a:pt x="859" y="109"/>
                    <a:pt x="859" y="109"/>
                  </a:cubicBezTo>
                  <a:cubicBezTo>
                    <a:pt x="897" y="109"/>
                    <a:pt x="897" y="109"/>
                    <a:pt x="897" y="109"/>
                  </a:cubicBezTo>
                  <a:cubicBezTo>
                    <a:pt x="897" y="84"/>
                    <a:pt x="897" y="84"/>
                    <a:pt x="897" y="84"/>
                  </a:cubicBezTo>
                  <a:cubicBezTo>
                    <a:pt x="859" y="84"/>
                    <a:pt x="859" y="84"/>
                    <a:pt x="859" y="84"/>
                  </a:cubicBezTo>
                  <a:cubicBezTo>
                    <a:pt x="859" y="36"/>
                    <a:pt x="859" y="36"/>
                    <a:pt x="859" y="36"/>
                  </a:cubicBezTo>
                  <a:cubicBezTo>
                    <a:pt x="829" y="36"/>
                    <a:pt x="829" y="36"/>
                    <a:pt x="829" y="36"/>
                  </a:cubicBezTo>
                  <a:cubicBezTo>
                    <a:pt x="829" y="84"/>
                    <a:pt x="829" y="84"/>
                    <a:pt x="829" y="84"/>
                  </a:cubicBezTo>
                  <a:cubicBezTo>
                    <a:pt x="799" y="84"/>
                    <a:pt x="799" y="84"/>
                    <a:pt x="799" y="84"/>
                  </a:cubicBezTo>
                  <a:cubicBezTo>
                    <a:pt x="799" y="109"/>
                    <a:pt x="799" y="109"/>
                    <a:pt x="799" y="109"/>
                  </a:cubicBezTo>
                  <a:cubicBezTo>
                    <a:pt x="829" y="109"/>
                    <a:pt x="829" y="109"/>
                    <a:pt x="829" y="109"/>
                  </a:cubicBezTo>
                  <a:cubicBezTo>
                    <a:pt x="829" y="225"/>
                    <a:pt x="829" y="225"/>
                    <a:pt x="829" y="225"/>
                  </a:cubicBezTo>
                  <a:cubicBezTo>
                    <a:pt x="829" y="259"/>
                    <a:pt x="844" y="275"/>
                    <a:pt x="879" y="275"/>
                  </a:cubicBezTo>
                  <a:cubicBezTo>
                    <a:pt x="884" y="275"/>
                    <a:pt x="893" y="274"/>
                    <a:pt x="897" y="273"/>
                  </a:cubicBezTo>
                  <a:cubicBezTo>
                    <a:pt x="897" y="248"/>
                    <a:pt x="897" y="248"/>
                    <a:pt x="897" y="248"/>
                  </a:cubicBezTo>
                  <a:cubicBezTo>
                    <a:pt x="892" y="249"/>
                    <a:pt x="886" y="249"/>
                    <a:pt x="882" y="249"/>
                  </a:cubicBezTo>
                  <a:cubicBezTo>
                    <a:pt x="866" y="249"/>
                    <a:pt x="859" y="244"/>
                    <a:pt x="859" y="224"/>
                  </a:cubicBezTo>
                  <a:moveTo>
                    <a:pt x="783" y="275"/>
                  </a:moveTo>
                  <a:cubicBezTo>
                    <a:pt x="789" y="275"/>
                    <a:pt x="797" y="274"/>
                    <a:pt x="801" y="273"/>
                  </a:cubicBezTo>
                  <a:cubicBezTo>
                    <a:pt x="801" y="248"/>
                    <a:pt x="801" y="248"/>
                    <a:pt x="801" y="248"/>
                  </a:cubicBezTo>
                  <a:cubicBezTo>
                    <a:pt x="795" y="249"/>
                    <a:pt x="791" y="249"/>
                    <a:pt x="787" y="249"/>
                  </a:cubicBezTo>
                  <a:cubicBezTo>
                    <a:pt x="774" y="249"/>
                    <a:pt x="768" y="243"/>
                    <a:pt x="768" y="222"/>
                  </a:cubicBezTo>
                  <a:cubicBezTo>
                    <a:pt x="768" y="0"/>
                    <a:pt x="768" y="0"/>
                    <a:pt x="768" y="0"/>
                  </a:cubicBezTo>
                  <a:cubicBezTo>
                    <a:pt x="712" y="0"/>
                    <a:pt x="712" y="0"/>
                    <a:pt x="712" y="0"/>
                  </a:cubicBezTo>
                  <a:cubicBezTo>
                    <a:pt x="712" y="24"/>
                    <a:pt x="712" y="24"/>
                    <a:pt x="712" y="24"/>
                  </a:cubicBezTo>
                  <a:cubicBezTo>
                    <a:pt x="737" y="24"/>
                    <a:pt x="737" y="24"/>
                    <a:pt x="737" y="24"/>
                  </a:cubicBezTo>
                  <a:cubicBezTo>
                    <a:pt x="737" y="224"/>
                    <a:pt x="737" y="224"/>
                    <a:pt x="737" y="224"/>
                  </a:cubicBezTo>
                  <a:cubicBezTo>
                    <a:pt x="737" y="257"/>
                    <a:pt x="751" y="275"/>
                    <a:pt x="783" y="27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E5501FD2-6558-4D19-84E8-1DAF689AB5F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7202" y="1504398"/>
              <a:ext cx="1030288" cy="1231900"/>
            </a:xfrm>
            <a:custGeom>
              <a:avLst/>
              <a:gdLst>
                <a:gd name="T0" fmla="*/ 85 w 243"/>
                <a:gd name="T1" fmla="*/ 195 h 288"/>
                <a:gd name="T2" fmla="*/ 125 w 243"/>
                <a:gd name="T3" fmla="*/ 223 h 288"/>
                <a:gd name="T4" fmla="*/ 158 w 243"/>
                <a:gd name="T5" fmla="*/ 203 h 288"/>
                <a:gd name="T6" fmla="*/ 110 w 243"/>
                <a:gd name="T7" fmla="*/ 176 h 288"/>
                <a:gd name="T8" fmla="*/ 36 w 243"/>
                <a:gd name="T9" fmla="*/ 150 h 288"/>
                <a:gd name="T10" fmla="*/ 5 w 243"/>
                <a:gd name="T11" fmla="*/ 87 h 288"/>
                <a:gd name="T12" fmla="*/ 119 w 243"/>
                <a:gd name="T13" fmla="*/ 0 h 288"/>
                <a:gd name="T14" fmla="*/ 236 w 243"/>
                <a:gd name="T15" fmla="*/ 86 h 288"/>
                <a:gd name="T16" fmla="*/ 153 w 243"/>
                <a:gd name="T17" fmla="*/ 86 h 288"/>
                <a:gd name="T18" fmla="*/ 118 w 243"/>
                <a:gd name="T19" fmla="*/ 62 h 288"/>
                <a:gd name="T20" fmla="*/ 90 w 243"/>
                <a:gd name="T21" fmla="*/ 80 h 288"/>
                <a:gd name="T22" fmla="*/ 130 w 243"/>
                <a:gd name="T23" fmla="*/ 104 h 288"/>
                <a:gd name="T24" fmla="*/ 208 w 243"/>
                <a:gd name="T25" fmla="*/ 130 h 288"/>
                <a:gd name="T26" fmla="*/ 243 w 243"/>
                <a:gd name="T27" fmla="*/ 194 h 288"/>
                <a:gd name="T28" fmla="*/ 122 w 243"/>
                <a:gd name="T29" fmla="*/ 288 h 288"/>
                <a:gd name="T30" fmla="*/ 0 w 243"/>
                <a:gd name="T31" fmla="*/ 195 h 288"/>
                <a:gd name="T32" fmla="*/ 85 w 243"/>
                <a:gd name="T33" fmla="*/ 195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3" h="288">
                  <a:moveTo>
                    <a:pt x="85" y="195"/>
                  </a:moveTo>
                  <a:cubicBezTo>
                    <a:pt x="90" y="216"/>
                    <a:pt x="101" y="223"/>
                    <a:pt x="125" y="223"/>
                  </a:cubicBezTo>
                  <a:cubicBezTo>
                    <a:pt x="146" y="223"/>
                    <a:pt x="158" y="215"/>
                    <a:pt x="158" y="203"/>
                  </a:cubicBezTo>
                  <a:cubicBezTo>
                    <a:pt x="158" y="186"/>
                    <a:pt x="142" y="185"/>
                    <a:pt x="110" y="176"/>
                  </a:cubicBezTo>
                  <a:cubicBezTo>
                    <a:pt x="72" y="166"/>
                    <a:pt x="48" y="158"/>
                    <a:pt x="36" y="150"/>
                  </a:cubicBezTo>
                  <a:cubicBezTo>
                    <a:pt x="15" y="135"/>
                    <a:pt x="5" y="114"/>
                    <a:pt x="5" y="87"/>
                  </a:cubicBezTo>
                  <a:cubicBezTo>
                    <a:pt x="5" y="34"/>
                    <a:pt x="47" y="0"/>
                    <a:pt x="119" y="0"/>
                  </a:cubicBezTo>
                  <a:cubicBezTo>
                    <a:pt x="189" y="0"/>
                    <a:pt x="231" y="31"/>
                    <a:pt x="236" y="86"/>
                  </a:cubicBezTo>
                  <a:cubicBezTo>
                    <a:pt x="153" y="86"/>
                    <a:pt x="153" y="86"/>
                    <a:pt x="153" y="86"/>
                  </a:cubicBezTo>
                  <a:cubicBezTo>
                    <a:pt x="150" y="70"/>
                    <a:pt x="139" y="62"/>
                    <a:pt x="118" y="62"/>
                  </a:cubicBezTo>
                  <a:cubicBezTo>
                    <a:pt x="99" y="62"/>
                    <a:pt x="90" y="68"/>
                    <a:pt x="90" y="80"/>
                  </a:cubicBezTo>
                  <a:cubicBezTo>
                    <a:pt x="90" y="95"/>
                    <a:pt x="104" y="98"/>
                    <a:pt x="130" y="104"/>
                  </a:cubicBezTo>
                  <a:cubicBezTo>
                    <a:pt x="164" y="113"/>
                    <a:pt x="191" y="119"/>
                    <a:pt x="208" y="130"/>
                  </a:cubicBezTo>
                  <a:cubicBezTo>
                    <a:pt x="232" y="146"/>
                    <a:pt x="243" y="166"/>
                    <a:pt x="243" y="194"/>
                  </a:cubicBezTo>
                  <a:cubicBezTo>
                    <a:pt x="243" y="253"/>
                    <a:pt x="201" y="288"/>
                    <a:pt x="122" y="288"/>
                  </a:cubicBezTo>
                  <a:cubicBezTo>
                    <a:pt x="48" y="288"/>
                    <a:pt x="6" y="253"/>
                    <a:pt x="0" y="195"/>
                  </a:cubicBezTo>
                  <a:lnTo>
                    <a:pt x="85" y="1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56C71C9D-3B12-4743-ABB3-3300A6D7C2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7727" y="1504398"/>
              <a:ext cx="1147763" cy="1231900"/>
            </a:xfrm>
            <a:custGeom>
              <a:avLst/>
              <a:gdLst>
                <a:gd name="T0" fmla="*/ 271 w 271"/>
                <a:gd name="T1" fmla="*/ 174 h 288"/>
                <a:gd name="T2" fmla="*/ 140 w 271"/>
                <a:gd name="T3" fmla="*/ 288 h 288"/>
                <a:gd name="T4" fmla="*/ 0 w 271"/>
                <a:gd name="T5" fmla="*/ 144 h 288"/>
                <a:gd name="T6" fmla="*/ 139 w 271"/>
                <a:gd name="T7" fmla="*/ 0 h 288"/>
                <a:gd name="T8" fmla="*/ 269 w 271"/>
                <a:gd name="T9" fmla="*/ 111 h 288"/>
                <a:gd name="T10" fmla="*/ 186 w 271"/>
                <a:gd name="T11" fmla="*/ 111 h 288"/>
                <a:gd name="T12" fmla="*/ 140 w 271"/>
                <a:gd name="T13" fmla="*/ 68 h 288"/>
                <a:gd name="T14" fmla="*/ 88 w 271"/>
                <a:gd name="T15" fmla="*/ 144 h 288"/>
                <a:gd name="T16" fmla="*/ 142 w 271"/>
                <a:gd name="T17" fmla="*/ 220 h 288"/>
                <a:gd name="T18" fmla="*/ 188 w 271"/>
                <a:gd name="T19" fmla="*/ 174 h 288"/>
                <a:gd name="T20" fmla="*/ 271 w 271"/>
                <a:gd name="T21" fmla="*/ 17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1" h="288">
                  <a:moveTo>
                    <a:pt x="271" y="174"/>
                  </a:moveTo>
                  <a:cubicBezTo>
                    <a:pt x="266" y="246"/>
                    <a:pt x="219" y="288"/>
                    <a:pt x="140" y="288"/>
                  </a:cubicBezTo>
                  <a:cubicBezTo>
                    <a:pt x="53" y="288"/>
                    <a:pt x="0" y="233"/>
                    <a:pt x="0" y="144"/>
                  </a:cubicBezTo>
                  <a:cubicBezTo>
                    <a:pt x="0" y="55"/>
                    <a:pt x="54" y="0"/>
                    <a:pt x="139" y="0"/>
                  </a:cubicBezTo>
                  <a:cubicBezTo>
                    <a:pt x="218" y="0"/>
                    <a:pt x="264" y="40"/>
                    <a:pt x="269" y="111"/>
                  </a:cubicBezTo>
                  <a:cubicBezTo>
                    <a:pt x="186" y="111"/>
                    <a:pt x="186" y="111"/>
                    <a:pt x="186" y="111"/>
                  </a:cubicBezTo>
                  <a:cubicBezTo>
                    <a:pt x="183" y="83"/>
                    <a:pt x="168" y="68"/>
                    <a:pt x="140" y="68"/>
                  </a:cubicBezTo>
                  <a:cubicBezTo>
                    <a:pt x="105" y="68"/>
                    <a:pt x="88" y="94"/>
                    <a:pt x="88" y="144"/>
                  </a:cubicBezTo>
                  <a:cubicBezTo>
                    <a:pt x="88" y="194"/>
                    <a:pt x="107" y="220"/>
                    <a:pt x="142" y="220"/>
                  </a:cubicBezTo>
                  <a:cubicBezTo>
                    <a:pt x="169" y="220"/>
                    <a:pt x="186" y="204"/>
                    <a:pt x="188" y="174"/>
                  </a:cubicBezTo>
                  <a:lnTo>
                    <a:pt x="271" y="1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7C9731B0-F7F6-409F-971D-705E83BF30B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6115" y="1539323"/>
              <a:ext cx="1144588" cy="1163638"/>
            </a:xfrm>
            <a:custGeom>
              <a:avLst/>
              <a:gdLst>
                <a:gd name="T0" fmla="*/ 0 w 721"/>
                <a:gd name="T1" fmla="*/ 0 h 733"/>
                <a:gd name="T2" fmla="*/ 237 w 721"/>
                <a:gd name="T3" fmla="*/ 0 h 733"/>
                <a:gd name="T4" fmla="*/ 360 w 721"/>
                <a:gd name="T5" fmla="*/ 474 h 733"/>
                <a:gd name="T6" fmla="*/ 491 w 721"/>
                <a:gd name="T7" fmla="*/ 0 h 733"/>
                <a:gd name="T8" fmla="*/ 721 w 721"/>
                <a:gd name="T9" fmla="*/ 0 h 733"/>
                <a:gd name="T10" fmla="*/ 478 w 721"/>
                <a:gd name="T11" fmla="*/ 733 h 733"/>
                <a:gd name="T12" fmla="*/ 245 w 721"/>
                <a:gd name="T13" fmla="*/ 733 h 733"/>
                <a:gd name="T14" fmla="*/ 0 w 721"/>
                <a:gd name="T15" fmla="*/ 0 h 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1" h="733">
                  <a:moveTo>
                    <a:pt x="0" y="0"/>
                  </a:moveTo>
                  <a:lnTo>
                    <a:pt x="237" y="0"/>
                  </a:lnTo>
                  <a:lnTo>
                    <a:pt x="360" y="474"/>
                  </a:lnTo>
                  <a:lnTo>
                    <a:pt x="491" y="0"/>
                  </a:lnTo>
                  <a:lnTo>
                    <a:pt x="721" y="0"/>
                  </a:lnTo>
                  <a:lnTo>
                    <a:pt x="478" y="733"/>
                  </a:lnTo>
                  <a:lnTo>
                    <a:pt x="245" y="73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D982D7F3-8E67-4A4F-91EE-C8AA3BB44D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652" y="1504398"/>
              <a:ext cx="1500188" cy="1231900"/>
            </a:xfrm>
            <a:custGeom>
              <a:avLst/>
              <a:gdLst>
                <a:gd name="T0" fmla="*/ 101 w 354"/>
                <a:gd name="T1" fmla="*/ 0 h 288"/>
                <a:gd name="T2" fmla="*/ 73 w 354"/>
                <a:gd name="T3" fmla="*/ 12 h 288"/>
                <a:gd name="T4" fmla="*/ 15 w 354"/>
                <a:gd name="T5" fmla="*/ 69 h 288"/>
                <a:gd name="T6" fmla="*/ 15 w 354"/>
                <a:gd name="T7" fmla="*/ 127 h 288"/>
                <a:gd name="T8" fmla="*/ 177 w 354"/>
                <a:gd name="T9" fmla="*/ 288 h 288"/>
                <a:gd name="T10" fmla="*/ 338 w 354"/>
                <a:gd name="T11" fmla="*/ 127 h 288"/>
                <a:gd name="T12" fmla="*/ 338 w 354"/>
                <a:gd name="T13" fmla="*/ 69 h 288"/>
                <a:gd name="T14" fmla="*/ 281 w 354"/>
                <a:gd name="T15" fmla="*/ 12 h 288"/>
                <a:gd name="T16" fmla="*/ 252 w 354"/>
                <a:gd name="T17" fmla="*/ 0 h 288"/>
                <a:gd name="T18" fmla="*/ 224 w 354"/>
                <a:gd name="T19" fmla="*/ 12 h 288"/>
                <a:gd name="T20" fmla="*/ 177 w 354"/>
                <a:gd name="T21" fmla="*/ 59 h 288"/>
                <a:gd name="T22" fmla="*/ 130 w 354"/>
                <a:gd name="T23" fmla="*/ 12 h 288"/>
                <a:gd name="T24" fmla="*/ 101 w 354"/>
                <a:gd name="T25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4" h="288">
                  <a:moveTo>
                    <a:pt x="101" y="0"/>
                  </a:moveTo>
                  <a:cubicBezTo>
                    <a:pt x="91" y="0"/>
                    <a:pt x="80" y="4"/>
                    <a:pt x="73" y="12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0" y="85"/>
                    <a:pt x="0" y="111"/>
                    <a:pt x="15" y="127"/>
                  </a:cubicBezTo>
                  <a:cubicBezTo>
                    <a:pt x="177" y="288"/>
                    <a:pt x="177" y="288"/>
                    <a:pt x="177" y="288"/>
                  </a:cubicBezTo>
                  <a:cubicBezTo>
                    <a:pt x="338" y="127"/>
                    <a:pt x="338" y="127"/>
                    <a:pt x="338" y="127"/>
                  </a:cubicBezTo>
                  <a:cubicBezTo>
                    <a:pt x="354" y="111"/>
                    <a:pt x="354" y="85"/>
                    <a:pt x="338" y="69"/>
                  </a:cubicBezTo>
                  <a:cubicBezTo>
                    <a:pt x="281" y="12"/>
                    <a:pt x="281" y="12"/>
                    <a:pt x="281" y="12"/>
                  </a:cubicBezTo>
                  <a:cubicBezTo>
                    <a:pt x="273" y="4"/>
                    <a:pt x="263" y="0"/>
                    <a:pt x="252" y="0"/>
                  </a:cubicBezTo>
                  <a:cubicBezTo>
                    <a:pt x="242" y="0"/>
                    <a:pt x="232" y="4"/>
                    <a:pt x="224" y="12"/>
                  </a:cubicBezTo>
                  <a:cubicBezTo>
                    <a:pt x="177" y="59"/>
                    <a:pt x="177" y="59"/>
                    <a:pt x="177" y="59"/>
                  </a:cubicBezTo>
                  <a:cubicBezTo>
                    <a:pt x="130" y="12"/>
                    <a:pt x="130" y="12"/>
                    <a:pt x="130" y="12"/>
                  </a:cubicBezTo>
                  <a:cubicBezTo>
                    <a:pt x="122" y="4"/>
                    <a:pt x="111" y="0"/>
                    <a:pt x="10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37B8E154-46D5-4920-86B2-1F96A57FED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806527" y="2471186"/>
              <a:ext cx="233363" cy="239713"/>
            </a:xfrm>
            <a:custGeom>
              <a:avLst/>
              <a:gdLst>
                <a:gd name="T0" fmla="*/ 27 w 55"/>
                <a:gd name="T1" fmla="*/ 56 h 56"/>
                <a:gd name="T2" fmla="*/ 0 w 55"/>
                <a:gd name="T3" fmla="*/ 28 h 56"/>
                <a:gd name="T4" fmla="*/ 27 w 55"/>
                <a:gd name="T5" fmla="*/ 0 h 56"/>
                <a:gd name="T6" fmla="*/ 55 w 55"/>
                <a:gd name="T7" fmla="*/ 28 h 56"/>
                <a:gd name="T8" fmla="*/ 27 w 55"/>
                <a:gd name="T9" fmla="*/ 56 h 56"/>
                <a:gd name="T10" fmla="*/ 27 w 55"/>
                <a:gd name="T11" fmla="*/ 5 h 56"/>
                <a:gd name="T12" fmla="*/ 6 w 55"/>
                <a:gd name="T13" fmla="*/ 28 h 56"/>
                <a:gd name="T14" fmla="*/ 27 w 55"/>
                <a:gd name="T15" fmla="*/ 51 h 56"/>
                <a:gd name="T16" fmla="*/ 49 w 55"/>
                <a:gd name="T17" fmla="*/ 28 h 56"/>
                <a:gd name="T18" fmla="*/ 27 w 55"/>
                <a:gd name="T19" fmla="*/ 5 h 56"/>
                <a:gd name="T20" fmla="*/ 22 w 55"/>
                <a:gd name="T21" fmla="*/ 44 h 56"/>
                <a:gd name="T22" fmla="*/ 16 w 55"/>
                <a:gd name="T23" fmla="*/ 44 h 56"/>
                <a:gd name="T24" fmla="*/ 16 w 55"/>
                <a:gd name="T25" fmla="*/ 13 h 56"/>
                <a:gd name="T26" fmla="*/ 28 w 55"/>
                <a:gd name="T27" fmla="*/ 13 h 56"/>
                <a:gd name="T28" fmla="*/ 40 w 55"/>
                <a:gd name="T29" fmla="*/ 22 h 56"/>
                <a:gd name="T30" fmla="*/ 31 w 55"/>
                <a:gd name="T31" fmla="*/ 30 h 56"/>
                <a:gd name="T32" fmla="*/ 40 w 55"/>
                <a:gd name="T33" fmla="*/ 44 h 56"/>
                <a:gd name="T34" fmla="*/ 34 w 55"/>
                <a:gd name="T35" fmla="*/ 44 h 56"/>
                <a:gd name="T36" fmla="*/ 26 w 55"/>
                <a:gd name="T37" fmla="*/ 31 h 56"/>
                <a:gd name="T38" fmla="*/ 22 w 55"/>
                <a:gd name="T39" fmla="*/ 31 h 56"/>
                <a:gd name="T40" fmla="*/ 22 w 55"/>
                <a:gd name="T41" fmla="*/ 44 h 56"/>
                <a:gd name="T42" fmla="*/ 27 w 55"/>
                <a:gd name="T43" fmla="*/ 26 h 56"/>
                <a:gd name="T44" fmla="*/ 34 w 55"/>
                <a:gd name="T45" fmla="*/ 21 h 56"/>
                <a:gd name="T46" fmla="*/ 28 w 55"/>
                <a:gd name="T47" fmla="*/ 17 h 56"/>
                <a:gd name="T48" fmla="*/ 22 w 55"/>
                <a:gd name="T49" fmla="*/ 17 h 56"/>
                <a:gd name="T50" fmla="*/ 22 w 55"/>
                <a:gd name="T51" fmla="*/ 26 h 56"/>
                <a:gd name="T52" fmla="*/ 27 w 55"/>
                <a:gd name="T53" fmla="*/ 2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5" h="56">
                  <a:moveTo>
                    <a:pt x="27" y="56"/>
                  </a:moveTo>
                  <a:cubicBezTo>
                    <a:pt x="11" y="56"/>
                    <a:pt x="0" y="44"/>
                    <a:pt x="0" y="28"/>
                  </a:cubicBezTo>
                  <a:cubicBezTo>
                    <a:pt x="0" y="11"/>
                    <a:pt x="12" y="0"/>
                    <a:pt x="27" y="0"/>
                  </a:cubicBezTo>
                  <a:cubicBezTo>
                    <a:pt x="42" y="0"/>
                    <a:pt x="55" y="11"/>
                    <a:pt x="55" y="28"/>
                  </a:cubicBezTo>
                  <a:cubicBezTo>
                    <a:pt x="55" y="45"/>
                    <a:pt x="42" y="56"/>
                    <a:pt x="27" y="56"/>
                  </a:cubicBezTo>
                  <a:close/>
                  <a:moveTo>
                    <a:pt x="27" y="5"/>
                  </a:moveTo>
                  <a:cubicBezTo>
                    <a:pt x="15" y="5"/>
                    <a:pt x="6" y="14"/>
                    <a:pt x="6" y="28"/>
                  </a:cubicBezTo>
                  <a:cubicBezTo>
                    <a:pt x="6" y="41"/>
                    <a:pt x="14" y="51"/>
                    <a:pt x="27" y="51"/>
                  </a:cubicBezTo>
                  <a:cubicBezTo>
                    <a:pt x="39" y="51"/>
                    <a:pt x="49" y="42"/>
                    <a:pt x="49" y="28"/>
                  </a:cubicBezTo>
                  <a:cubicBezTo>
                    <a:pt x="49" y="14"/>
                    <a:pt x="39" y="5"/>
                    <a:pt x="27" y="5"/>
                  </a:cubicBezTo>
                  <a:close/>
                  <a:moveTo>
                    <a:pt x="22" y="44"/>
                  </a:moveTo>
                  <a:cubicBezTo>
                    <a:pt x="16" y="44"/>
                    <a:pt x="16" y="44"/>
                    <a:pt x="16" y="44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36" y="13"/>
                    <a:pt x="40" y="16"/>
                    <a:pt x="40" y="22"/>
                  </a:cubicBezTo>
                  <a:cubicBezTo>
                    <a:pt x="40" y="27"/>
                    <a:pt x="36" y="30"/>
                    <a:pt x="31" y="30"/>
                  </a:cubicBezTo>
                  <a:cubicBezTo>
                    <a:pt x="40" y="44"/>
                    <a:pt x="40" y="44"/>
                    <a:pt x="40" y="44"/>
                  </a:cubicBezTo>
                  <a:cubicBezTo>
                    <a:pt x="34" y="44"/>
                    <a:pt x="34" y="44"/>
                    <a:pt x="34" y="44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2" y="31"/>
                    <a:pt x="22" y="31"/>
                    <a:pt x="22" y="31"/>
                  </a:cubicBezTo>
                  <a:lnTo>
                    <a:pt x="22" y="44"/>
                  </a:lnTo>
                  <a:close/>
                  <a:moveTo>
                    <a:pt x="27" y="26"/>
                  </a:moveTo>
                  <a:cubicBezTo>
                    <a:pt x="31" y="26"/>
                    <a:pt x="34" y="26"/>
                    <a:pt x="34" y="21"/>
                  </a:cubicBezTo>
                  <a:cubicBezTo>
                    <a:pt x="34" y="18"/>
                    <a:pt x="31" y="17"/>
                    <a:pt x="28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2" y="26"/>
                    <a:pt x="22" y="26"/>
                    <a:pt x="22" y="26"/>
                  </a:cubicBezTo>
                  <a:lnTo>
                    <a:pt x="27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+mn-lt"/>
                <a:cs typeface="Arial" panose="020B0604020202020204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57929" y="530351"/>
            <a:ext cx="4884168" cy="71323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 for text and infographic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557929" y="1767532"/>
            <a:ext cx="4884168" cy="3977640"/>
          </a:xfrm>
        </p:spPr>
        <p:txBody>
          <a:bodyPr/>
          <a:lstStyle>
            <a:lvl1pPr>
              <a:defRPr cap="none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Body text</a:t>
            </a:r>
          </a:p>
          <a:p>
            <a:pPr lvl="1"/>
            <a:r>
              <a:rPr lang="en-US" dirty="0"/>
              <a:t>First-level bullet</a:t>
            </a:r>
          </a:p>
          <a:p>
            <a:pPr lvl="2"/>
            <a:r>
              <a:rPr lang="en-US" dirty="0"/>
              <a:t>Second-level bullet</a:t>
            </a:r>
          </a:p>
          <a:p>
            <a:pPr lvl="3"/>
            <a:r>
              <a:rPr lang="en-US" dirty="0"/>
              <a:t>Third-level bullet</a:t>
            </a:r>
          </a:p>
          <a:p>
            <a:pPr lvl="4"/>
            <a:r>
              <a:rPr lang="en-US" dirty="0"/>
              <a:t>Fourth-level bullet</a:t>
            </a:r>
          </a:p>
          <a:p>
            <a:pPr lvl="5"/>
            <a:r>
              <a:rPr lang="en-US" dirty="0"/>
              <a:t>Fifth-level bullet</a:t>
            </a:r>
          </a:p>
          <a:p>
            <a:pPr lvl="6"/>
            <a:r>
              <a:rPr lang="en-US" dirty="0"/>
              <a:t>Sixth-level bullet</a:t>
            </a:r>
          </a:p>
          <a:p>
            <a:pPr lvl="7"/>
            <a:r>
              <a:rPr lang="en-US" dirty="0"/>
              <a:t>Seventh-level bullet</a:t>
            </a:r>
          </a:p>
          <a:p>
            <a:pPr lvl="8"/>
            <a:r>
              <a:rPr lang="en-US" dirty="0"/>
              <a:t>Eighth-level bullet</a:t>
            </a:r>
          </a:p>
        </p:txBody>
      </p:sp>
    </p:spTree>
    <p:extLst>
      <p:ext uri="{BB962C8B-B14F-4D97-AF65-F5344CB8AC3E}">
        <p14:creationId xmlns:p14="http://schemas.microsoft.com/office/powerpoint/2010/main" val="40318642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nfographic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33589" y="530351"/>
            <a:ext cx="4884168" cy="71323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 for text and infographic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6740693" y="1765300"/>
            <a:ext cx="4884168" cy="3977640"/>
          </a:xfrm>
        </p:spPr>
        <p:txBody>
          <a:bodyPr/>
          <a:lstStyle>
            <a:lvl1pPr>
              <a:defRPr cap="none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Body text</a:t>
            </a:r>
          </a:p>
          <a:p>
            <a:pPr lvl="1"/>
            <a:r>
              <a:rPr lang="en-US" dirty="0"/>
              <a:t>First-level bullet</a:t>
            </a:r>
          </a:p>
          <a:p>
            <a:pPr lvl="2"/>
            <a:r>
              <a:rPr lang="en-US" dirty="0"/>
              <a:t>Second-level bullet</a:t>
            </a:r>
          </a:p>
          <a:p>
            <a:pPr lvl="3"/>
            <a:r>
              <a:rPr lang="en-US" dirty="0"/>
              <a:t>Third-level bullet</a:t>
            </a:r>
          </a:p>
          <a:p>
            <a:pPr lvl="4"/>
            <a:r>
              <a:rPr lang="en-US" dirty="0"/>
              <a:t>Fourth-level bullet</a:t>
            </a:r>
          </a:p>
          <a:p>
            <a:pPr lvl="5"/>
            <a:r>
              <a:rPr lang="en-US" dirty="0"/>
              <a:t>Fifth-level bullet</a:t>
            </a:r>
          </a:p>
          <a:p>
            <a:pPr lvl="6"/>
            <a:r>
              <a:rPr lang="en-US" dirty="0"/>
              <a:t>Sixth-level bullet</a:t>
            </a:r>
          </a:p>
          <a:p>
            <a:pPr lvl="7"/>
            <a:r>
              <a:rPr lang="en-US" dirty="0"/>
              <a:t>Seventh-level bullet</a:t>
            </a:r>
          </a:p>
          <a:p>
            <a:pPr lvl="8"/>
            <a:r>
              <a:rPr lang="en-US" dirty="0"/>
              <a:t>Eighth-level bullet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5139F72-CEC0-495F-8477-192D60A880E2}"/>
              </a:ext>
            </a:extLst>
          </p:cNvPr>
          <p:cNvSpPr/>
          <p:nvPr userDrawn="1"/>
        </p:nvSpPr>
        <p:spPr>
          <a:xfrm>
            <a:off x="-1" y="0"/>
            <a:ext cx="609600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935A177A-64AC-49B1-9D97-25A4DB841CAD}"/>
              </a:ext>
            </a:extLst>
          </p:cNvPr>
          <p:cNvSpPr txBox="1">
            <a:spLocks/>
          </p:cNvSpPr>
          <p:nvPr userDrawn="1"/>
        </p:nvSpPr>
        <p:spPr>
          <a:xfrm>
            <a:off x="557930" y="6376946"/>
            <a:ext cx="352459" cy="228600"/>
          </a:xfrm>
          <a:prstGeom prst="rect">
            <a:avLst/>
          </a:prstGeom>
        </p:spPr>
        <p:txBody>
          <a:bodyPr lIns="0" rIns="0" anchor="ctr"/>
          <a:lstStyle>
            <a:lvl1pPr mar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Tx/>
              <a:buNone/>
              <a:tabLst>
                <a:tab pos="1201738" algn="l"/>
              </a:tabLst>
              <a:defRPr sz="800" b="0" i="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1pPr>
            <a:lvl2pPr marL="200025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2pPr>
            <a:lvl3pPr marL="398463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3pPr>
            <a:lvl4pPr marL="622300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4pPr>
            <a:lvl5pPr marL="806450" indent="-182563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38743595-4496-5147-A886-7D133864DF76}" type="slidenum">
              <a:rPr lang="en-US" sz="1000" b="1" smtClean="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Arial" panose="020B0604020202020204" pitchFamily="34" charset="0"/>
              </a:rPr>
              <a:pPr algn="l"/>
              <a:t>‹#›</a:t>
            </a:fld>
            <a:endParaRPr lang="en-US" sz="1000" b="1" dirty="0">
              <a:solidFill>
                <a:schemeClr val="bg1"/>
              </a:solidFill>
              <a:latin typeface="+mn-lt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F35D44D1-CF2C-4331-B380-083F7ABF73CB}"/>
              </a:ext>
            </a:extLst>
          </p:cNvPr>
          <p:cNvSpPr txBox="1">
            <a:spLocks/>
          </p:cNvSpPr>
          <p:nvPr userDrawn="1"/>
        </p:nvSpPr>
        <p:spPr>
          <a:xfrm>
            <a:off x="859760" y="6376946"/>
            <a:ext cx="3860217" cy="2286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Tx/>
              <a:buNone/>
              <a:tabLst>
                <a:tab pos="1201738" algn="l"/>
              </a:tabLst>
              <a:defRPr sz="800" b="0" i="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1pPr>
            <a:lvl2pPr marL="200025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2pPr>
            <a:lvl3pPr marL="398463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3pPr>
            <a:lvl4pPr marL="622300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4pPr>
            <a:lvl5pPr marL="806450" indent="-182563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©2021 CVS Health and/or one of its affiliates.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12214467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or high impac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12697E3D-9970-40A4-9967-1A38ED528B3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096000" y="0"/>
            <a:ext cx="6096001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spcBef>
                <a:spcPts val="0"/>
              </a:spcBef>
              <a:spcAft>
                <a:spcPts val="0"/>
              </a:spcAft>
              <a:defRPr sz="6600" b="1">
                <a:solidFill>
                  <a:schemeClr val="bg2"/>
                </a:solidFill>
              </a:defRPr>
            </a:lvl1pPr>
          </a:lstStyle>
          <a:p>
            <a:br>
              <a:rPr lang="en-US" dirty="0"/>
            </a:br>
            <a:r>
              <a:rPr lang="en-US" dirty="0"/>
              <a:t>IMAGE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57929" y="1764792"/>
            <a:ext cx="4435995" cy="1463040"/>
          </a:xfrm>
        </p:spPr>
        <p:txBody>
          <a:bodyPr rIns="0"/>
          <a:lstStyle>
            <a:lvl1pPr>
              <a:lnSpc>
                <a:spcPct val="95000"/>
              </a:lnSpc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quote with image. Image should reflect the content of the quote.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9B722800-BF6A-4FA2-8F5B-598FB160C2F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7929" y="3590383"/>
            <a:ext cx="4573191" cy="161925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>
              <a:defRPr sz="130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add AUTHOR</a:t>
            </a:r>
          </a:p>
        </p:txBody>
      </p:sp>
    </p:spTree>
    <p:extLst>
      <p:ext uri="{BB962C8B-B14F-4D97-AF65-F5344CB8AC3E}">
        <p14:creationId xmlns:p14="http://schemas.microsoft.com/office/powerpoint/2010/main" val="15382892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or high imp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12868" y="2180108"/>
            <a:ext cx="7170763" cy="1463040"/>
          </a:xfrm>
        </p:spPr>
        <p:txBody>
          <a:bodyPr rIns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quote.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9B722800-BF6A-4FA2-8F5B-598FB160C2F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12867" y="4020922"/>
            <a:ext cx="4573191" cy="161925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>
              <a:defRPr sz="130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add AUTHOR</a:t>
            </a:r>
          </a:p>
        </p:txBody>
      </p:sp>
    </p:spTree>
    <p:extLst>
      <p:ext uri="{BB962C8B-B14F-4D97-AF65-F5344CB8AC3E}">
        <p14:creationId xmlns:p14="http://schemas.microsoft.com/office/powerpoint/2010/main" val="6561018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or high impact on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5139F72-CEC0-495F-8477-192D60A880E2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5" name="Content Placeholder 8">
            <a:extLst>
              <a:ext uri="{FF2B5EF4-FFF2-40B4-BE49-F238E27FC236}">
                <a16:creationId xmlns:a16="http://schemas.microsoft.com/office/drawing/2014/main" id="{935A177A-64AC-49B1-9D97-25A4DB841CAD}"/>
              </a:ext>
            </a:extLst>
          </p:cNvPr>
          <p:cNvSpPr txBox="1">
            <a:spLocks/>
          </p:cNvSpPr>
          <p:nvPr userDrawn="1"/>
        </p:nvSpPr>
        <p:spPr>
          <a:xfrm>
            <a:off x="557930" y="6376946"/>
            <a:ext cx="352459" cy="228600"/>
          </a:xfrm>
          <a:prstGeom prst="rect">
            <a:avLst/>
          </a:prstGeom>
        </p:spPr>
        <p:txBody>
          <a:bodyPr lIns="0" rIns="0" anchor="ctr"/>
          <a:lstStyle>
            <a:lvl1pPr mar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Tx/>
              <a:buNone/>
              <a:tabLst>
                <a:tab pos="1201738" algn="l"/>
              </a:tabLst>
              <a:defRPr sz="800" b="0" i="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1pPr>
            <a:lvl2pPr marL="200025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2pPr>
            <a:lvl3pPr marL="398463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3pPr>
            <a:lvl4pPr marL="622300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4pPr>
            <a:lvl5pPr marL="806450" indent="-182563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38743595-4496-5147-A886-7D133864DF76}" type="slidenum">
              <a:rPr lang="en-US" sz="1000" b="1" smtClean="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Arial" panose="020B0604020202020204" pitchFamily="34" charset="0"/>
              </a:rPr>
              <a:pPr algn="l"/>
              <a:t>‹#›</a:t>
            </a:fld>
            <a:endParaRPr lang="en-US" sz="1000" b="1" dirty="0">
              <a:solidFill>
                <a:schemeClr val="bg1"/>
              </a:solidFill>
              <a:latin typeface="+mn-lt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8">
            <a:extLst>
              <a:ext uri="{FF2B5EF4-FFF2-40B4-BE49-F238E27FC236}">
                <a16:creationId xmlns:a16="http://schemas.microsoft.com/office/drawing/2014/main" id="{F35D44D1-CF2C-4331-B380-083F7ABF73CB}"/>
              </a:ext>
            </a:extLst>
          </p:cNvPr>
          <p:cNvSpPr txBox="1">
            <a:spLocks/>
          </p:cNvSpPr>
          <p:nvPr userDrawn="1"/>
        </p:nvSpPr>
        <p:spPr>
          <a:xfrm>
            <a:off x="859760" y="6376946"/>
            <a:ext cx="3860217" cy="2286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Tx/>
              <a:buNone/>
              <a:tabLst>
                <a:tab pos="1201738" algn="l"/>
              </a:tabLst>
              <a:defRPr sz="800" b="0" i="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1pPr>
            <a:lvl2pPr marL="200025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2pPr>
            <a:lvl3pPr marL="398463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3pPr>
            <a:lvl4pPr marL="622300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4pPr>
            <a:lvl5pPr marL="806450" indent="-182563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©2021 CVS Health and/or one of its affiliates. Confidential and proprietary.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FDE6AD5-F9DF-408C-8730-856FE7DF1AC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355279" y="6373316"/>
            <a:ext cx="1279513" cy="157138"/>
            <a:chOff x="1011652" y="1504398"/>
            <a:chExt cx="10028238" cy="1231900"/>
          </a:xfrm>
          <a:solidFill>
            <a:schemeClr val="bg1"/>
          </a:solidFill>
        </p:grpSpPr>
        <p:sp>
          <p:nvSpPr>
            <p:cNvPr id="9" name="Freeform 4">
              <a:extLst>
                <a:ext uri="{FF2B5EF4-FFF2-40B4-BE49-F238E27FC236}">
                  <a16:creationId xmlns:a16="http://schemas.microsoft.com/office/drawing/2014/main" id="{EAEBFD24-EC09-43D3-99D6-42D3AFF5C68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17027" y="1539323"/>
              <a:ext cx="4808538" cy="1189038"/>
            </a:xfrm>
            <a:custGeom>
              <a:avLst/>
              <a:gdLst>
                <a:gd name="T0" fmla="*/ 701 w 1134"/>
                <a:gd name="T1" fmla="*/ 273 h 278"/>
                <a:gd name="T2" fmla="*/ 675 w 1134"/>
                <a:gd name="T3" fmla="*/ 248 h 278"/>
                <a:gd name="T4" fmla="*/ 701 w 1134"/>
                <a:gd name="T5" fmla="*/ 109 h 278"/>
                <a:gd name="T6" fmla="*/ 645 w 1134"/>
                <a:gd name="T7" fmla="*/ 84 h 278"/>
                <a:gd name="T8" fmla="*/ 576 w 1134"/>
                <a:gd name="T9" fmla="*/ 79 h 278"/>
                <a:gd name="T10" fmla="*/ 576 w 1134"/>
                <a:gd name="T11" fmla="*/ 278 h 278"/>
                <a:gd name="T12" fmla="*/ 645 w 1134"/>
                <a:gd name="T13" fmla="*/ 273 h 278"/>
                <a:gd name="T14" fmla="*/ 426 w 1134"/>
                <a:gd name="T15" fmla="*/ 222 h 278"/>
                <a:gd name="T16" fmla="*/ 299 w 1134"/>
                <a:gd name="T17" fmla="*/ 189 h 278"/>
                <a:gd name="T18" fmla="*/ 461 w 1134"/>
                <a:gd name="T19" fmla="*/ 175 h 278"/>
                <a:gd name="T20" fmla="*/ 267 w 1134"/>
                <a:gd name="T21" fmla="*/ 178 h 278"/>
                <a:gd name="T22" fmla="*/ 456 w 1134"/>
                <a:gd name="T23" fmla="*/ 222 h 278"/>
                <a:gd name="T24" fmla="*/ 59 w 1134"/>
                <a:gd name="T25" fmla="*/ 25 h 278"/>
                <a:gd name="T26" fmla="*/ 86 w 1134"/>
                <a:gd name="T27" fmla="*/ 0 h 278"/>
                <a:gd name="T28" fmla="*/ 0 w 1134"/>
                <a:gd name="T29" fmla="*/ 25 h 278"/>
                <a:gd name="T30" fmla="*/ 27 w 1134"/>
                <a:gd name="T31" fmla="*/ 247 h 278"/>
                <a:gd name="T32" fmla="*/ 0 w 1134"/>
                <a:gd name="T33" fmla="*/ 273 h 278"/>
                <a:gd name="T34" fmla="*/ 86 w 1134"/>
                <a:gd name="T35" fmla="*/ 247 h 278"/>
                <a:gd name="T36" fmla="*/ 59 w 1134"/>
                <a:gd name="T37" fmla="*/ 138 h 278"/>
                <a:gd name="T38" fmla="*/ 196 w 1134"/>
                <a:gd name="T39" fmla="*/ 247 h 278"/>
                <a:gd name="T40" fmla="*/ 168 w 1134"/>
                <a:gd name="T41" fmla="*/ 273 h 278"/>
                <a:gd name="T42" fmla="*/ 255 w 1134"/>
                <a:gd name="T43" fmla="*/ 247 h 278"/>
                <a:gd name="T44" fmla="*/ 227 w 1134"/>
                <a:gd name="T45" fmla="*/ 25 h 278"/>
                <a:gd name="T46" fmla="*/ 255 w 1134"/>
                <a:gd name="T47" fmla="*/ 0 h 278"/>
                <a:gd name="T48" fmla="*/ 168 w 1134"/>
                <a:gd name="T49" fmla="*/ 25 h 278"/>
                <a:gd name="T50" fmla="*/ 196 w 1134"/>
                <a:gd name="T51" fmla="*/ 114 h 278"/>
                <a:gd name="T52" fmla="*/ 996 w 1134"/>
                <a:gd name="T53" fmla="*/ 248 h 278"/>
                <a:gd name="T54" fmla="*/ 971 w 1134"/>
                <a:gd name="T55" fmla="*/ 163 h 278"/>
                <a:gd name="T56" fmla="*/ 1078 w 1134"/>
                <a:gd name="T57" fmla="*/ 163 h 278"/>
                <a:gd name="T58" fmla="*/ 1053 w 1134"/>
                <a:gd name="T59" fmla="*/ 248 h 278"/>
                <a:gd name="T60" fmla="*/ 1134 w 1134"/>
                <a:gd name="T61" fmla="*/ 273 h 278"/>
                <a:gd name="T62" fmla="*/ 1109 w 1134"/>
                <a:gd name="T63" fmla="*/ 248 h 278"/>
                <a:gd name="T64" fmla="*/ 1030 w 1134"/>
                <a:gd name="T65" fmla="*/ 79 h 278"/>
                <a:gd name="T66" fmla="*/ 971 w 1134"/>
                <a:gd name="T67" fmla="*/ 0 h 278"/>
                <a:gd name="T68" fmla="*/ 915 w 1134"/>
                <a:gd name="T69" fmla="*/ 24 h 278"/>
                <a:gd name="T70" fmla="*/ 940 w 1134"/>
                <a:gd name="T71" fmla="*/ 248 h 278"/>
                <a:gd name="T72" fmla="*/ 915 w 1134"/>
                <a:gd name="T73" fmla="*/ 273 h 278"/>
                <a:gd name="T74" fmla="*/ 996 w 1134"/>
                <a:gd name="T75" fmla="*/ 248 h 278"/>
                <a:gd name="T76" fmla="*/ 580 w 1134"/>
                <a:gd name="T77" fmla="*/ 104 h 278"/>
                <a:gd name="T78" fmla="*/ 580 w 1134"/>
                <a:gd name="T79" fmla="*/ 252 h 278"/>
                <a:gd name="T80" fmla="*/ 366 w 1134"/>
                <a:gd name="T81" fmla="*/ 104 h 278"/>
                <a:gd name="T82" fmla="*/ 299 w 1134"/>
                <a:gd name="T83" fmla="*/ 164 h 278"/>
                <a:gd name="T84" fmla="*/ 859 w 1134"/>
                <a:gd name="T85" fmla="*/ 224 h 278"/>
                <a:gd name="T86" fmla="*/ 897 w 1134"/>
                <a:gd name="T87" fmla="*/ 109 h 278"/>
                <a:gd name="T88" fmla="*/ 859 w 1134"/>
                <a:gd name="T89" fmla="*/ 84 h 278"/>
                <a:gd name="T90" fmla="*/ 829 w 1134"/>
                <a:gd name="T91" fmla="*/ 36 h 278"/>
                <a:gd name="T92" fmla="*/ 799 w 1134"/>
                <a:gd name="T93" fmla="*/ 84 h 278"/>
                <a:gd name="T94" fmla="*/ 829 w 1134"/>
                <a:gd name="T95" fmla="*/ 109 h 278"/>
                <a:gd name="T96" fmla="*/ 879 w 1134"/>
                <a:gd name="T97" fmla="*/ 275 h 278"/>
                <a:gd name="T98" fmla="*/ 897 w 1134"/>
                <a:gd name="T99" fmla="*/ 248 h 278"/>
                <a:gd name="T100" fmla="*/ 859 w 1134"/>
                <a:gd name="T101" fmla="*/ 224 h 278"/>
                <a:gd name="T102" fmla="*/ 801 w 1134"/>
                <a:gd name="T103" fmla="*/ 273 h 278"/>
                <a:gd name="T104" fmla="*/ 787 w 1134"/>
                <a:gd name="T105" fmla="*/ 249 h 278"/>
                <a:gd name="T106" fmla="*/ 768 w 1134"/>
                <a:gd name="T107" fmla="*/ 0 h 278"/>
                <a:gd name="T108" fmla="*/ 712 w 1134"/>
                <a:gd name="T109" fmla="*/ 24 h 278"/>
                <a:gd name="T110" fmla="*/ 737 w 1134"/>
                <a:gd name="T111" fmla="*/ 224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34" h="278">
                  <a:moveTo>
                    <a:pt x="645" y="273"/>
                  </a:moveTo>
                  <a:cubicBezTo>
                    <a:pt x="701" y="273"/>
                    <a:pt x="701" y="273"/>
                    <a:pt x="701" y="273"/>
                  </a:cubicBezTo>
                  <a:cubicBezTo>
                    <a:pt x="701" y="248"/>
                    <a:pt x="701" y="248"/>
                    <a:pt x="701" y="248"/>
                  </a:cubicBezTo>
                  <a:cubicBezTo>
                    <a:pt x="675" y="248"/>
                    <a:pt x="675" y="248"/>
                    <a:pt x="675" y="248"/>
                  </a:cubicBezTo>
                  <a:cubicBezTo>
                    <a:pt x="675" y="109"/>
                    <a:pt x="675" y="109"/>
                    <a:pt x="675" y="109"/>
                  </a:cubicBezTo>
                  <a:cubicBezTo>
                    <a:pt x="701" y="109"/>
                    <a:pt x="701" y="109"/>
                    <a:pt x="701" y="109"/>
                  </a:cubicBezTo>
                  <a:cubicBezTo>
                    <a:pt x="701" y="84"/>
                    <a:pt x="701" y="84"/>
                    <a:pt x="701" y="84"/>
                  </a:cubicBezTo>
                  <a:cubicBezTo>
                    <a:pt x="645" y="84"/>
                    <a:pt x="645" y="84"/>
                    <a:pt x="645" y="84"/>
                  </a:cubicBezTo>
                  <a:cubicBezTo>
                    <a:pt x="645" y="112"/>
                    <a:pt x="645" y="112"/>
                    <a:pt x="645" y="112"/>
                  </a:cubicBezTo>
                  <a:cubicBezTo>
                    <a:pt x="629" y="91"/>
                    <a:pt x="605" y="79"/>
                    <a:pt x="576" y="79"/>
                  </a:cubicBezTo>
                  <a:cubicBezTo>
                    <a:pt x="523" y="79"/>
                    <a:pt x="483" y="122"/>
                    <a:pt x="483" y="178"/>
                  </a:cubicBezTo>
                  <a:cubicBezTo>
                    <a:pt x="483" y="235"/>
                    <a:pt x="523" y="278"/>
                    <a:pt x="576" y="278"/>
                  </a:cubicBezTo>
                  <a:cubicBezTo>
                    <a:pt x="605" y="278"/>
                    <a:pt x="629" y="265"/>
                    <a:pt x="645" y="245"/>
                  </a:cubicBezTo>
                  <a:lnTo>
                    <a:pt x="645" y="273"/>
                  </a:lnTo>
                  <a:close/>
                  <a:moveTo>
                    <a:pt x="456" y="222"/>
                  </a:moveTo>
                  <a:cubicBezTo>
                    <a:pt x="426" y="222"/>
                    <a:pt x="426" y="222"/>
                    <a:pt x="426" y="222"/>
                  </a:cubicBezTo>
                  <a:cubicBezTo>
                    <a:pt x="415" y="241"/>
                    <a:pt x="395" y="253"/>
                    <a:pt x="367" y="253"/>
                  </a:cubicBezTo>
                  <a:cubicBezTo>
                    <a:pt x="325" y="253"/>
                    <a:pt x="302" y="227"/>
                    <a:pt x="299" y="189"/>
                  </a:cubicBezTo>
                  <a:cubicBezTo>
                    <a:pt x="461" y="189"/>
                    <a:pt x="461" y="189"/>
                    <a:pt x="461" y="189"/>
                  </a:cubicBezTo>
                  <a:cubicBezTo>
                    <a:pt x="461" y="175"/>
                    <a:pt x="461" y="175"/>
                    <a:pt x="461" y="175"/>
                  </a:cubicBezTo>
                  <a:cubicBezTo>
                    <a:pt x="461" y="118"/>
                    <a:pt x="424" y="79"/>
                    <a:pt x="366" y="79"/>
                  </a:cubicBezTo>
                  <a:cubicBezTo>
                    <a:pt x="308" y="79"/>
                    <a:pt x="267" y="120"/>
                    <a:pt x="267" y="178"/>
                  </a:cubicBezTo>
                  <a:cubicBezTo>
                    <a:pt x="267" y="237"/>
                    <a:pt x="308" y="278"/>
                    <a:pt x="366" y="278"/>
                  </a:cubicBezTo>
                  <a:cubicBezTo>
                    <a:pt x="409" y="278"/>
                    <a:pt x="442" y="257"/>
                    <a:pt x="456" y="222"/>
                  </a:cubicBezTo>
                  <a:moveTo>
                    <a:pt x="59" y="114"/>
                  </a:moveTo>
                  <a:cubicBezTo>
                    <a:pt x="59" y="25"/>
                    <a:pt x="59" y="25"/>
                    <a:pt x="59" y="25"/>
                  </a:cubicBezTo>
                  <a:cubicBezTo>
                    <a:pt x="86" y="25"/>
                    <a:pt x="86" y="25"/>
                    <a:pt x="86" y="25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7" y="247"/>
                    <a:pt x="27" y="247"/>
                    <a:pt x="27" y="247"/>
                  </a:cubicBezTo>
                  <a:cubicBezTo>
                    <a:pt x="0" y="247"/>
                    <a:pt x="0" y="247"/>
                    <a:pt x="0" y="24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6" y="273"/>
                    <a:pt x="86" y="273"/>
                    <a:pt x="86" y="273"/>
                  </a:cubicBezTo>
                  <a:cubicBezTo>
                    <a:pt x="86" y="247"/>
                    <a:pt x="86" y="247"/>
                    <a:pt x="86" y="247"/>
                  </a:cubicBezTo>
                  <a:cubicBezTo>
                    <a:pt x="59" y="247"/>
                    <a:pt x="59" y="247"/>
                    <a:pt x="59" y="247"/>
                  </a:cubicBezTo>
                  <a:cubicBezTo>
                    <a:pt x="59" y="138"/>
                    <a:pt x="59" y="138"/>
                    <a:pt x="59" y="138"/>
                  </a:cubicBezTo>
                  <a:cubicBezTo>
                    <a:pt x="196" y="138"/>
                    <a:pt x="196" y="138"/>
                    <a:pt x="196" y="138"/>
                  </a:cubicBezTo>
                  <a:cubicBezTo>
                    <a:pt x="196" y="247"/>
                    <a:pt x="196" y="247"/>
                    <a:pt x="196" y="247"/>
                  </a:cubicBezTo>
                  <a:cubicBezTo>
                    <a:pt x="168" y="247"/>
                    <a:pt x="168" y="247"/>
                    <a:pt x="168" y="247"/>
                  </a:cubicBezTo>
                  <a:cubicBezTo>
                    <a:pt x="168" y="273"/>
                    <a:pt x="168" y="273"/>
                    <a:pt x="168" y="273"/>
                  </a:cubicBezTo>
                  <a:cubicBezTo>
                    <a:pt x="255" y="273"/>
                    <a:pt x="255" y="273"/>
                    <a:pt x="255" y="273"/>
                  </a:cubicBezTo>
                  <a:cubicBezTo>
                    <a:pt x="255" y="247"/>
                    <a:pt x="255" y="247"/>
                    <a:pt x="255" y="247"/>
                  </a:cubicBezTo>
                  <a:cubicBezTo>
                    <a:pt x="227" y="247"/>
                    <a:pt x="227" y="247"/>
                    <a:pt x="227" y="247"/>
                  </a:cubicBezTo>
                  <a:cubicBezTo>
                    <a:pt x="227" y="25"/>
                    <a:pt x="227" y="25"/>
                    <a:pt x="227" y="25"/>
                  </a:cubicBezTo>
                  <a:cubicBezTo>
                    <a:pt x="255" y="25"/>
                    <a:pt x="255" y="25"/>
                    <a:pt x="255" y="25"/>
                  </a:cubicBezTo>
                  <a:cubicBezTo>
                    <a:pt x="255" y="0"/>
                    <a:pt x="255" y="0"/>
                    <a:pt x="255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25"/>
                    <a:pt x="168" y="25"/>
                    <a:pt x="168" y="25"/>
                  </a:cubicBezTo>
                  <a:cubicBezTo>
                    <a:pt x="196" y="25"/>
                    <a:pt x="196" y="25"/>
                    <a:pt x="196" y="25"/>
                  </a:cubicBezTo>
                  <a:cubicBezTo>
                    <a:pt x="196" y="114"/>
                    <a:pt x="196" y="114"/>
                    <a:pt x="196" y="114"/>
                  </a:cubicBezTo>
                  <a:lnTo>
                    <a:pt x="59" y="114"/>
                  </a:lnTo>
                  <a:close/>
                  <a:moveTo>
                    <a:pt x="996" y="248"/>
                  </a:moveTo>
                  <a:cubicBezTo>
                    <a:pt x="971" y="248"/>
                    <a:pt x="971" y="248"/>
                    <a:pt x="971" y="248"/>
                  </a:cubicBezTo>
                  <a:cubicBezTo>
                    <a:pt x="971" y="163"/>
                    <a:pt x="971" y="163"/>
                    <a:pt x="971" y="163"/>
                  </a:cubicBezTo>
                  <a:cubicBezTo>
                    <a:pt x="971" y="124"/>
                    <a:pt x="991" y="104"/>
                    <a:pt x="1026" y="104"/>
                  </a:cubicBezTo>
                  <a:cubicBezTo>
                    <a:pt x="1058" y="104"/>
                    <a:pt x="1078" y="124"/>
                    <a:pt x="1078" y="163"/>
                  </a:cubicBezTo>
                  <a:cubicBezTo>
                    <a:pt x="1078" y="248"/>
                    <a:pt x="1078" y="248"/>
                    <a:pt x="1078" y="248"/>
                  </a:cubicBezTo>
                  <a:cubicBezTo>
                    <a:pt x="1053" y="248"/>
                    <a:pt x="1053" y="248"/>
                    <a:pt x="1053" y="248"/>
                  </a:cubicBezTo>
                  <a:cubicBezTo>
                    <a:pt x="1053" y="273"/>
                    <a:pt x="1053" y="273"/>
                    <a:pt x="1053" y="273"/>
                  </a:cubicBezTo>
                  <a:cubicBezTo>
                    <a:pt x="1134" y="273"/>
                    <a:pt x="1134" y="273"/>
                    <a:pt x="1134" y="273"/>
                  </a:cubicBezTo>
                  <a:cubicBezTo>
                    <a:pt x="1134" y="248"/>
                    <a:pt x="1134" y="248"/>
                    <a:pt x="1134" y="248"/>
                  </a:cubicBezTo>
                  <a:cubicBezTo>
                    <a:pt x="1109" y="248"/>
                    <a:pt x="1109" y="248"/>
                    <a:pt x="1109" y="248"/>
                  </a:cubicBezTo>
                  <a:cubicBezTo>
                    <a:pt x="1109" y="163"/>
                    <a:pt x="1109" y="163"/>
                    <a:pt x="1109" y="163"/>
                  </a:cubicBezTo>
                  <a:cubicBezTo>
                    <a:pt x="1109" y="117"/>
                    <a:pt x="1081" y="79"/>
                    <a:pt x="1030" y="79"/>
                  </a:cubicBezTo>
                  <a:cubicBezTo>
                    <a:pt x="1003" y="79"/>
                    <a:pt x="983" y="89"/>
                    <a:pt x="971" y="105"/>
                  </a:cubicBezTo>
                  <a:cubicBezTo>
                    <a:pt x="971" y="0"/>
                    <a:pt x="971" y="0"/>
                    <a:pt x="971" y="0"/>
                  </a:cubicBezTo>
                  <a:cubicBezTo>
                    <a:pt x="915" y="0"/>
                    <a:pt x="915" y="0"/>
                    <a:pt x="915" y="0"/>
                  </a:cubicBezTo>
                  <a:cubicBezTo>
                    <a:pt x="915" y="24"/>
                    <a:pt x="915" y="24"/>
                    <a:pt x="915" y="24"/>
                  </a:cubicBezTo>
                  <a:cubicBezTo>
                    <a:pt x="940" y="24"/>
                    <a:pt x="940" y="24"/>
                    <a:pt x="940" y="24"/>
                  </a:cubicBezTo>
                  <a:cubicBezTo>
                    <a:pt x="940" y="248"/>
                    <a:pt x="940" y="248"/>
                    <a:pt x="940" y="248"/>
                  </a:cubicBezTo>
                  <a:cubicBezTo>
                    <a:pt x="915" y="248"/>
                    <a:pt x="915" y="248"/>
                    <a:pt x="915" y="248"/>
                  </a:cubicBezTo>
                  <a:cubicBezTo>
                    <a:pt x="915" y="273"/>
                    <a:pt x="915" y="273"/>
                    <a:pt x="915" y="273"/>
                  </a:cubicBezTo>
                  <a:cubicBezTo>
                    <a:pt x="996" y="273"/>
                    <a:pt x="996" y="273"/>
                    <a:pt x="996" y="273"/>
                  </a:cubicBezTo>
                  <a:lnTo>
                    <a:pt x="996" y="248"/>
                  </a:lnTo>
                  <a:close/>
                  <a:moveTo>
                    <a:pt x="514" y="178"/>
                  </a:moveTo>
                  <a:cubicBezTo>
                    <a:pt x="514" y="135"/>
                    <a:pt x="542" y="104"/>
                    <a:pt x="580" y="104"/>
                  </a:cubicBezTo>
                  <a:cubicBezTo>
                    <a:pt x="619" y="104"/>
                    <a:pt x="646" y="136"/>
                    <a:pt x="646" y="178"/>
                  </a:cubicBezTo>
                  <a:cubicBezTo>
                    <a:pt x="646" y="221"/>
                    <a:pt x="619" y="252"/>
                    <a:pt x="580" y="252"/>
                  </a:cubicBezTo>
                  <a:cubicBezTo>
                    <a:pt x="542" y="252"/>
                    <a:pt x="514" y="221"/>
                    <a:pt x="514" y="178"/>
                  </a:cubicBezTo>
                  <a:moveTo>
                    <a:pt x="366" y="104"/>
                  </a:moveTo>
                  <a:cubicBezTo>
                    <a:pt x="406" y="104"/>
                    <a:pt x="427" y="133"/>
                    <a:pt x="430" y="164"/>
                  </a:cubicBezTo>
                  <a:cubicBezTo>
                    <a:pt x="299" y="164"/>
                    <a:pt x="299" y="164"/>
                    <a:pt x="299" y="164"/>
                  </a:cubicBezTo>
                  <a:cubicBezTo>
                    <a:pt x="302" y="130"/>
                    <a:pt x="326" y="104"/>
                    <a:pt x="366" y="104"/>
                  </a:cubicBezTo>
                  <a:moveTo>
                    <a:pt x="859" y="224"/>
                  </a:moveTo>
                  <a:cubicBezTo>
                    <a:pt x="859" y="109"/>
                    <a:pt x="859" y="109"/>
                    <a:pt x="859" y="109"/>
                  </a:cubicBezTo>
                  <a:cubicBezTo>
                    <a:pt x="897" y="109"/>
                    <a:pt x="897" y="109"/>
                    <a:pt x="897" y="109"/>
                  </a:cubicBezTo>
                  <a:cubicBezTo>
                    <a:pt x="897" y="84"/>
                    <a:pt x="897" y="84"/>
                    <a:pt x="897" y="84"/>
                  </a:cubicBezTo>
                  <a:cubicBezTo>
                    <a:pt x="859" y="84"/>
                    <a:pt x="859" y="84"/>
                    <a:pt x="859" y="84"/>
                  </a:cubicBezTo>
                  <a:cubicBezTo>
                    <a:pt x="859" y="36"/>
                    <a:pt x="859" y="36"/>
                    <a:pt x="859" y="36"/>
                  </a:cubicBezTo>
                  <a:cubicBezTo>
                    <a:pt x="829" y="36"/>
                    <a:pt x="829" y="36"/>
                    <a:pt x="829" y="36"/>
                  </a:cubicBezTo>
                  <a:cubicBezTo>
                    <a:pt x="829" y="84"/>
                    <a:pt x="829" y="84"/>
                    <a:pt x="829" y="84"/>
                  </a:cubicBezTo>
                  <a:cubicBezTo>
                    <a:pt x="799" y="84"/>
                    <a:pt x="799" y="84"/>
                    <a:pt x="799" y="84"/>
                  </a:cubicBezTo>
                  <a:cubicBezTo>
                    <a:pt x="799" y="109"/>
                    <a:pt x="799" y="109"/>
                    <a:pt x="799" y="109"/>
                  </a:cubicBezTo>
                  <a:cubicBezTo>
                    <a:pt x="829" y="109"/>
                    <a:pt x="829" y="109"/>
                    <a:pt x="829" y="109"/>
                  </a:cubicBezTo>
                  <a:cubicBezTo>
                    <a:pt x="829" y="225"/>
                    <a:pt x="829" y="225"/>
                    <a:pt x="829" y="225"/>
                  </a:cubicBezTo>
                  <a:cubicBezTo>
                    <a:pt x="829" y="259"/>
                    <a:pt x="844" y="275"/>
                    <a:pt x="879" y="275"/>
                  </a:cubicBezTo>
                  <a:cubicBezTo>
                    <a:pt x="884" y="275"/>
                    <a:pt x="893" y="274"/>
                    <a:pt x="897" y="273"/>
                  </a:cubicBezTo>
                  <a:cubicBezTo>
                    <a:pt x="897" y="248"/>
                    <a:pt x="897" y="248"/>
                    <a:pt x="897" y="248"/>
                  </a:cubicBezTo>
                  <a:cubicBezTo>
                    <a:pt x="892" y="249"/>
                    <a:pt x="886" y="249"/>
                    <a:pt x="882" y="249"/>
                  </a:cubicBezTo>
                  <a:cubicBezTo>
                    <a:pt x="866" y="249"/>
                    <a:pt x="859" y="244"/>
                    <a:pt x="859" y="224"/>
                  </a:cubicBezTo>
                  <a:moveTo>
                    <a:pt x="783" y="275"/>
                  </a:moveTo>
                  <a:cubicBezTo>
                    <a:pt x="789" y="275"/>
                    <a:pt x="797" y="274"/>
                    <a:pt x="801" y="273"/>
                  </a:cubicBezTo>
                  <a:cubicBezTo>
                    <a:pt x="801" y="248"/>
                    <a:pt x="801" y="248"/>
                    <a:pt x="801" y="248"/>
                  </a:cubicBezTo>
                  <a:cubicBezTo>
                    <a:pt x="795" y="249"/>
                    <a:pt x="791" y="249"/>
                    <a:pt x="787" y="249"/>
                  </a:cubicBezTo>
                  <a:cubicBezTo>
                    <a:pt x="774" y="249"/>
                    <a:pt x="768" y="243"/>
                    <a:pt x="768" y="222"/>
                  </a:cubicBezTo>
                  <a:cubicBezTo>
                    <a:pt x="768" y="0"/>
                    <a:pt x="768" y="0"/>
                    <a:pt x="768" y="0"/>
                  </a:cubicBezTo>
                  <a:cubicBezTo>
                    <a:pt x="712" y="0"/>
                    <a:pt x="712" y="0"/>
                    <a:pt x="712" y="0"/>
                  </a:cubicBezTo>
                  <a:cubicBezTo>
                    <a:pt x="712" y="24"/>
                    <a:pt x="712" y="24"/>
                    <a:pt x="712" y="24"/>
                  </a:cubicBezTo>
                  <a:cubicBezTo>
                    <a:pt x="737" y="24"/>
                    <a:pt x="737" y="24"/>
                    <a:pt x="737" y="24"/>
                  </a:cubicBezTo>
                  <a:cubicBezTo>
                    <a:pt x="737" y="224"/>
                    <a:pt x="737" y="224"/>
                    <a:pt x="737" y="224"/>
                  </a:cubicBezTo>
                  <a:cubicBezTo>
                    <a:pt x="737" y="257"/>
                    <a:pt x="751" y="275"/>
                    <a:pt x="783" y="27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61D17F69-D687-48A8-8300-CE89003EF7B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7202" y="1504398"/>
              <a:ext cx="1030288" cy="1231900"/>
            </a:xfrm>
            <a:custGeom>
              <a:avLst/>
              <a:gdLst>
                <a:gd name="T0" fmla="*/ 85 w 243"/>
                <a:gd name="T1" fmla="*/ 195 h 288"/>
                <a:gd name="T2" fmla="*/ 125 w 243"/>
                <a:gd name="T3" fmla="*/ 223 h 288"/>
                <a:gd name="T4" fmla="*/ 158 w 243"/>
                <a:gd name="T5" fmla="*/ 203 h 288"/>
                <a:gd name="T6" fmla="*/ 110 w 243"/>
                <a:gd name="T7" fmla="*/ 176 h 288"/>
                <a:gd name="T8" fmla="*/ 36 w 243"/>
                <a:gd name="T9" fmla="*/ 150 h 288"/>
                <a:gd name="T10" fmla="*/ 5 w 243"/>
                <a:gd name="T11" fmla="*/ 87 h 288"/>
                <a:gd name="T12" fmla="*/ 119 w 243"/>
                <a:gd name="T13" fmla="*/ 0 h 288"/>
                <a:gd name="T14" fmla="*/ 236 w 243"/>
                <a:gd name="T15" fmla="*/ 86 h 288"/>
                <a:gd name="T16" fmla="*/ 153 w 243"/>
                <a:gd name="T17" fmla="*/ 86 h 288"/>
                <a:gd name="T18" fmla="*/ 118 w 243"/>
                <a:gd name="T19" fmla="*/ 62 h 288"/>
                <a:gd name="T20" fmla="*/ 90 w 243"/>
                <a:gd name="T21" fmla="*/ 80 h 288"/>
                <a:gd name="T22" fmla="*/ 130 w 243"/>
                <a:gd name="T23" fmla="*/ 104 h 288"/>
                <a:gd name="T24" fmla="*/ 208 w 243"/>
                <a:gd name="T25" fmla="*/ 130 h 288"/>
                <a:gd name="T26" fmla="*/ 243 w 243"/>
                <a:gd name="T27" fmla="*/ 194 h 288"/>
                <a:gd name="T28" fmla="*/ 122 w 243"/>
                <a:gd name="T29" fmla="*/ 288 h 288"/>
                <a:gd name="T30" fmla="*/ 0 w 243"/>
                <a:gd name="T31" fmla="*/ 195 h 288"/>
                <a:gd name="T32" fmla="*/ 85 w 243"/>
                <a:gd name="T33" fmla="*/ 195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3" h="288">
                  <a:moveTo>
                    <a:pt x="85" y="195"/>
                  </a:moveTo>
                  <a:cubicBezTo>
                    <a:pt x="90" y="216"/>
                    <a:pt x="101" y="223"/>
                    <a:pt x="125" y="223"/>
                  </a:cubicBezTo>
                  <a:cubicBezTo>
                    <a:pt x="146" y="223"/>
                    <a:pt x="158" y="215"/>
                    <a:pt x="158" y="203"/>
                  </a:cubicBezTo>
                  <a:cubicBezTo>
                    <a:pt x="158" y="186"/>
                    <a:pt x="142" y="185"/>
                    <a:pt x="110" y="176"/>
                  </a:cubicBezTo>
                  <a:cubicBezTo>
                    <a:pt x="72" y="166"/>
                    <a:pt x="48" y="158"/>
                    <a:pt x="36" y="150"/>
                  </a:cubicBezTo>
                  <a:cubicBezTo>
                    <a:pt x="15" y="135"/>
                    <a:pt x="5" y="114"/>
                    <a:pt x="5" y="87"/>
                  </a:cubicBezTo>
                  <a:cubicBezTo>
                    <a:pt x="5" y="34"/>
                    <a:pt x="47" y="0"/>
                    <a:pt x="119" y="0"/>
                  </a:cubicBezTo>
                  <a:cubicBezTo>
                    <a:pt x="189" y="0"/>
                    <a:pt x="231" y="31"/>
                    <a:pt x="236" y="86"/>
                  </a:cubicBezTo>
                  <a:cubicBezTo>
                    <a:pt x="153" y="86"/>
                    <a:pt x="153" y="86"/>
                    <a:pt x="153" y="86"/>
                  </a:cubicBezTo>
                  <a:cubicBezTo>
                    <a:pt x="150" y="70"/>
                    <a:pt x="139" y="62"/>
                    <a:pt x="118" y="62"/>
                  </a:cubicBezTo>
                  <a:cubicBezTo>
                    <a:pt x="99" y="62"/>
                    <a:pt x="90" y="68"/>
                    <a:pt x="90" y="80"/>
                  </a:cubicBezTo>
                  <a:cubicBezTo>
                    <a:pt x="90" y="95"/>
                    <a:pt x="104" y="98"/>
                    <a:pt x="130" y="104"/>
                  </a:cubicBezTo>
                  <a:cubicBezTo>
                    <a:pt x="164" y="113"/>
                    <a:pt x="191" y="119"/>
                    <a:pt x="208" y="130"/>
                  </a:cubicBezTo>
                  <a:cubicBezTo>
                    <a:pt x="232" y="146"/>
                    <a:pt x="243" y="166"/>
                    <a:pt x="243" y="194"/>
                  </a:cubicBezTo>
                  <a:cubicBezTo>
                    <a:pt x="243" y="253"/>
                    <a:pt x="201" y="288"/>
                    <a:pt x="122" y="288"/>
                  </a:cubicBezTo>
                  <a:cubicBezTo>
                    <a:pt x="48" y="288"/>
                    <a:pt x="6" y="253"/>
                    <a:pt x="0" y="195"/>
                  </a:cubicBezTo>
                  <a:lnTo>
                    <a:pt x="85" y="1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CD4BE64E-7ABD-45BD-ACCF-3C1667AD36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7727" y="1504398"/>
              <a:ext cx="1147763" cy="1231900"/>
            </a:xfrm>
            <a:custGeom>
              <a:avLst/>
              <a:gdLst>
                <a:gd name="T0" fmla="*/ 271 w 271"/>
                <a:gd name="T1" fmla="*/ 174 h 288"/>
                <a:gd name="T2" fmla="*/ 140 w 271"/>
                <a:gd name="T3" fmla="*/ 288 h 288"/>
                <a:gd name="T4" fmla="*/ 0 w 271"/>
                <a:gd name="T5" fmla="*/ 144 h 288"/>
                <a:gd name="T6" fmla="*/ 139 w 271"/>
                <a:gd name="T7" fmla="*/ 0 h 288"/>
                <a:gd name="T8" fmla="*/ 269 w 271"/>
                <a:gd name="T9" fmla="*/ 111 h 288"/>
                <a:gd name="T10" fmla="*/ 186 w 271"/>
                <a:gd name="T11" fmla="*/ 111 h 288"/>
                <a:gd name="T12" fmla="*/ 140 w 271"/>
                <a:gd name="T13" fmla="*/ 68 h 288"/>
                <a:gd name="T14" fmla="*/ 88 w 271"/>
                <a:gd name="T15" fmla="*/ 144 h 288"/>
                <a:gd name="T16" fmla="*/ 142 w 271"/>
                <a:gd name="T17" fmla="*/ 220 h 288"/>
                <a:gd name="T18" fmla="*/ 188 w 271"/>
                <a:gd name="T19" fmla="*/ 174 h 288"/>
                <a:gd name="T20" fmla="*/ 271 w 271"/>
                <a:gd name="T21" fmla="*/ 17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1" h="288">
                  <a:moveTo>
                    <a:pt x="271" y="174"/>
                  </a:moveTo>
                  <a:cubicBezTo>
                    <a:pt x="266" y="246"/>
                    <a:pt x="219" y="288"/>
                    <a:pt x="140" y="288"/>
                  </a:cubicBezTo>
                  <a:cubicBezTo>
                    <a:pt x="53" y="288"/>
                    <a:pt x="0" y="233"/>
                    <a:pt x="0" y="144"/>
                  </a:cubicBezTo>
                  <a:cubicBezTo>
                    <a:pt x="0" y="55"/>
                    <a:pt x="54" y="0"/>
                    <a:pt x="139" y="0"/>
                  </a:cubicBezTo>
                  <a:cubicBezTo>
                    <a:pt x="218" y="0"/>
                    <a:pt x="264" y="40"/>
                    <a:pt x="269" y="111"/>
                  </a:cubicBezTo>
                  <a:cubicBezTo>
                    <a:pt x="186" y="111"/>
                    <a:pt x="186" y="111"/>
                    <a:pt x="186" y="111"/>
                  </a:cubicBezTo>
                  <a:cubicBezTo>
                    <a:pt x="183" y="83"/>
                    <a:pt x="168" y="68"/>
                    <a:pt x="140" y="68"/>
                  </a:cubicBezTo>
                  <a:cubicBezTo>
                    <a:pt x="105" y="68"/>
                    <a:pt x="88" y="94"/>
                    <a:pt x="88" y="144"/>
                  </a:cubicBezTo>
                  <a:cubicBezTo>
                    <a:pt x="88" y="194"/>
                    <a:pt x="107" y="220"/>
                    <a:pt x="142" y="220"/>
                  </a:cubicBezTo>
                  <a:cubicBezTo>
                    <a:pt x="169" y="220"/>
                    <a:pt x="186" y="204"/>
                    <a:pt x="188" y="174"/>
                  </a:cubicBezTo>
                  <a:lnTo>
                    <a:pt x="271" y="1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C057E95B-2796-491D-A687-27D4B2DCD97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6115" y="1539323"/>
              <a:ext cx="1144588" cy="1163638"/>
            </a:xfrm>
            <a:custGeom>
              <a:avLst/>
              <a:gdLst>
                <a:gd name="T0" fmla="*/ 0 w 721"/>
                <a:gd name="T1" fmla="*/ 0 h 733"/>
                <a:gd name="T2" fmla="*/ 237 w 721"/>
                <a:gd name="T3" fmla="*/ 0 h 733"/>
                <a:gd name="T4" fmla="*/ 360 w 721"/>
                <a:gd name="T5" fmla="*/ 474 h 733"/>
                <a:gd name="T6" fmla="*/ 491 w 721"/>
                <a:gd name="T7" fmla="*/ 0 h 733"/>
                <a:gd name="T8" fmla="*/ 721 w 721"/>
                <a:gd name="T9" fmla="*/ 0 h 733"/>
                <a:gd name="T10" fmla="*/ 478 w 721"/>
                <a:gd name="T11" fmla="*/ 733 h 733"/>
                <a:gd name="T12" fmla="*/ 245 w 721"/>
                <a:gd name="T13" fmla="*/ 733 h 733"/>
                <a:gd name="T14" fmla="*/ 0 w 721"/>
                <a:gd name="T15" fmla="*/ 0 h 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1" h="733">
                  <a:moveTo>
                    <a:pt x="0" y="0"/>
                  </a:moveTo>
                  <a:lnTo>
                    <a:pt x="237" y="0"/>
                  </a:lnTo>
                  <a:lnTo>
                    <a:pt x="360" y="474"/>
                  </a:lnTo>
                  <a:lnTo>
                    <a:pt x="491" y="0"/>
                  </a:lnTo>
                  <a:lnTo>
                    <a:pt x="721" y="0"/>
                  </a:lnTo>
                  <a:lnTo>
                    <a:pt x="478" y="733"/>
                  </a:lnTo>
                  <a:lnTo>
                    <a:pt x="245" y="73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711BEA48-E6DF-45F8-BDA7-36890BE90C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652" y="1504398"/>
              <a:ext cx="1500188" cy="1231900"/>
            </a:xfrm>
            <a:custGeom>
              <a:avLst/>
              <a:gdLst>
                <a:gd name="T0" fmla="*/ 101 w 354"/>
                <a:gd name="T1" fmla="*/ 0 h 288"/>
                <a:gd name="T2" fmla="*/ 73 w 354"/>
                <a:gd name="T3" fmla="*/ 12 h 288"/>
                <a:gd name="T4" fmla="*/ 15 w 354"/>
                <a:gd name="T5" fmla="*/ 69 h 288"/>
                <a:gd name="T6" fmla="*/ 15 w 354"/>
                <a:gd name="T7" fmla="*/ 127 h 288"/>
                <a:gd name="T8" fmla="*/ 177 w 354"/>
                <a:gd name="T9" fmla="*/ 288 h 288"/>
                <a:gd name="T10" fmla="*/ 338 w 354"/>
                <a:gd name="T11" fmla="*/ 127 h 288"/>
                <a:gd name="T12" fmla="*/ 338 w 354"/>
                <a:gd name="T13" fmla="*/ 69 h 288"/>
                <a:gd name="T14" fmla="*/ 281 w 354"/>
                <a:gd name="T15" fmla="*/ 12 h 288"/>
                <a:gd name="T16" fmla="*/ 252 w 354"/>
                <a:gd name="T17" fmla="*/ 0 h 288"/>
                <a:gd name="T18" fmla="*/ 224 w 354"/>
                <a:gd name="T19" fmla="*/ 12 h 288"/>
                <a:gd name="T20" fmla="*/ 177 w 354"/>
                <a:gd name="T21" fmla="*/ 59 h 288"/>
                <a:gd name="T22" fmla="*/ 130 w 354"/>
                <a:gd name="T23" fmla="*/ 12 h 288"/>
                <a:gd name="T24" fmla="*/ 101 w 354"/>
                <a:gd name="T25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4" h="288">
                  <a:moveTo>
                    <a:pt x="101" y="0"/>
                  </a:moveTo>
                  <a:cubicBezTo>
                    <a:pt x="91" y="0"/>
                    <a:pt x="80" y="4"/>
                    <a:pt x="73" y="12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0" y="85"/>
                    <a:pt x="0" y="111"/>
                    <a:pt x="15" y="127"/>
                  </a:cubicBezTo>
                  <a:cubicBezTo>
                    <a:pt x="177" y="288"/>
                    <a:pt x="177" y="288"/>
                    <a:pt x="177" y="288"/>
                  </a:cubicBezTo>
                  <a:cubicBezTo>
                    <a:pt x="338" y="127"/>
                    <a:pt x="338" y="127"/>
                    <a:pt x="338" y="127"/>
                  </a:cubicBezTo>
                  <a:cubicBezTo>
                    <a:pt x="354" y="111"/>
                    <a:pt x="354" y="85"/>
                    <a:pt x="338" y="69"/>
                  </a:cubicBezTo>
                  <a:cubicBezTo>
                    <a:pt x="281" y="12"/>
                    <a:pt x="281" y="12"/>
                    <a:pt x="281" y="12"/>
                  </a:cubicBezTo>
                  <a:cubicBezTo>
                    <a:pt x="273" y="4"/>
                    <a:pt x="263" y="0"/>
                    <a:pt x="252" y="0"/>
                  </a:cubicBezTo>
                  <a:cubicBezTo>
                    <a:pt x="242" y="0"/>
                    <a:pt x="232" y="4"/>
                    <a:pt x="224" y="12"/>
                  </a:cubicBezTo>
                  <a:cubicBezTo>
                    <a:pt x="177" y="59"/>
                    <a:pt x="177" y="59"/>
                    <a:pt x="177" y="59"/>
                  </a:cubicBezTo>
                  <a:cubicBezTo>
                    <a:pt x="130" y="12"/>
                    <a:pt x="130" y="12"/>
                    <a:pt x="130" y="12"/>
                  </a:cubicBezTo>
                  <a:cubicBezTo>
                    <a:pt x="122" y="4"/>
                    <a:pt x="111" y="0"/>
                    <a:pt x="10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CCA9C532-A3D9-4234-A91F-8BD0192B10A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806527" y="2471186"/>
              <a:ext cx="233363" cy="239713"/>
            </a:xfrm>
            <a:custGeom>
              <a:avLst/>
              <a:gdLst>
                <a:gd name="T0" fmla="*/ 27 w 55"/>
                <a:gd name="T1" fmla="*/ 56 h 56"/>
                <a:gd name="T2" fmla="*/ 0 w 55"/>
                <a:gd name="T3" fmla="*/ 28 h 56"/>
                <a:gd name="T4" fmla="*/ 27 w 55"/>
                <a:gd name="T5" fmla="*/ 0 h 56"/>
                <a:gd name="T6" fmla="*/ 55 w 55"/>
                <a:gd name="T7" fmla="*/ 28 h 56"/>
                <a:gd name="T8" fmla="*/ 27 w 55"/>
                <a:gd name="T9" fmla="*/ 56 h 56"/>
                <a:gd name="T10" fmla="*/ 27 w 55"/>
                <a:gd name="T11" fmla="*/ 5 h 56"/>
                <a:gd name="T12" fmla="*/ 6 w 55"/>
                <a:gd name="T13" fmla="*/ 28 h 56"/>
                <a:gd name="T14" fmla="*/ 27 w 55"/>
                <a:gd name="T15" fmla="*/ 51 h 56"/>
                <a:gd name="T16" fmla="*/ 49 w 55"/>
                <a:gd name="T17" fmla="*/ 28 h 56"/>
                <a:gd name="T18" fmla="*/ 27 w 55"/>
                <a:gd name="T19" fmla="*/ 5 h 56"/>
                <a:gd name="T20" fmla="*/ 22 w 55"/>
                <a:gd name="T21" fmla="*/ 44 h 56"/>
                <a:gd name="T22" fmla="*/ 16 w 55"/>
                <a:gd name="T23" fmla="*/ 44 h 56"/>
                <a:gd name="T24" fmla="*/ 16 w 55"/>
                <a:gd name="T25" fmla="*/ 13 h 56"/>
                <a:gd name="T26" fmla="*/ 28 w 55"/>
                <a:gd name="T27" fmla="*/ 13 h 56"/>
                <a:gd name="T28" fmla="*/ 40 w 55"/>
                <a:gd name="T29" fmla="*/ 22 h 56"/>
                <a:gd name="T30" fmla="*/ 31 w 55"/>
                <a:gd name="T31" fmla="*/ 30 h 56"/>
                <a:gd name="T32" fmla="*/ 40 w 55"/>
                <a:gd name="T33" fmla="*/ 44 h 56"/>
                <a:gd name="T34" fmla="*/ 34 w 55"/>
                <a:gd name="T35" fmla="*/ 44 h 56"/>
                <a:gd name="T36" fmla="*/ 26 w 55"/>
                <a:gd name="T37" fmla="*/ 31 h 56"/>
                <a:gd name="T38" fmla="*/ 22 w 55"/>
                <a:gd name="T39" fmla="*/ 31 h 56"/>
                <a:gd name="T40" fmla="*/ 22 w 55"/>
                <a:gd name="T41" fmla="*/ 44 h 56"/>
                <a:gd name="T42" fmla="*/ 27 w 55"/>
                <a:gd name="T43" fmla="*/ 26 h 56"/>
                <a:gd name="T44" fmla="*/ 34 w 55"/>
                <a:gd name="T45" fmla="*/ 21 h 56"/>
                <a:gd name="T46" fmla="*/ 28 w 55"/>
                <a:gd name="T47" fmla="*/ 17 h 56"/>
                <a:gd name="T48" fmla="*/ 22 w 55"/>
                <a:gd name="T49" fmla="*/ 17 h 56"/>
                <a:gd name="T50" fmla="*/ 22 w 55"/>
                <a:gd name="T51" fmla="*/ 26 h 56"/>
                <a:gd name="T52" fmla="*/ 27 w 55"/>
                <a:gd name="T53" fmla="*/ 2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5" h="56">
                  <a:moveTo>
                    <a:pt x="27" y="56"/>
                  </a:moveTo>
                  <a:cubicBezTo>
                    <a:pt x="11" y="56"/>
                    <a:pt x="0" y="44"/>
                    <a:pt x="0" y="28"/>
                  </a:cubicBezTo>
                  <a:cubicBezTo>
                    <a:pt x="0" y="11"/>
                    <a:pt x="12" y="0"/>
                    <a:pt x="27" y="0"/>
                  </a:cubicBezTo>
                  <a:cubicBezTo>
                    <a:pt x="42" y="0"/>
                    <a:pt x="55" y="11"/>
                    <a:pt x="55" y="28"/>
                  </a:cubicBezTo>
                  <a:cubicBezTo>
                    <a:pt x="55" y="45"/>
                    <a:pt x="42" y="56"/>
                    <a:pt x="27" y="56"/>
                  </a:cubicBezTo>
                  <a:close/>
                  <a:moveTo>
                    <a:pt x="27" y="5"/>
                  </a:moveTo>
                  <a:cubicBezTo>
                    <a:pt x="15" y="5"/>
                    <a:pt x="6" y="14"/>
                    <a:pt x="6" y="28"/>
                  </a:cubicBezTo>
                  <a:cubicBezTo>
                    <a:pt x="6" y="41"/>
                    <a:pt x="14" y="51"/>
                    <a:pt x="27" y="51"/>
                  </a:cubicBezTo>
                  <a:cubicBezTo>
                    <a:pt x="39" y="51"/>
                    <a:pt x="49" y="42"/>
                    <a:pt x="49" y="28"/>
                  </a:cubicBezTo>
                  <a:cubicBezTo>
                    <a:pt x="49" y="14"/>
                    <a:pt x="39" y="5"/>
                    <a:pt x="27" y="5"/>
                  </a:cubicBezTo>
                  <a:close/>
                  <a:moveTo>
                    <a:pt x="22" y="44"/>
                  </a:moveTo>
                  <a:cubicBezTo>
                    <a:pt x="16" y="44"/>
                    <a:pt x="16" y="44"/>
                    <a:pt x="16" y="44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36" y="13"/>
                    <a:pt x="40" y="16"/>
                    <a:pt x="40" y="22"/>
                  </a:cubicBezTo>
                  <a:cubicBezTo>
                    <a:pt x="40" y="27"/>
                    <a:pt x="36" y="30"/>
                    <a:pt x="31" y="30"/>
                  </a:cubicBezTo>
                  <a:cubicBezTo>
                    <a:pt x="40" y="44"/>
                    <a:pt x="40" y="44"/>
                    <a:pt x="40" y="44"/>
                  </a:cubicBezTo>
                  <a:cubicBezTo>
                    <a:pt x="34" y="44"/>
                    <a:pt x="34" y="44"/>
                    <a:pt x="34" y="44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2" y="31"/>
                    <a:pt x="22" y="31"/>
                    <a:pt x="22" y="31"/>
                  </a:cubicBezTo>
                  <a:lnTo>
                    <a:pt x="22" y="44"/>
                  </a:lnTo>
                  <a:close/>
                  <a:moveTo>
                    <a:pt x="27" y="26"/>
                  </a:moveTo>
                  <a:cubicBezTo>
                    <a:pt x="31" y="26"/>
                    <a:pt x="34" y="26"/>
                    <a:pt x="34" y="21"/>
                  </a:cubicBezTo>
                  <a:cubicBezTo>
                    <a:pt x="34" y="18"/>
                    <a:pt x="31" y="17"/>
                    <a:pt x="28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2" y="26"/>
                    <a:pt x="22" y="26"/>
                    <a:pt x="22" y="26"/>
                  </a:cubicBezTo>
                  <a:lnTo>
                    <a:pt x="27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+mn-lt"/>
                <a:cs typeface="Arial" panose="020B0604020202020204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12868" y="2180108"/>
            <a:ext cx="7170763" cy="1463040"/>
          </a:xfrm>
        </p:spPr>
        <p:txBody>
          <a:bodyPr r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quote.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9B722800-BF6A-4FA2-8F5B-598FB160C2F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12867" y="4020922"/>
            <a:ext cx="4573191" cy="161925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AUTHOR</a:t>
            </a:r>
          </a:p>
        </p:txBody>
      </p:sp>
    </p:spTree>
    <p:extLst>
      <p:ext uri="{BB962C8B-B14F-4D97-AF65-F5344CB8AC3E}">
        <p14:creationId xmlns:p14="http://schemas.microsoft.com/office/powerpoint/2010/main" val="4182702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0C07AEF2-95F8-4407-BBD7-8F517ACF16FE}"/>
              </a:ext>
            </a:extLst>
          </p:cNvPr>
          <p:cNvSpPr txBox="1">
            <a:spLocks/>
          </p:cNvSpPr>
          <p:nvPr userDrawn="1"/>
        </p:nvSpPr>
        <p:spPr>
          <a:xfrm>
            <a:off x="557929" y="6427484"/>
            <a:ext cx="6859786" cy="2286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©2019 CVS Health and/or one of its affiliates. Confidential and proprietary.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F8C4FD8-0AA8-4037-BC71-BA96D0AF218E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57929" y="429542"/>
            <a:ext cx="2872536" cy="352779"/>
            <a:chOff x="1011652" y="1504398"/>
            <a:chExt cx="10028238" cy="1231900"/>
          </a:xfrm>
          <a:solidFill>
            <a:schemeClr val="bg1"/>
          </a:solidFill>
        </p:grpSpPr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id="{B3EB7105-6A46-491C-B241-A8F91295756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17027" y="1539323"/>
              <a:ext cx="4808538" cy="1189038"/>
            </a:xfrm>
            <a:custGeom>
              <a:avLst/>
              <a:gdLst>
                <a:gd name="T0" fmla="*/ 701 w 1134"/>
                <a:gd name="T1" fmla="*/ 273 h 278"/>
                <a:gd name="T2" fmla="*/ 675 w 1134"/>
                <a:gd name="T3" fmla="*/ 248 h 278"/>
                <a:gd name="T4" fmla="*/ 701 w 1134"/>
                <a:gd name="T5" fmla="*/ 109 h 278"/>
                <a:gd name="T6" fmla="*/ 645 w 1134"/>
                <a:gd name="T7" fmla="*/ 84 h 278"/>
                <a:gd name="T8" fmla="*/ 576 w 1134"/>
                <a:gd name="T9" fmla="*/ 79 h 278"/>
                <a:gd name="T10" fmla="*/ 576 w 1134"/>
                <a:gd name="T11" fmla="*/ 278 h 278"/>
                <a:gd name="T12" fmla="*/ 645 w 1134"/>
                <a:gd name="T13" fmla="*/ 273 h 278"/>
                <a:gd name="T14" fmla="*/ 426 w 1134"/>
                <a:gd name="T15" fmla="*/ 222 h 278"/>
                <a:gd name="T16" fmla="*/ 299 w 1134"/>
                <a:gd name="T17" fmla="*/ 189 h 278"/>
                <a:gd name="T18" fmla="*/ 461 w 1134"/>
                <a:gd name="T19" fmla="*/ 175 h 278"/>
                <a:gd name="T20" fmla="*/ 267 w 1134"/>
                <a:gd name="T21" fmla="*/ 178 h 278"/>
                <a:gd name="T22" fmla="*/ 456 w 1134"/>
                <a:gd name="T23" fmla="*/ 222 h 278"/>
                <a:gd name="T24" fmla="*/ 59 w 1134"/>
                <a:gd name="T25" fmla="*/ 25 h 278"/>
                <a:gd name="T26" fmla="*/ 86 w 1134"/>
                <a:gd name="T27" fmla="*/ 0 h 278"/>
                <a:gd name="T28" fmla="*/ 0 w 1134"/>
                <a:gd name="T29" fmla="*/ 25 h 278"/>
                <a:gd name="T30" fmla="*/ 27 w 1134"/>
                <a:gd name="T31" fmla="*/ 247 h 278"/>
                <a:gd name="T32" fmla="*/ 0 w 1134"/>
                <a:gd name="T33" fmla="*/ 273 h 278"/>
                <a:gd name="T34" fmla="*/ 86 w 1134"/>
                <a:gd name="T35" fmla="*/ 247 h 278"/>
                <a:gd name="T36" fmla="*/ 59 w 1134"/>
                <a:gd name="T37" fmla="*/ 138 h 278"/>
                <a:gd name="T38" fmla="*/ 196 w 1134"/>
                <a:gd name="T39" fmla="*/ 247 h 278"/>
                <a:gd name="T40" fmla="*/ 168 w 1134"/>
                <a:gd name="T41" fmla="*/ 273 h 278"/>
                <a:gd name="T42" fmla="*/ 255 w 1134"/>
                <a:gd name="T43" fmla="*/ 247 h 278"/>
                <a:gd name="T44" fmla="*/ 227 w 1134"/>
                <a:gd name="T45" fmla="*/ 25 h 278"/>
                <a:gd name="T46" fmla="*/ 255 w 1134"/>
                <a:gd name="T47" fmla="*/ 0 h 278"/>
                <a:gd name="T48" fmla="*/ 168 w 1134"/>
                <a:gd name="T49" fmla="*/ 25 h 278"/>
                <a:gd name="T50" fmla="*/ 196 w 1134"/>
                <a:gd name="T51" fmla="*/ 114 h 278"/>
                <a:gd name="T52" fmla="*/ 996 w 1134"/>
                <a:gd name="T53" fmla="*/ 248 h 278"/>
                <a:gd name="T54" fmla="*/ 971 w 1134"/>
                <a:gd name="T55" fmla="*/ 163 h 278"/>
                <a:gd name="T56" fmla="*/ 1078 w 1134"/>
                <a:gd name="T57" fmla="*/ 163 h 278"/>
                <a:gd name="T58" fmla="*/ 1053 w 1134"/>
                <a:gd name="T59" fmla="*/ 248 h 278"/>
                <a:gd name="T60" fmla="*/ 1134 w 1134"/>
                <a:gd name="T61" fmla="*/ 273 h 278"/>
                <a:gd name="T62" fmla="*/ 1109 w 1134"/>
                <a:gd name="T63" fmla="*/ 248 h 278"/>
                <a:gd name="T64" fmla="*/ 1030 w 1134"/>
                <a:gd name="T65" fmla="*/ 79 h 278"/>
                <a:gd name="T66" fmla="*/ 971 w 1134"/>
                <a:gd name="T67" fmla="*/ 0 h 278"/>
                <a:gd name="T68" fmla="*/ 915 w 1134"/>
                <a:gd name="T69" fmla="*/ 24 h 278"/>
                <a:gd name="T70" fmla="*/ 940 w 1134"/>
                <a:gd name="T71" fmla="*/ 248 h 278"/>
                <a:gd name="T72" fmla="*/ 915 w 1134"/>
                <a:gd name="T73" fmla="*/ 273 h 278"/>
                <a:gd name="T74" fmla="*/ 996 w 1134"/>
                <a:gd name="T75" fmla="*/ 248 h 278"/>
                <a:gd name="T76" fmla="*/ 580 w 1134"/>
                <a:gd name="T77" fmla="*/ 104 h 278"/>
                <a:gd name="T78" fmla="*/ 580 w 1134"/>
                <a:gd name="T79" fmla="*/ 252 h 278"/>
                <a:gd name="T80" fmla="*/ 366 w 1134"/>
                <a:gd name="T81" fmla="*/ 104 h 278"/>
                <a:gd name="T82" fmla="*/ 299 w 1134"/>
                <a:gd name="T83" fmla="*/ 164 h 278"/>
                <a:gd name="T84" fmla="*/ 859 w 1134"/>
                <a:gd name="T85" fmla="*/ 224 h 278"/>
                <a:gd name="T86" fmla="*/ 897 w 1134"/>
                <a:gd name="T87" fmla="*/ 109 h 278"/>
                <a:gd name="T88" fmla="*/ 859 w 1134"/>
                <a:gd name="T89" fmla="*/ 84 h 278"/>
                <a:gd name="T90" fmla="*/ 829 w 1134"/>
                <a:gd name="T91" fmla="*/ 36 h 278"/>
                <a:gd name="T92" fmla="*/ 799 w 1134"/>
                <a:gd name="T93" fmla="*/ 84 h 278"/>
                <a:gd name="T94" fmla="*/ 829 w 1134"/>
                <a:gd name="T95" fmla="*/ 109 h 278"/>
                <a:gd name="T96" fmla="*/ 879 w 1134"/>
                <a:gd name="T97" fmla="*/ 275 h 278"/>
                <a:gd name="T98" fmla="*/ 897 w 1134"/>
                <a:gd name="T99" fmla="*/ 248 h 278"/>
                <a:gd name="T100" fmla="*/ 859 w 1134"/>
                <a:gd name="T101" fmla="*/ 224 h 278"/>
                <a:gd name="T102" fmla="*/ 801 w 1134"/>
                <a:gd name="T103" fmla="*/ 273 h 278"/>
                <a:gd name="T104" fmla="*/ 787 w 1134"/>
                <a:gd name="T105" fmla="*/ 249 h 278"/>
                <a:gd name="T106" fmla="*/ 768 w 1134"/>
                <a:gd name="T107" fmla="*/ 0 h 278"/>
                <a:gd name="T108" fmla="*/ 712 w 1134"/>
                <a:gd name="T109" fmla="*/ 24 h 278"/>
                <a:gd name="T110" fmla="*/ 737 w 1134"/>
                <a:gd name="T111" fmla="*/ 224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34" h="278">
                  <a:moveTo>
                    <a:pt x="645" y="273"/>
                  </a:moveTo>
                  <a:cubicBezTo>
                    <a:pt x="701" y="273"/>
                    <a:pt x="701" y="273"/>
                    <a:pt x="701" y="273"/>
                  </a:cubicBezTo>
                  <a:cubicBezTo>
                    <a:pt x="701" y="248"/>
                    <a:pt x="701" y="248"/>
                    <a:pt x="701" y="248"/>
                  </a:cubicBezTo>
                  <a:cubicBezTo>
                    <a:pt x="675" y="248"/>
                    <a:pt x="675" y="248"/>
                    <a:pt x="675" y="248"/>
                  </a:cubicBezTo>
                  <a:cubicBezTo>
                    <a:pt x="675" y="109"/>
                    <a:pt x="675" y="109"/>
                    <a:pt x="675" y="109"/>
                  </a:cubicBezTo>
                  <a:cubicBezTo>
                    <a:pt x="701" y="109"/>
                    <a:pt x="701" y="109"/>
                    <a:pt x="701" y="109"/>
                  </a:cubicBezTo>
                  <a:cubicBezTo>
                    <a:pt x="701" y="84"/>
                    <a:pt x="701" y="84"/>
                    <a:pt x="701" y="84"/>
                  </a:cubicBezTo>
                  <a:cubicBezTo>
                    <a:pt x="645" y="84"/>
                    <a:pt x="645" y="84"/>
                    <a:pt x="645" y="84"/>
                  </a:cubicBezTo>
                  <a:cubicBezTo>
                    <a:pt x="645" y="112"/>
                    <a:pt x="645" y="112"/>
                    <a:pt x="645" y="112"/>
                  </a:cubicBezTo>
                  <a:cubicBezTo>
                    <a:pt x="629" y="91"/>
                    <a:pt x="605" y="79"/>
                    <a:pt x="576" y="79"/>
                  </a:cubicBezTo>
                  <a:cubicBezTo>
                    <a:pt x="523" y="79"/>
                    <a:pt x="483" y="122"/>
                    <a:pt x="483" y="178"/>
                  </a:cubicBezTo>
                  <a:cubicBezTo>
                    <a:pt x="483" y="235"/>
                    <a:pt x="523" y="278"/>
                    <a:pt x="576" y="278"/>
                  </a:cubicBezTo>
                  <a:cubicBezTo>
                    <a:pt x="605" y="278"/>
                    <a:pt x="629" y="265"/>
                    <a:pt x="645" y="245"/>
                  </a:cubicBezTo>
                  <a:lnTo>
                    <a:pt x="645" y="273"/>
                  </a:lnTo>
                  <a:close/>
                  <a:moveTo>
                    <a:pt x="456" y="222"/>
                  </a:moveTo>
                  <a:cubicBezTo>
                    <a:pt x="426" y="222"/>
                    <a:pt x="426" y="222"/>
                    <a:pt x="426" y="222"/>
                  </a:cubicBezTo>
                  <a:cubicBezTo>
                    <a:pt x="415" y="241"/>
                    <a:pt x="395" y="253"/>
                    <a:pt x="367" y="253"/>
                  </a:cubicBezTo>
                  <a:cubicBezTo>
                    <a:pt x="325" y="253"/>
                    <a:pt x="302" y="227"/>
                    <a:pt x="299" y="189"/>
                  </a:cubicBezTo>
                  <a:cubicBezTo>
                    <a:pt x="461" y="189"/>
                    <a:pt x="461" y="189"/>
                    <a:pt x="461" y="189"/>
                  </a:cubicBezTo>
                  <a:cubicBezTo>
                    <a:pt x="461" y="175"/>
                    <a:pt x="461" y="175"/>
                    <a:pt x="461" y="175"/>
                  </a:cubicBezTo>
                  <a:cubicBezTo>
                    <a:pt x="461" y="118"/>
                    <a:pt x="424" y="79"/>
                    <a:pt x="366" y="79"/>
                  </a:cubicBezTo>
                  <a:cubicBezTo>
                    <a:pt x="308" y="79"/>
                    <a:pt x="267" y="120"/>
                    <a:pt x="267" y="178"/>
                  </a:cubicBezTo>
                  <a:cubicBezTo>
                    <a:pt x="267" y="237"/>
                    <a:pt x="308" y="278"/>
                    <a:pt x="366" y="278"/>
                  </a:cubicBezTo>
                  <a:cubicBezTo>
                    <a:pt x="409" y="278"/>
                    <a:pt x="442" y="257"/>
                    <a:pt x="456" y="222"/>
                  </a:cubicBezTo>
                  <a:moveTo>
                    <a:pt x="59" y="114"/>
                  </a:moveTo>
                  <a:cubicBezTo>
                    <a:pt x="59" y="25"/>
                    <a:pt x="59" y="25"/>
                    <a:pt x="59" y="25"/>
                  </a:cubicBezTo>
                  <a:cubicBezTo>
                    <a:pt x="86" y="25"/>
                    <a:pt x="86" y="25"/>
                    <a:pt x="86" y="25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7" y="247"/>
                    <a:pt x="27" y="247"/>
                    <a:pt x="27" y="247"/>
                  </a:cubicBezTo>
                  <a:cubicBezTo>
                    <a:pt x="0" y="247"/>
                    <a:pt x="0" y="247"/>
                    <a:pt x="0" y="24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6" y="273"/>
                    <a:pt x="86" y="273"/>
                    <a:pt x="86" y="273"/>
                  </a:cubicBezTo>
                  <a:cubicBezTo>
                    <a:pt x="86" y="247"/>
                    <a:pt x="86" y="247"/>
                    <a:pt x="86" y="247"/>
                  </a:cubicBezTo>
                  <a:cubicBezTo>
                    <a:pt x="59" y="247"/>
                    <a:pt x="59" y="247"/>
                    <a:pt x="59" y="247"/>
                  </a:cubicBezTo>
                  <a:cubicBezTo>
                    <a:pt x="59" y="138"/>
                    <a:pt x="59" y="138"/>
                    <a:pt x="59" y="138"/>
                  </a:cubicBezTo>
                  <a:cubicBezTo>
                    <a:pt x="196" y="138"/>
                    <a:pt x="196" y="138"/>
                    <a:pt x="196" y="138"/>
                  </a:cubicBezTo>
                  <a:cubicBezTo>
                    <a:pt x="196" y="247"/>
                    <a:pt x="196" y="247"/>
                    <a:pt x="196" y="247"/>
                  </a:cubicBezTo>
                  <a:cubicBezTo>
                    <a:pt x="168" y="247"/>
                    <a:pt x="168" y="247"/>
                    <a:pt x="168" y="247"/>
                  </a:cubicBezTo>
                  <a:cubicBezTo>
                    <a:pt x="168" y="273"/>
                    <a:pt x="168" y="273"/>
                    <a:pt x="168" y="273"/>
                  </a:cubicBezTo>
                  <a:cubicBezTo>
                    <a:pt x="255" y="273"/>
                    <a:pt x="255" y="273"/>
                    <a:pt x="255" y="273"/>
                  </a:cubicBezTo>
                  <a:cubicBezTo>
                    <a:pt x="255" y="247"/>
                    <a:pt x="255" y="247"/>
                    <a:pt x="255" y="247"/>
                  </a:cubicBezTo>
                  <a:cubicBezTo>
                    <a:pt x="227" y="247"/>
                    <a:pt x="227" y="247"/>
                    <a:pt x="227" y="247"/>
                  </a:cubicBezTo>
                  <a:cubicBezTo>
                    <a:pt x="227" y="25"/>
                    <a:pt x="227" y="25"/>
                    <a:pt x="227" y="25"/>
                  </a:cubicBezTo>
                  <a:cubicBezTo>
                    <a:pt x="255" y="25"/>
                    <a:pt x="255" y="25"/>
                    <a:pt x="255" y="25"/>
                  </a:cubicBezTo>
                  <a:cubicBezTo>
                    <a:pt x="255" y="0"/>
                    <a:pt x="255" y="0"/>
                    <a:pt x="255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25"/>
                    <a:pt x="168" y="25"/>
                    <a:pt x="168" y="25"/>
                  </a:cubicBezTo>
                  <a:cubicBezTo>
                    <a:pt x="196" y="25"/>
                    <a:pt x="196" y="25"/>
                    <a:pt x="196" y="25"/>
                  </a:cubicBezTo>
                  <a:cubicBezTo>
                    <a:pt x="196" y="114"/>
                    <a:pt x="196" y="114"/>
                    <a:pt x="196" y="114"/>
                  </a:cubicBezTo>
                  <a:lnTo>
                    <a:pt x="59" y="114"/>
                  </a:lnTo>
                  <a:close/>
                  <a:moveTo>
                    <a:pt x="996" y="248"/>
                  </a:moveTo>
                  <a:cubicBezTo>
                    <a:pt x="971" y="248"/>
                    <a:pt x="971" y="248"/>
                    <a:pt x="971" y="248"/>
                  </a:cubicBezTo>
                  <a:cubicBezTo>
                    <a:pt x="971" y="163"/>
                    <a:pt x="971" y="163"/>
                    <a:pt x="971" y="163"/>
                  </a:cubicBezTo>
                  <a:cubicBezTo>
                    <a:pt x="971" y="124"/>
                    <a:pt x="991" y="104"/>
                    <a:pt x="1026" y="104"/>
                  </a:cubicBezTo>
                  <a:cubicBezTo>
                    <a:pt x="1058" y="104"/>
                    <a:pt x="1078" y="124"/>
                    <a:pt x="1078" y="163"/>
                  </a:cubicBezTo>
                  <a:cubicBezTo>
                    <a:pt x="1078" y="248"/>
                    <a:pt x="1078" y="248"/>
                    <a:pt x="1078" y="248"/>
                  </a:cubicBezTo>
                  <a:cubicBezTo>
                    <a:pt x="1053" y="248"/>
                    <a:pt x="1053" y="248"/>
                    <a:pt x="1053" y="248"/>
                  </a:cubicBezTo>
                  <a:cubicBezTo>
                    <a:pt x="1053" y="273"/>
                    <a:pt x="1053" y="273"/>
                    <a:pt x="1053" y="273"/>
                  </a:cubicBezTo>
                  <a:cubicBezTo>
                    <a:pt x="1134" y="273"/>
                    <a:pt x="1134" y="273"/>
                    <a:pt x="1134" y="273"/>
                  </a:cubicBezTo>
                  <a:cubicBezTo>
                    <a:pt x="1134" y="248"/>
                    <a:pt x="1134" y="248"/>
                    <a:pt x="1134" y="248"/>
                  </a:cubicBezTo>
                  <a:cubicBezTo>
                    <a:pt x="1109" y="248"/>
                    <a:pt x="1109" y="248"/>
                    <a:pt x="1109" y="248"/>
                  </a:cubicBezTo>
                  <a:cubicBezTo>
                    <a:pt x="1109" y="163"/>
                    <a:pt x="1109" y="163"/>
                    <a:pt x="1109" y="163"/>
                  </a:cubicBezTo>
                  <a:cubicBezTo>
                    <a:pt x="1109" y="117"/>
                    <a:pt x="1081" y="79"/>
                    <a:pt x="1030" y="79"/>
                  </a:cubicBezTo>
                  <a:cubicBezTo>
                    <a:pt x="1003" y="79"/>
                    <a:pt x="983" y="89"/>
                    <a:pt x="971" y="105"/>
                  </a:cubicBezTo>
                  <a:cubicBezTo>
                    <a:pt x="971" y="0"/>
                    <a:pt x="971" y="0"/>
                    <a:pt x="971" y="0"/>
                  </a:cubicBezTo>
                  <a:cubicBezTo>
                    <a:pt x="915" y="0"/>
                    <a:pt x="915" y="0"/>
                    <a:pt x="915" y="0"/>
                  </a:cubicBezTo>
                  <a:cubicBezTo>
                    <a:pt x="915" y="24"/>
                    <a:pt x="915" y="24"/>
                    <a:pt x="915" y="24"/>
                  </a:cubicBezTo>
                  <a:cubicBezTo>
                    <a:pt x="940" y="24"/>
                    <a:pt x="940" y="24"/>
                    <a:pt x="940" y="24"/>
                  </a:cubicBezTo>
                  <a:cubicBezTo>
                    <a:pt x="940" y="248"/>
                    <a:pt x="940" y="248"/>
                    <a:pt x="940" y="248"/>
                  </a:cubicBezTo>
                  <a:cubicBezTo>
                    <a:pt x="915" y="248"/>
                    <a:pt x="915" y="248"/>
                    <a:pt x="915" y="248"/>
                  </a:cubicBezTo>
                  <a:cubicBezTo>
                    <a:pt x="915" y="273"/>
                    <a:pt x="915" y="273"/>
                    <a:pt x="915" y="273"/>
                  </a:cubicBezTo>
                  <a:cubicBezTo>
                    <a:pt x="996" y="273"/>
                    <a:pt x="996" y="273"/>
                    <a:pt x="996" y="273"/>
                  </a:cubicBezTo>
                  <a:lnTo>
                    <a:pt x="996" y="248"/>
                  </a:lnTo>
                  <a:close/>
                  <a:moveTo>
                    <a:pt x="514" y="178"/>
                  </a:moveTo>
                  <a:cubicBezTo>
                    <a:pt x="514" y="135"/>
                    <a:pt x="542" y="104"/>
                    <a:pt x="580" y="104"/>
                  </a:cubicBezTo>
                  <a:cubicBezTo>
                    <a:pt x="619" y="104"/>
                    <a:pt x="646" y="136"/>
                    <a:pt x="646" y="178"/>
                  </a:cubicBezTo>
                  <a:cubicBezTo>
                    <a:pt x="646" y="221"/>
                    <a:pt x="619" y="252"/>
                    <a:pt x="580" y="252"/>
                  </a:cubicBezTo>
                  <a:cubicBezTo>
                    <a:pt x="542" y="252"/>
                    <a:pt x="514" y="221"/>
                    <a:pt x="514" y="178"/>
                  </a:cubicBezTo>
                  <a:moveTo>
                    <a:pt x="366" y="104"/>
                  </a:moveTo>
                  <a:cubicBezTo>
                    <a:pt x="406" y="104"/>
                    <a:pt x="427" y="133"/>
                    <a:pt x="430" y="164"/>
                  </a:cubicBezTo>
                  <a:cubicBezTo>
                    <a:pt x="299" y="164"/>
                    <a:pt x="299" y="164"/>
                    <a:pt x="299" y="164"/>
                  </a:cubicBezTo>
                  <a:cubicBezTo>
                    <a:pt x="302" y="130"/>
                    <a:pt x="326" y="104"/>
                    <a:pt x="366" y="104"/>
                  </a:cubicBezTo>
                  <a:moveTo>
                    <a:pt x="859" y="224"/>
                  </a:moveTo>
                  <a:cubicBezTo>
                    <a:pt x="859" y="109"/>
                    <a:pt x="859" y="109"/>
                    <a:pt x="859" y="109"/>
                  </a:cubicBezTo>
                  <a:cubicBezTo>
                    <a:pt x="897" y="109"/>
                    <a:pt x="897" y="109"/>
                    <a:pt x="897" y="109"/>
                  </a:cubicBezTo>
                  <a:cubicBezTo>
                    <a:pt x="897" y="84"/>
                    <a:pt x="897" y="84"/>
                    <a:pt x="897" y="84"/>
                  </a:cubicBezTo>
                  <a:cubicBezTo>
                    <a:pt x="859" y="84"/>
                    <a:pt x="859" y="84"/>
                    <a:pt x="859" y="84"/>
                  </a:cubicBezTo>
                  <a:cubicBezTo>
                    <a:pt x="859" y="36"/>
                    <a:pt x="859" y="36"/>
                    <a:pt x="859" y="36"/>
                  </a:cubicBezTo>
                  <a:cubicBezTo>
                    <a:pt x="829" y="36"/>
                    <a:pt x="829" y="36"/>
                    <a:pt x="829" y="36"/>
                  </a:cubicBezTo>
                  <a:cubicBezTo>
                    <a:pt x="829" y="84"/>
                    <a:pt x="829" y="84"/>
                    <a:pt x="829" y="84"/>
                  </a:cubicBezTo>
                  <a:cubicBezTo>
                    <a:pt x="799" y="84"/>
                    <a:pt x="799" y="84"/>
                    <a:pt x="799" y="84"/>
                  </a:cubicBezTo>
                  <a:cubicBezTo>
                    <a:pt x="799" y="109"/>
                    <a:pt x="799" y="109"/>
                    <a:pt x="799" y="109"/>
                  </a:cubicBezTo>
                  <a:cubicBezTo>
                    <a:pt x="829" y="109"/>
                    <a:pt x="829" y="109"/>
                    <a:pt x="829" y="109"/>
                  </a:cubicBezTo>
                  <a:cubicBezTo>
                    <a:pt x="829" y="225"/>
                    <a:pt x="829" y="225"/>
                    <a:pt x="829" y="225"/>
                  </a:cubicBezTo>
                  <a:cubicBezTo>
                    <a:pt x="829" y="259"/>
                    <a:pt x="844" y="275"/>
                    <a:pt x="879" y="275"/>
                  </a:cubicBezTo>
                  <a:cubicBezTo>
                    <a:pt x="884" y="275"/>
                    <a:pt x="893" y="274"/>
                    <a:pt x="897" y="273"/>
                  </a:cubicBezTo>
                  <a:cubicBezTo>
                    <a:pt x="897" y="248"/>
                    <a:pt x="897" y="248"/>
                    <a:pt x="897" y="248"/>
                  </a:cubicBezTo>
                  <a:cubicBezTo>
                    <a:pt x="892" y="249"/>
                    <a:pt x="886" y="249"/>
                    <a:pt x="882" y="249"/>
                  </a:cubicBezTo>
                  <a:cubicBezTo>
                    <a:pt x="866" y="249"/>
                    <a:pt x="859" y="244"/>
                    <a:pt x="859" y="224"/>
                  </a:cubicBezTo>
                  <a:moveTo>
                    <a:pt x="783" y="275"/>
                  </a:moveTo>
                  <a:cubicBezTo>
                    <a:pt x="789" y="275"/>
                    <a:pt x="797" y="274"/>
                    <a:pt x="801" y="273"/>
                  </a:cubicBezTo>
                  <a:cubicBezTo>
                    <a:pt x="801" y="248"/>
                    <a:pt x="801" y="248"/>
                    <a:pt x="801" y="248"/>
                  </a:cubicBezTo>
                  <a:cubicBezTo>
                    <a:pt x="795" y="249"/>
                    <a:pt x="791" y="249"/>
                    <a:pt x="787" y="249"/>
                  </a:cubicBezTo>
                  <a:cubicBezTo>
                    <a:pt x="774" y="249"/>
                    <a:pt x="768" y="243"/>
                    <a:pt x="768" y="222"/>
                  </a:cubicBezTo>
                  <a:cubicBezTo>
                    <a:pt x="768" y="0"/>
                    <a:pt x="768" y="0"/>
                    <a:pt x="768" y="0"/>
                  </a:cubicBezTo>
                  <a:cubicBezTo>
                    <a:pt x="712" y="0"/>
                    <a:pt x="712" y="0"/>
                    <a:pt x="712" y="0"/>
                  </a:cubicBezTo>
                  <a:cubicBezTo>
                    <a:pt x="712" y="24"/>
                    <a:pt x="712" y="24"/>
                    <a:pt x="712" y="24"/>
                  </a:cubicBezTo>
                  <a:cubicBezTo>
                    <a:pt x="737" y="24"/>
                    <a:pt x="737" y="24"/>
                    <a:pt x="737" y="24"/>
                  </a:cubicBezTo>
                  <a:cubicBezTo>
                    <a:pt x="737" y="224"/>
                    <a:pt x="737" y="224"/>
                    <a:pt x="737" y="224"/>
                  </a:cubicBezTo>
                  <a:cubicBezTo>
                    <a:pt x="737" y="257"/>
                    <a:pt x="751" y="275"/>
                    <a:pt x="783" y="27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25" name="Freeform 8">
              <a:extLst>
                <a:ext uri="{FF2B5EF4-FFF2-40B4-BE49-F238E27FC236}">
                  <a16:creationId xmlns:a16="http://schemas.microsoft.com/office/drawing/2014/main" id="{D958FC95-7F0F-491F-8DC3-06F8BACBFE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7202" y="1504398"/>
              <a:ext cx="1030288" cy="1231900"/>
            </a:xfrm>
            <a:custGeom>
              <a:avLst/>
              <a:gdLst>
                <a:gd name="T0" fmla="*/ 85 w 243"/>
                <a:gd name="T1" fmla="*/ 195 h 288"/>
                <a:gd name="T2" fmla="*/ 125 w 243"/>
                <a:gd name="T3" fmla="*/ 223 h 288"/>
                <a:gd name="T4" fmla="*/ 158 w 243"/>
                <a:gd name="T5" fmla="*/ 203 h 288"/>
                <a:gd name="T6" fmla="*/ 110 w 243"/>
                <a:gd name="T7" fmla="*/ 176 h 288"/>
                <a:gd name="T8" fmla="*/ 36 w 243"/>
                <a:gd name="T9" fmla="*/ 150 h 288"/>
                <a:gd name="T10" fmla="*/ 5 w 243"/>
                <a:gd name="T11" fmla="*/ 87 h 288"/>
                <a:gd name="T12" fmla="*/ 119 w 243"/>
                <a:gd name="T13" fmla="*/ 0 h 288"/>
                <a:gd name="T14" fmla="*/ 236 w 243"/>
                <a:gd name="T15" fmla="*/ 86 h 288"/>
                <a:gd name="T16" fmla="*/ 153 w 243"/>
                <a:gd name="T17" fmla="*/ 86 h 288"/>
                <a:gd name="T18" fmla="*/ 118 w 243"/>
                <a:gd name="T19" fmla="*/ 62 h 288"/>
                <a:gd name="T20" fmla="*/ 90 w 243"/>
                <a:gd name="T21" fmla="*/ 80 h 288"/>
                <a:gd name="T22" fmla="*/ 130 w 243"/>
                <a:gd name="T23" fmla="*/ 104 h 288"/>
                <a:gd name="T24" fmla="*/ 208 w 243"/>
                <a:gd name="T25" fmla="*/ 130 h 288"/>
                <a:gd name="T26" fmla="*/ 243 w 243"/>
                <a:gd name="T27" fmla="*/ 194 h 288"/>
                <a:gd name="T28" fmla="*/ 122 w 243"/>
                <a:gd name="T29" fmla="*/ 288 h 288"/>
                <a:gd name="T30" fmla="*/ 0 w 243"/>
                <a:gd name="T31" fmla="*/ 195 h 288"/>
                <a:gd name="T32" fmla="*/ 85 w 243"/>
                <a:gd name="T33" fmla="*/ 195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3" h="288">
                  <a:moveTo>
                    <a:pt x="85" y="195"/>
                  </a:moveTo>
                  <a:cubicBezTo>
                    <a:pt x="90" y="216"/>
                    <a:pt x="101" y="223"/>
                    <a:pt x="125" y="223"/>
                  </a:cubicBezTo>
                  <a:cubicBezTo>
                    <a:pt x="146" y="223"/>
                    <a:pt x="158" y="215"/>
                    <a:pt x="158" y="203"/>
                  </a:cubicBezTo>
                  <a:cubicBezTo>
                    <a:pt x="158" y="186"/>
                    <a:pt x="142" y="185"/>
                    <a:pt x="110" y="176"/>
                  </a:cubicBezTo>
                  <a:cubicBezTo>
                    <a:pt x="72" y="166"/>
                    <a:pt x="48" y="158"/>
                    <a:pt x="36" y="150"/>
                  </a:cubicBezTo>
                  <a:cubicBezTo>
                    <a:pt x="15" y="135"/>
                    <a:pt x="5" y="114"/>
                    <a:pt x="5" y="87"/>
                  </a:cubicBezTo>
                  <a:cubicBezTo>
                    <a:pt x="5" y="34"/>
                    <a:pt x="47" y="0"/>
                    <a:pt x="119" y="0"/>
                  </a:cubicBezTo>
                  <a:cubicBezTo>
                    <a:pt x="189" y="0"/>
                    <a:pt x="231" y="31"/>
                    <a:pt x="236" y="86"/>
                  </a:cubicBezTo>
                  <a:cubicBezTo>
                    <a:pt x="153" y="86"/>
                    <a:pt x="153" y="86"/>
                    <a:pt x="153" y="86"/>
                  </a:cubicBezTo>
                  <a:cubicBezTo>
                    <a:pt x="150" y="70"/>
                    <a:pt x="139" y="62"/>
                    <a:pt x="118" y="62"/>
                  </a:cubicBezTo>
                  <a:cubicBezTo>
                    <a:pt x="99" y="62"/>
                    <a:pt x="90" y="68"/>
                    <a:pt x="90" y="80"/>
                  </a:cubicBezTo>
                  <a:cubicBezTo>
                    <a:pt x="90" y="95"/>
                    <a:pt x="104" y="98"/>
                    <a:pt x="130" y="104"/>
                  </a:cubicBezTo>
                  <a:cubicBezTo>
                    <a:pt x="164" y="113"/>
                    <a:pt x="191" y="119"/>
                    <a:pt x="208" y="130"/>
                  </a:cubicBezTo>
                  <a:cubicBezTo>
                    <a:pt x="232" y="146"/>
                    <a:pt x="243" y="166"/>
                    <a:pt x="243" y="194"/>
                  </a:cubicBezTo>
                  <a:cubicBezTo>
                    <a:pt x="243" y="253"/>
                    <a:pt x="201" y="288"/>
                    <a:pt x="122" y="288"/>
                  </a:cubicBezTo>
                  <a:cubicBezTo>
                    <a:pt x="48" y="288"/>
                    <a:pt x="6" y="253"/>
                    <a:pt x="0" y="195"/>
                  </a:cubicBezTo>
                  <a:lnTo>
                    <a:pt x="85" y="1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26" name="Freeform 9">
              <a:extLst>
                <a:ext uri="{FF2B5EF4-FFF2-40B4-BE49-F238E27FC236}">
                  <a16:creationId xmlns:a16="http://schemas.microsoft.com/office/drawing/2014/main" id="{60CEC3B9-4063-48FC-90DC-4CDE63069C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7727" y="1504398"/>
              <a:ext cx="1147763" cy="1231900"/>
            </a:xfrm>
            <a:custGeom>
              <a:avLst/>
              <a:gdLst>
                <a:gd name="T0" fmla="*/ 271 w 271"/>
                <a:gd name="T1" fmla="*/ 174 h 288"/>
                <a:gd name="T2" fmla="*/ 140 w 271"/>
                <a:gd name="T3" fmla="*/ 288 h 288"/>
                <a:gd name="T4" fmla="*/ 0 w 271"/>
                <a:gd name="T5" fmla="*/ 144 h 288"/>
                <a:gd name="T6" fmla="*/ 139 w 271"/>
                <a:gd name="T7" fmla="*/ 0 h 288"/>
                <a:gd name="T8" fmla="*/ 269 w 271"/>
                <a:gd name="T9" fmla="*/ 111 h 288"/>
                <a:gd name="T10" fmla="*/ 186 w 271"/>
                <a:gd name="T11" fmla="*/ 111 h 288"/>
                <a:gd name="T12" fmla="*/ 140 w 271"/>
                <a:gd name="T13" fmla="*/ 68 h 288"/>
                <a:gd name="T14" fmla="*/ 88 w 271"/>
                <a:gd name="T15" fmla="*/ 144 h 288"/>
                <a:gd name="T16" fmla="*/ 142 w 271"/>
                <a:gd name="T17" fmla="*/ 220 h 288"/>
                <a:gd name="T18" fmla="*/ 188 w 271"/>
                <a:gd name="T19" fmla="*/ 174 h 288"/>
                <a:gd name="T20" fmla="*/ 271 w 271"/>
                <a:gd name="T21" fmla="*/ 17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1" h="288">
                  <a:moveTo>
                    <a:pt x="271" y="174"/>
                  </a:moveTo>
                  <a:cubicBezTo>
                    <a:pt x="266" y="246"/>
                    <a:pt x="219" y="288"/>
                    <a:pt x="140" y="288"/>
                  </a:cubicBezTo>
                  <a:cubicBezTo>
                    <a:pt x="53" y="288"/>
                    <a:pt x="0" y="233"/>
                    <a:pt x="0" y="144"/>
                  </a:cubicBezTo>
                  <a:cubicBezTo>
                    <a:pt x="0" y="55"/>
                    <a:pt x="54" y="0"/>
                    <a:pt x="139" y="0"/>
                  </a:cubicBezTo>
                  <a:cubicBezTo>
                    <a:pt x="218" y="0"/>
                    <a:pt x="264" y="40"/>
                    <a:pt x="269" y="111"/>
                  </a:cubicBezTo>
                  <a:cubicBezTo>
                    <a:pt x="186" y="111"/>
                    <a:pt x="186" y="111"/>
                    <a:pt x="186" y="111"/>
                  </a:cubicBezTo>
                  <a:cubicBezTo>
                    <a:pt x="183" y="83"/>
                    <a:pt x="168" y="68"/>
                    <a:pt x="140" y="68"/>
                  </a:cubicBezTo>
                  <a:cubicBezTo>
                    <a:pt x="105" y="68"/>
                    <a:pt x="88" y="94"/>
                    <a:pt x="88" y="144"/>
                  </a:cubicBezTo>
                  <a:cubicBezTo>
                    <a:pt x="88" y="194"/>
                    <a:pt x="107" y="220"/>
                    <a:pt x="142" y="220"/>
                  </a:cubicBezTo>
                  <a:cubicBezTo>
                    <a:pt x="169" y="220"/>
                    <a:pt x="186" y="204"/>
                    <a:pt x="188" y="174"/>
                  </a:cubicBezTo>
                  <a:lnTo>
                    <a:pt x="271" y="1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27" name="Freeform 10">
              <a:extLst>
                <a:ext uri="{FF2B5EF4-FFF2-40B4-BE49-F238E27FC236}">
                  <a16:creationId xmlns:a16="http://schemas.microsoft.com/office/drawing/2014/main" id="{ACB778AF-4452-4D00-A46E-1FA80ABA89D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6115" y="1539323"/>
              <a:ext cx="1144588" cy="1163638"/>
            </a:xfrm>
            <a:custGeom>
              <a:avLst/>
              <a:gdLst>
                <a:gd name="T0" fmla="*/ 0 w 721"/>
                <a:gd name="T1" fmla="*/ 0 h 733"/>
                <a:gd name="T2" fmla="*/ 237 w 721"/>
                <a:gd name="T3" fmla="*/ 0 h 733"/>
                <a:gd name="T4" fmla="*/ 360 w 721"/>
                <a:gd name="T5" fmla="*/ 474 h 733"/>
                <a:gd name="T6" fmla="*/ 491 w 721"/>
                <a:gd name="T7" fmla="*/ 0 h 733"/>
                <a:gd name="T8" fmla="*/ 721 w 721"/>
                <a:gd name="T9" fmla="*/ 0 h 733"/>
                <a:gd name="T10" fmla="*/ 478 w 721"/>
                <a:gd name="T11" fmla="*/ 733 h 733"/>
                <a:gd name="T12" fmla="*/ 245 w 721"/>
                <a:gd name="T13" fmla="*/ 733 h 733"/>
                <a:gd name="T14" fmla="*/ 0 w 721"/>
                <a:gd name="T15" fmla="*/ 0 h 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1" h="733">
                  <a:moveTo>
                    <a:pt x="0" y="0"/>
                  </a:moveTo>
                  <a:lnTo>
                    <a:pt x="237" y="0"/>
                  </a:lnTo>
                  <a:lnTo>
                    <a:pt x="360" y="474"/>
                  </a:lnTo>
                  <a:lnTo>
                    <a:pt x="491" y="0"/>
                  </a:lnTo>
                  <a:lnTo>
                    <a:pt x="721" y="0"/>
                  </a:lnTo>
                  <a:lnTo>
                    <a:pt x="478" y="733"/>
                  </a:lnTo>
                  <a:lnTo>
                    <a:pt x="245" y="73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28" name="Freeform 11">
              <a:extLst>
                <a:ext uri="{FF2B5EF4-FFF2-40B4-BE49-F238E27FC236}">
                  <a16:creationId xmlns:a16="http://schemas.microsoft.com/office/drawing/2014/main" id="{52616A00-1107-4114-9319-20AF55350A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652" y="1504398"/>
              <a:ext cx="1500188" cy="1231900"/>
            </a:xfrm>
            <a:custGeom>
              <a:avLst/>
              <a:gdLst>
                <a:gd name="T0" fmla="*/ 101 w 354"/>
                <a:gd name="T1" fmla="*/ 0 h 288"/>
                <a:gd name="T2" fmla="*/ 73 w 354"/>
                <a:gd name="T3" fmla="*/ 12 h 288"/>
                <a:gd name="T4" fmla="*/ 15 w 354"/>
                <a:gd name="T5" fmla="*/ 69 h 288"/>
                <a:gd name="T6" fmla="*/ 15 w 354"/>
                <a:gd name="T7" fmla="*/ 127 h 288"/>
                <a:gd name="T8" fmla="*/ 177 w 354"/>
                <a:gd name="T9" fmla="*/ 288 h 288"/>
                <a:gd name="T10" fmla="*/ 338 w 354"/>
                <a:gd name="T11" fmla="*/ 127 h 288"/>
                <a:gd name="T12" fmla="*/ 338 w 354"/>
                <a:gd name="T13" fmla="*/ 69 h 288"/>
                <a:gd name="T14" fmla="*/ 281 w 354"/>
                <a:gd name="T15" fmla="*/ 12 h 288"/>
                <a:gd name="T16" fmla="*/ 252 w 354"/>
                <a:gd name="T17" fmla="*/ 0 h 288"/>
                <a:gd name="T18" fmla="*/ 224 w 354"/>
                <a:gd name="T19" fmla="*/ 12 h 288"/>
                <a:gd name="T20" fmla="*/ 177 w 354"/>
                <a:gd name="T21" fmla="*/ 59 h 288"/>
                <a:gd name="T22" fmla="*/ 130 w 354"/>
                <a:gd name="T23" fmla="*/ 12 h 288"/>
                <a:gd name="T24" fmla="*/ 101 w 354"/>
                <a:gd name="T25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4" h="288">
                  <a:moveTo>
                    <a:pt x="101" y="0"/>
                  </a:moveTo>
                  <a:cubicBezTo>
                    <a:pt x="91" y="0"/>
                    <a:pt x="80" y="4"/>
                    <a:pt x="73" y="12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0" y="85"/>
                    <a:pt x="0" y="111"/>
                    <a:pt x="15" y="127"/>
                  </a:cubicBezTo>
                  <a:cubicBezTo>
                    <a:pt x="177" y="288"/>
                    <a:pt x="177" y="288"/>
                    <a:pt x="177" y="288"/>
                  </a:cubicBezTo>
                  <a:cubicBezTo>
                    <a:pt x="338" y="127"/>
                    <a:pt x="338" y="127"/>
                    <a:pt x="338" y="127"/>
                  </a:cubicBezTo>
                  <a:cubicBezTo>
                    <a:pt x="354" y="111"/>
                    <a:pt x="354" y="85"/>
                    <a:pt x="338" y="69"/>
                  </a:cubicBezTo>
                  <a:cubicBezTo>
                    <a:pt x="281" y="12"/>
                    <a:pt x="281" y="12"/>
                    <a:pt x="281" y="12"/>
                  </a:cubicBezTo>
                  <a:cubicBezTo>
                    <a:pt x="273" y="4"/>
                    <a:pt x="263" y="0"/>
                    <a:pt x="252" y="0"/>
                  </a:cubicBezTo>
                  <a:cubicBezTo>
                    <a:pt x="242" y="0"/>
                    <a:pt x="232" y="4"/>
                    <a:pt x="224" y="12"/>
                  </a:cubicBezTo>
                  <a:cubicBezTo>
                    <a:pt x="177" y="59"/>
                    <a:pt x="177" y="59"/>
                    <a:pt x="177" y="59"/>
                  </a:cubicBezTo>
                  <a:cubicBezTo>
                    <a:pt x="130" y="12"/>
                    <a:pt x="130" y="12"/>
                    <a:pt x="130" y="12"/>
                  </a:cubicBezTo>
                  <a:cubicBezTo>
                    <a:pt x="122" y="4"/>
                    <a:pt x="111" y="0"/>
                    <a:pt x="10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29" name="Freeform 12">
              <a:extLst>
                <a:ext uri="{FF2B5EF4-FFF2-40B4-BE49-F238E27FC236}">
                  <a16:creationId xmlns:a16="http://schemas.microsoft.com/office/drawing/2014/main" id="{7C96DD26-9A69-4431-91BB-3F67E41B5D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806527" y="2471186"/>
              <a:ext cx="233363" cy="239713"/>
            </a:xfrm>
            <a:custGeom>
              <a:avLst/>
              <a:gdLst>
                <a:gd name="T0" fmla="*/ 27 w 55"/>
                <a:gd name="T1" fmla="*/ 56 h 56"/>
                <a:gd name="T2" fmla="*/ 0 w 55"/>
                <a:gd name="T3" fmla="*/ 28 h 56"/>
                <a:gd name="T4" fmla="*/ 27 w 55"/>
                <a:gd name="T5" fmla="*/ 0 h 56"/>
                <a:gd name="T6" fmla="*/ 55 w 55"/>
                <a:gd name="T7" fmla="*/ 28 h 56"/>
                <a:gd name="T8" fmla="*/ 27 w 55"/>
                <a:gd name="T9" fmla="*/ 56 h 56"/>
                <a:gd name="T10" fmla="*/ 27 w 55"/>
                <a:gd name="T11" fmla="*/ 5 h 56"/>
                <a:gd name="T12" fmla="*/ 6 w 55"/>
                <a:gd name="T13" fmla="*/ 28 h 56"/>
                <a:gd name="T14" fmla="*/ 27 w 55"/>
                <a:gd name="T15" fmla="*/ 51 h 56"/>
                <a:gd name="T16" fmla="*/ 49 w 55"/>
                <a:gd name="T17" fmla="*/ 28 h 56"/>
                <a:gd name="T18" fmla="*/ 27 w 55"/>
                <a:gd name="T19" fmla="*/ 5 h 56"/>
                <a:gd name="T20" fmla="*/ 22 w 55"/>
                <a:gd name="T21" fmla="*/ 44 h 56"/>
                <a:gd name="T22" fmla="*/ 16 w 55"/>
                <a:gd name="T23" fmla="*/ 44 h 56"/>
                <a:gd name="T24" fmla="*/ 16 w 55"/>
                <a:gd name="T25" fmla="*/ 13 h 56"/>
                <a:gd name="T26" fmla="*/ 28 w 55"/>
                <a:gd name="T27" fmla="*/ 13 h 56"/>
                <a:gd name="T28" fmla="*/ 40 w 55"/>
                <a:gd name="T29" fmla="*/ 22 h 56"/>
                <a:gd name="T30" fmla="*/ 31 w 55"/>
                <a:gd name="T31" fmla="*/ 30 h 56"/>
                <a:gd name="T32" fmla="*/ 40 w 55"/>
                <a:gd name="T33" fmla="*/ 44 h 56"/>
                <a:gd name="T34" fmla="*/ 34 w 55"/>
                <a:gd name="T35" fmla="*/ 44 h 56"/>
                <a:gd name="T36" fmla="*/ 26 w 55"/>
                <a:gd name="T37" fmla="*/ 31 h 56"/>
                <a:gd name="T38" fmla="*/ 22 w 55"/>
                <a:gd name="T39" fmla="*/ 31 h 56"/>
                <a:gd name="T40" fmla="*/ 22 w 55"/>
                <a:gd name="T41" fmla="*/ 44 h 56"/>
                <a:gd name="T42" fmla="*/ 27 w 55"/>
                <a:gd name="T43" fmla="*/ 26 h 56"/>
                <a:gd name="T44" fmla="*/ 34 w 55"/>
                <a:gd name="T45" fmla="*/ 21 h 56"/>
                <a:gd name="T46" fmla="*/ 28 w 55"/>
                <a:gd name="T47" fmla="*/ 17 h 56"/>
                <a:gd name="T48" fmla="*/ 22 w 55"/>
                <a:gd name="T49" fmla="*/ 17 h 56"/>
                <a:gd name="T50" fmla="*/ 22 w 55"/>
                <a:gd name="T51" fmla="*/ 26 h 56"/>
                <a:gd name="T52" fmla="*/ 27 w 55"/>
                <a:gd name="T53" fmla="*/ 2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5" h="56">
                  <a:moveTo>
                    <a:pt x="27" y="56"/>
                  </a:moveTo>
                  <a:cubicBezTo>
                    <a:pt x="11" y="56"/>
                    <a:pt x="0" y="44"/>
                    <a:pt x="0" y="28"/>
                  </a:cubicBezTo>
                  <a:cubicBezTo>
                    <a:pt x="0" y="11"/>
                    <a:pt x="12" y="0"/>
                    <a:pt x="27" y="0"/>
                  </a:cubicBezTo>
                  <a:cubicBezTo>
                    <a:pt x="42" y="0"/>
                    <a:pt x="55" y="11"/>
                    <a:pt x="55" y="28"/>
                  </a:cubicBezTo>
                  <a:cubicBezTo>
                    <a:pt x="55" y="45"/>
                    <a:pt x="42" y="56"/>
                    <a:pt x="27" y="56"/>
                  </a:cubicBezTo>
                  <a:close/>
                  <a:moveTo>
                    <a:pt x="27" y="5"/>
                  </a:moveTo>
                  <a:cubicBezTo>
                    <a:pt x="15" y="5"/>
                    <a:pt x="6" y="14"/>
                    <a:pt x="6" y="28"/>
                  </a:cubicBezTo>
                  <a:cubicBezTo>
                    <a:pt x="6" y="41"/>
                    <a:pt x="14" y="51"/>
                    <a:pt x="27" y="51"/>
                  </a:cubicBezTo>
                  <a:cubicBezTo>
                    <a:pt x="39" y="51"/>
                    <a:pt x="49" y="42"/>
                    <a:pt x="49" y="28"/>
                  </a:cubicBezTo>
                  <a:cubicBezTo>
                    <a:pt x="49" y="14"/>
                    <a:pt x="39" y="5"/>
                    <a:pt x="27" y="5"/>
                  </a:cubicBezTo>
                  <a:close/>
                  <a:moveTo>
                    <a:pt x="22" y="44"/>
                  </a:moveTo>
                  <a:cubicBezTo>
                    <a:pt x="16" y="44"/>
                    <a:pt x="16" y="44"/>
                    <a:pt x="16" y="44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36" y="13"/>
                    <a:pt x="40" y="16"/>
                    <a:pt x="40" y="22"/>
                  </a:cubicBezTo>
                  <a:cubicBezTo>
                    <a:pt x="40" y="27"/>
                    <a:pt x="36" y="30"/>
                    <a:pt x="31" y="30"/>
                  </a:cubicBezTo>
                  <a:cubicBezTo>
                    <a:pt x="40" y="44"/>
                    <a:pt x="40" y="44"/>
                    <a:pt x="40" y="44"/>
                  </a:cubicBezTo>
                  <a:cubicBezTo>
                    <a:pt x="34" y="44"/>
                    <a:pt x="34" y="44"/>
                    <a:pt x="34" y="44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2" y="31"/>
                    <a:pt x="22" y="31"/>
                    <a:pt x="22" y="31"/>
                  </a:cubicBezTo>
                  <a:lnTo>
                    <a:pt x="22" y="44"/>
                  </a:lnTo>
                  <a:close/>
                  <a:moveTo>
                    <a:pt x="27" y="26"/>
                  </a:moveTo>
                  <a:cubicBezTo>
                    <a:pt x="31" y="26"/>
                    <a:pt x="34" y="26"/>
                    <a:pt x="34" y="21"/>
                  </a:cubicBezTo>
                  <a:cubicBezTo>
                    <a:pt x="34" y="18"/>
                    <a:pt x="31" y="17"/>
                    <a:pt x="28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2" y="26"/>
                    <a:pt x="22" y="26"/>
                    <a:pt x="22" y="26"/>
                  </a:cubicBezTo>
                  <a:lnTo>
                    <a:pt x="27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+mn-lt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57931" y="2130386"/>
            <a:ext cx="4682948" cy="2011680"/>
          </a:xfrm>
        </p:spPr>
        <p:txBody>
          <a:bodyPr rIns="0" anchor="b" anchorCtr="0"/>
          <a:lstStyle>
            <a:lvl1pPr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557930" y="4379002"/>
            <a:ext cx="3582950" cy="1262324"/>
          </a:xfrm>
        </p:spPr>
        <p:txBody>
          <a:bodyPr/>
          <a:lstStyle>
            <a:lvl1pPr>
              <a:defRPr sz="1500" b="1">
                <a:solidFill>
                  <a:schemeClr val="bg1"/>
                </a:solidFill>
                <a:latin typeface="CVS Health Sans" panose="020B0504020202020204" pitchFamily="34" charset="0"/>
              </a:defRPr>
            </a:lvl1pPr>
            <a:lvl2pPr marL="0" indent="0">
              <a:spcBef>
                <a:spcPts val="0"/>
              </a:spcBef>
              <a:spcAft>
                <a:spcPts val="2400"/>
              </a:spcAft>
              <a:buFontTx/>
              <a:buNone/>
              <a:defRPr sz="13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2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Presenter title</a:t>
            </a:r>
          </a:p>
          <a:p>
            <a:pPr lvl="2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4075291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xt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25AEC46-6D54-4EEC-956E-3477AF6588BC}"/>
              </a:ext>
            </a:extLst>
          </p:cNvPr>
          <p:cNvSpPr txBox="1"/>
          <p:nvPr userDrawn="1"/>
        </p:nvSpPr>
        <p:spPr>
          <a:xfrm>
            <a:off x="533034" y="416158"/>
            <a:ext cx="4089993" cy="71061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indent="0" algn="l" defTabSz="456758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800" b="1" kern="1200" dirty="0">
                <a:solidFill>
                  <a:schemeClr val="accent6"/>
                </a:solidFill>
                <a:latin typeface="+mj-lt"/>
                <a:ea typeface="+mn-ea"/>
                <a:cs typeface="Arial" panose="020B0604020202020204" pitchFamily="34" charset="0"/>
              </a:rPr>
              <a:t>Next steps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" hasCustomPrompt="1"/>
          </p:nvPr>
        </p:nvSpPr>
        <p:spPr bwMode="gray">
          <a:xfrm>
            <a:off x="1970635" y="2110424"/>
            <a:ext cx="2506109" cy="3630620"/>
          </a:xfrm>
        </p:spPr>
        <p:txBody>
          <a:bodyPr vert="horz" lIns="0" tIns="0" rIns="0" bIns="0" rtlCol="0">
            <a:noAutofit/>
          </a:bodyPr>
          <a:lstStyle>
            <a:lvl1pPr algn="ctr">
              <a:lnSpc>
                <a:spcPct val="100000"/>
              </a:lnSpc>
              <a:buClrTx/>
              <a:defRPr lang="en-US" sz="3200" b="1" kern="1200" cap="none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ctr">
              <a:spcBef>
                <a:spcPts val="4200"/>
              </a:spcBef>
              <a:buClrTx/>
              <a:buNone/>
              <a:defRPr lang="en-US" sz="1300" dirty="0" smtClean="0">
                <a:solidFill>
                  <a:schemeClr val="tx2"/>
                </a:solidFill>
              </a:defRPr>
            </a:lvl2pPr>
            <a:lvl3pPr marL="174625" indent="-174625" algn="l">
              <a:spcBef>
                <a:spcPts val="1200"/>
              </a:spcBef>
              <a:buClrTx/>
              <a:buFont typeface="Arial" panose="020B0604020202020204" pitchFamily="34" charset="0"/>
              <a:buChar char="•"/>
              <a:defRPr lang="en-US" sz="1300" baseline="0" dirty="0" smtClean="0">
                <a:solidFill>
                  <a:schemeClr val="tx2"/>
                </a:solidFill>
              </a:defRPr>
            </a:lvl3pPr>
            <a:lvl4pPr marL="347663" indent="-173038" algn="l">
              <a:buClrTx/>
              <a:buFont typeface="Arial" panose="020B0604020202020204" pitchFamily="34" charset="0"/>
              <a:buChar char="–"/>
              <a:defRPr lang="en-US" sz="1300" baseline="0" dirty="0" smtClean="0">
                <a:solidFill>
                  <a:schemeClr val="tx2"/>
                </a:solidFill>
              </a:defRPr>
            </a:lvl4pPr>
            <a:lvl5pPr marL="511175" indent="-163513" algn="l">
              <a:buClrTx/>
              <a:buFont typeface="Arial" panose="020B0604020202020204" pitchFamily="34" charset="0"/>
              <a:buChar char="•"/>
              <a:defRPr lang="en-US" sz="1300" dirty="0">
                <a:solidFill>
                  <a:schemeClr val="tx2"/>
                </a:solidFill>
              </a:defRPr>
            </a:lvl5pPr>
            <a:lvl6pPr marL="685800" indent="-174625" algn="l">
              <a:buClrTx/>
              <a:buFont typeface="Arial" panose="020B0604020202020204" pitchFamily="34" charset="0"/>
              <a:buChar char="–"/>
              <a:defRPr sz="1300" baseline="0">
                <a:solidFill>
                  <a:schemeClr val="tx2"/>
                </a:solidFill>
              </a:defRPr>
            </a:lvl6pPr>
            <a:lvl7pPr marL="860425" indent="-173038" algn="l">
              <a:buClrTx/>
              <a:buFont typeface="Arial" panose="020B0604020202020204" pitchFamily="34" charset="0"/>
              <a:buChar char="•"/>
              <a:defRPr sz="1300"/>
            </a:lvl7pPr>
            <a:lvl8pPr marL="1031875" indent="-171450" algn="l">
              <a:buClrTx/>
              <a:buFont typeface="Arial" panose="020B0604020202020204" pitchFamily="34" charset="0"/>
              <a:buChar char="–"/>
              <a:defRPr sz="1300"/>
            </a:lvl8pPr>
            <a:lvl9pPr marL="1203325" indent="-171450" algn="l">
              <a:buClrTx/>
              <a:buFont typeface="Arial" panose="020B0604020202020204" pitchFamily="34" charset="0"/>
              <a:buChar char="•"/>
              <a:defRPr sz="1300"/>
            </a:lvl9pPr>
          </a:lstStyle>
          <a:p>
            <a:pPr marL="0" lvl="0" indent="0" algn="ctr" defTabSz="457200" rtl="0" eaLnBrk="1" latinLnBrk="0" hangingPunct="1">
              <a:lnSpc>
                <a:spcPct val="108000"/>
              </a:lnSpc>
              <a:spcBef>
                <a:spcPts val="1800"/>
              </a:spcBef>
              <a:buClrTx/>
              <a:buFont typeface="Arial"/>
              <a:buNone/>
            </a:pPr>
            <a:r>
              <a:rPr lang="en-US" dirty="0"/>
              <a:t>1</a:t>
            </a:r>
          </a:p>
          <a:p>
            <a:pPr lvl="1"/>
            <a:r>
              <a:rPr lang="en-US" dirty="0"/>
              <a:t>Body text</a:t>
            </a:r>
          </a:p>
          <a:p>
            <a:pPr lvl="2"/>
            <a:r>
              <a:rPr lang="en-US" dirty="0"/>
              <a:t>First-level</a:t>
            </a:r>
          </a:p>
          <a:p>
            <a:pPr lvl="3"/>
            <a:r>
              <a:rPr lang="en-US" dirty="0"/>
              <a:t>Second-level</a:t>
            </a:r>
          </a:p>
          <a:p>
            <a:pPr lvl="4"/>
            <a:r>
              <a:rPr lang="en-US" dirty="0"/>
              <a:t>Third-level</a:t>
            </a:r>
          </a:p>
          <a:p>
            <a:pPr lvl="5"/>
            <a:r>
              <a:rPr lang="en-US" dirty="0"/>
              <a:t>Fourth-level</a:t>
            </a:r>
          </a:p>
          <a:p>
            <a:pPr lvl="6"/>
            <a:r>
              <a:rPr lang="en-US" dirty="0"/>
              <a:t>Fifth-level</a:t>
            </a:r>
          </a:p>
          <a:p>
            <a:pPr lvl="7"/>
            <a:r>
              <a:rPr lang="en-US" dirty="0"/>
              <a:t>Sixth-level</a:t>
            </a:r>
          </a:p>
          <a:p>
            <a:pPr lvl="8"/>
            <a:r>
              <a:rPr lang="en-US" dirty="0"/>
              <a:t>Seventh-level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0" hasCustomPrompt="1"/>
          </p:nvPr>
        </p:nvSpPr>
        <p:spPr bwMode="gray">
          <a:xfrm>
            <a:off x="4820143" y="2110424"/>
            <a:ext cx="2506109" cy="3630620"/>
          </a:xfrm>
        </p:spPr>
        <p:txBody>
          <a:bodyPr vert="horz" lIns="0" tIns="0" rIns="0" bIns="0" rtlCol="0">
            <a:noAutofit/>
          </a:bodyPr>
          <a:lstStyle>
            <a:lvl1pPr algn="ctr">
              <a:lnSpc>
                <a:spcPct val="100000"/>
              </a:lnSpc>
              <a:buClrTx/>
              <a:defRPr lang="en-US" sz="3200" b="1" kern="1200" cap="none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ctr">
              <a:spcBef>
                <a:spcPts val="4200"/>
              </a:spcBef>
              <a:buClrTx/>
              <a:buNone/>
              <a:defRPr lang="en-US" sz="1300" dirty="0" smtClean="0">
                <a:solidFill>
                  <a:schemeClr val="tx2"/>
                </a:solidFill>
              </a:defRPr>
            </a:lvl2pPr>
            <a:lvl3pPr marL="174625" indent="-174625" algn="l">
              <a:spcBef>
                <a:spcPts val="1200"/>
              </a:spcBef>
              <a:buClrTx/>
              <a:buFont typeface="Arial" panose="020B0604020202020204" pitchFamily="34" charset="0"/>
              <a:buChar char="•"/>
              <a:defRPr lang="en-US" sz="1300" baseline="0" dirty="0" smtClean="0">
                <a:solidFill>
                  <a:schemeClr val="tx2"/>
                </a:solidFill>
              </a:defRPr>
            </a:lvl3pPr>
            <a:lvl4pPr marL="347663" indent="-173038" algn="l">
              <a:buClrTx/>
              <a:buFont typeface="Arial" panose="020B0604020202020204" pitchFamily="34" charset="0"/>
              <a:buChar char="–"/>
              <a:defRPr lang="en-US" sz="1300" baseline="0" dirty="0" smtClean="0">
                <a:solidFill>
                  <a:schemeClr val="tx2"/>
                </a:solidFill>
              </a:defRPr>
            </a:lvl4pPr>
            <a:lvl5pPr marL="511175" indent="-163513" algn="l">
              <a:buClrTx/>
              <a:buFont typeface="Arial" panose="020B0604020202020204" pitchFamily="34" charset="0"/>
              <a:buChar char="•"/>
              <a:defRPr lang="en-US" sz="1300" dirty="0">
                <a:solidFill>
                  <a:schemeClr val="tx2"/>
                </a:solidFill>
              </a:defRPr>
            </a:lvl5pPr>
            <a:lvl6pPr marL="685800" indent="-174625" algn="l">
              <a:buClrTx/>
              <a:buFont typeface="Arial" panose="020B0604020202020204" pitchFamily="34" charset="0"/>
              <a:buChar char="–"/>
              <a:defRPr sz="1300" baseline="0">
                <a:solidFill>
                  <a:schemeClr val="tx2"/>
                </a:solidFill>
              </a:defRPr>
            </a:lvl6pPr>
            <a:lvl7pPr marL="860425" indent="-173038" algn="l">
              <a:buClrTx/>
              <a:buFont typeface="Arial" panose="020B0604020202020204" pitchFamily="34" charset="0"/>
              <a:buChar char="•"/>
              <a:defRPr sz="1300"/>
            </a:lvl7pPr>
            <a:lvl8pPr marL="1031875" indent="-171450" algn="l">
              <a:buClrTx/>
              <a:buFont typeface="Arial" panose="020B0604020202020204" pitchFamily="34" charset="0"/>
              <a:buChar char="–"/>
              <a:defRPr sz="1300"/>
            </a:lvl8pPr>
            <a:lvl9pPr marL="1203325" indent="-171450" algn="l">
              <a:buClrTx/>
              <a:buFont typeface="Arial" panose="020B0604020202020204" pitchFamily="34" charset="0"/>
              <a:buChar char="•"/>
              <a:defRPr sz="1300"/>
            </a:lvl9pPr>
          </a:lstStyle>
          <a:p>
            <a:pPr marL="0" lvl="0" indent="0" algn="ctr" defTabSz="457200" rtl="0" eaLnBrk="1" latinLnBrk="0" hangingPunct="1">
              <a:lnSpc>
                <a:spcPct val="108000"/>
              </a:lnSpc>
              <a:spcBef>
                <a:spcPts val="1800"/>
              </a:spcBef>
              <a:buClrTx/>
              <a:buFont typeface="Arial"/>
              <a:buNone/>
            </a:pPr>
            <a:r>
              <a:rPr lang="en-US" dirty="0"/>
              <a:t>2</a:t>
            </a:r>
          </a:p>
          <a:p>
            <a:pPr lvl="1"/>
            <a:r>
              <a:rPr lang="en-US" dirty="0"/>
              <a:t>Body text</a:t>
            </a:r>
          </a:p>
          <a:p>
            <a:pPr lvl="2"/>
            <a:r>
              <a:rPr lang="en-US" dirty="0"/>
              <a:t>First-level</a:t>
            </a:r>
          </a:p>
          <a:p>
            <a:pPr lvl="3"/>
            <a:r>
              <a:rPr lang="en-US" dirty="0"/>
              <a:t>Second-level</a:t>
            </a:r>
          </a:p>
          <a:p>
            <a:pPr lvl="4"/>
            <a:r>
              <a:rPr lang="en-US" dirty="0"/>
              <a:t>Third-level</a:t>
            </a:r>
          </a:p>
          <a:p>
            <a:pPr lvl="5"/>
            <a:r>
              <a:rPr lang="en-US" dirty="0"/>
              <a:t>Fourth-level</a:t>
            </a:r>
          </a:p>
          <a:p>
            <a:pPr lvl="6"/>
            <a:r>
              <a:rPr lang="en-US" dirty="0"/>
              <a:t>Fifth-level</a:t>
            </a:r>
          </a:p>
          <a:p>
            <a:pPr lvl="7"/>
            <a:r>
              <a:rPr lang="en-US" dirty="0"/>
              <a:t>Sixth-level</a:t>
            </a:r>
          </a:p>
          <a:p>
            <a:pPr lvl="8"/>
            <a:r>
              <a:rPr lang="en-US" dirty="0"/>
              <a:t>Seventh-level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1" hasCustomPrompt="1"/>
          </p:nvPr>
        </p:nvSpPr>
        <p:spPr bwMode="gray">
          <a:xfrm>
            <a:off x="7664668" y="2110424"/>
            <a:ext cx="2506109" cy="3630620"/>
          </a:xfrm>
        </p:spPr>
        <p:txBody>
          <a:bodyPr vert="horz" lIns="0" tIns="0" rIns="0" bIns="0" rtlCol="0">
            <a:noAutofit/>
          </a:bodyPr>
          <a:lstStyle>
            <a:lvl1pPr algn="ctr">
              <a:lnSpc>
                <a:spcPct val="105000"/>
              </a:lnSpc>
              <a:buClrTx/>
              <a:defRPr lang="en-US" sz="3200" b="1" kern="1200" cap="none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ctr">
              <a:spcBef>
                <a:spcPts val="4200"/>
              </a:spcBef>
              <a:buClrTx/>
              <a:buNone/>
              <a:defRPr lang="en-US" sz="1300" dirty="0" smtClean="0">
                <a:solidFill>
                  <a:schemeClr val="tx2"/>
                </a:solidFill>
              </a:defRPr>
            </a:lvl2pPr>
            <a:lvl3pPr marL="174625" indent="-174625" algn="l">
              <a:spcBef>
                <a:spcPts val="1200"/>
              </a:spcBef>
              <a:buClrTx/>
              <a:buFont typeface="Arial" panose="020B0604020202020204" pitchFamily="34" charset="0"/>
              <a:buChar char="•"/>
              <a:defRPr lang="en-US" sz="1300" baseline="0" dirty="0" smtClean="0">
                <a:solidFill>
                  <a:schemeClr val="tx2"/>
                </a:solidFill>
              </a:defRPr>
            </a:lvl3pPr>
            <a:lvl4pPr marL="347663" indent="-173038" algn="l">
              <a:buClrTx/>
              <a:buFont typeface="Arial" panose="020B0604020202020204" pitchFamily="34" charset="0"/>
              <a:buChar char="–"/>
              <a:defRPr lang="en-US" sz="1300" baseline="0" dirty="0" smtClean="0">
                <a:solidFill>
                  <a:schemeClr val="tx2"/>
                </a:solidFill>
              </a:defRPr>
            </a:lvl4pPr>
            <a:lvl5pPr marL="511175" indent="-163513" algn="l">
              <a:buClrTx/>
              <a:buFont typeface="Arial" panose="020B0604020202020204" pitchFamily="34" charset="0"/>
              <a:buChar char="•"/>
              <a:defRPr lang="en-US" sz="1300" dirty="0">
                <a:solidFill>
                  <a:schemeClr val="tx2"/>
                </a:solidFill>
              </a:defRPr>
            </a:lvl5pPr>
            <a:lvl6pPr marL="685800" indent="-174625" algn="l">
              <a:buClrTx/>
              <a:buFont typeface="Arial" panose="020B0604020202020204" pitchFamily="34" charset="0"/>
              <a:buChar char="–"/>
              <a:defRPr sz="1300" baseline="0">
                <a:solidFill>
                  <a:schemeClr val="tx2"/>
                </a:solidFill>
              </a:defRPr>
            </a:lvl6pPr>
            <a:lvl7pPr marL="860425" indent="-173038" algn="l">
              <a:buClrTx/>
              <a:buFont typeface="Arial" panose="020B0604020202020204" pitchFamily="34" charset="0"/>
              <a:buChar char="•"/>
              <a:defRPr sz="1300"/>
            </a:lvl7pPr>
            <a:lvl8pPr marL="1031875" indent="-171450" algn="l">
              <a:buClrTx/>
              <a:buFont typeface="Arial" panose="020B0604020202020204" pitchFamily="34" charset="0"/>
              <a:buChar char="–"/>
              <a:defRPr sz="1300"/>
            </a:lvl8pPr>
            <a:lvl9pPr marL="1203325" indent="-171450" algn="l">
              <a:buClrTx/>
              <a:buFont typeface="Arial" panose="020B0604020202020204" pitchFamily="34" charset="0"/>
              <a:buChar char="•"/>
              <a:defRPr sz="1300"/>
            </a:lvl9pPr>
          </a:lstStyle>
          <a:p>
            <a:pPr marL="0" lvl="0" indent="0" algn="ctr" defTabSz="457200" rtl="0" eaLnBrk="1" latinLnBrk="0" hangingPunct="1">
              <a:lnSpc>
                <a:spcPct val="108000"/>
              </a:lnSpc>
              <a:spcBef>
                <a:spcPts val="1800"/>
              </a:spcBef>
              <a:buClrTx/>
              <a:buFont typeface="Arial"/>
              <a:buNone/>
            </a:pPr>
            <a:r>
              <a:rPr lang="en-US" dirty="0"/>
              <a:t>3</a:t>
            </a:r>
          </a:p>
          <a:p>
            <a:pPr lvl="1"/>
            <a:r>
              <a:rPr lang="en-US" dirty="0"/>
              <a:t>Body text</a:t>
            </a:r>
          </a:p>
          <a:p>
            <a:pPr lvl="2"/>
            <a:r>
              <a:rPr lang="en-US" dirty="0"/>
              <a:t>First-level</a:t>
            </a:r>
          </a:p>
          <a:p>
            <a:pPr lvl="3"/>
            <a:r>
              <a:rPr lang="en-US" dirty="0"/>
              <a:t>Second-level</a:t>
            </a:r>
          </a:p>
          <a:p>
            <a:pPr lvl="4"/>
            <a:r>
              <a:rPr lang="en-US" dirty="0"/>
              <a:t>Third-level</a:t>
            </a:r>
          </a:p>
          <a:p>
            <a:pPr lvl="5"/>
            <a:r>
              <a:rPr lang="en-US" dirty="0"/>
              <a:t>Fourth-level</a:t>
            </a:r>
          </a:p>
          <a:p>
            <a:pPr lvl="6"/>
            <a:r>
              <a:rPr lang="en-US" dirty="0"/>
              <a:t>Fifth-level</a:t>
            </a:r>
          </a:p>
          <a:p>
            <a:pPr lvl="7"/>
            <a:r>
              <a:rPr lang="en-US" dirty="0"/>
              <a:t>Sixth-level</a:t>
            </a:r>
          </a:p>
          <a:p>
            <a:pPr lvl="8"/>
            <a:r>
              <a:rPr lang="en-US" dirty="0"/>
              <a:t>Seventh-level</a:t>
            </a:r>
          </a:p>
        </p:txBody>
      </p:sp>
    </p:spTree>
    <p:extLst>
      <p:ext uri="{BB962C8B-B14F-4D97-AF65-F5344CB8AC3E}">
        <p14:creationId xmlns:p14="http://schemas.microsoft.com/office/powerpoint/2010/main" val="38674325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25AEC46-6D54-4EEC-956E-3477AF6588BC}"/>
              </a:ext>
            </a:extLst>
          </p:cNvPr>
          <p:cNvSpPr txBox="1"/>
          <p:nvPr userDrawn="1"/>
        </p:nvSpPr>
        <p:spPr>
          <a:xfrm>
            <a:off x="534939" y="416158"/>
            <a:ext cx="4089993" cy="71061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indent="0" algn="l" defTabSz="456758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800" b="1" kern="1200" dirty="0">
                <a:solidFill>
                  <a:schemeClr val="accent6"/>
                </a:solidFill>
                <a:latin typeface="+mj-lt"/>
                <a:ea typeface="+mn-ea"/>
                <a:cs typeface="Arial" panose="020B0604020202020204" pitchFamily="34" charset="0"/>
              </a:rPr>
              <a:t>In closing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557929" y="1767532"/>
            <a:ext cx="8588453" cy="3977640"/>
          </a:xfrm>
        </p:spPr>
        <p:txBody>
          <a:bodyPr/>
          <a:lstStyle>
            <a:lvl1pPr>
              <a:lnSpc>
                <a:spcPct val="100000"/>
              </a:lnSpc>
              <a:buClrTx/>
              <a:defRPr lang="en-US" sz="1800" b="1" kern="1200" cap="none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>
              <a:buClrTx/>
              <a:buFontTx/>
              <a:buNone/>
              <a:defRPr baseline="0">
                <a:solidFill>
                  <a:schemeClr val="tx2"/>
                </a:solidFill>
              </a:defRPr>
            </a:lvl2pPr>
            <a:lvl3pPr marL="173038" indent="-173038">
              <a:buClrTx/>
              <a:buFont typeface="Arial" panose="020B0604020202020204" pitchFamily="34" charset="0"/>
              <a:buChar char="•"/>
              <a:defRPr baseline="0">
                <a:solidFill>
                  <a:schemeClr val="tx2"/>
                </a:solidFill>
              </a:defRPr>
            </a:lvl3pPr>
            <a:lvl4pPr marL="347663" indent="-174625">
              <a:buClrTx/>
              <a:buFont typeface="Arial" panose="020B0604020202020204" pitchFamily="34" charset="0"/>
              <a:buChar char="–"/>
              <a:defRPr>
                <a:solidFill>
                  <a:schemeClr val="tx2"/>
                </a:solidFill>
              </a:defRPr>
            </a:lvl4pPr>
            <a:lvl5pPr marL="509588" indent="-161925">
              <a:buClrTx/>
              <a:buFont typeface="Arial" panose="020B0604020202020204" pitchFamily="34" charset="0"/>
              <a:buChar char="•"/>
              <a:defRPr baseline="0">
                <a:solidFill>
                  <a:schemeClr val="tx2"/>
                </a:solidFill>
              </a:defRPr>
            </a:lvl5pPr>
            <a:lvl6pPr marL="682625" indent="-173038">
              <a:buClrTx/>
              <a:buFont typeface="Arial" panose="020B0604020202020204" pitchFamily="34" charset="0"/>
              <a:buChar char="–"/>
              <a:defRPr/>
            </a:lvl6pPr>
            <a:lvl7pPr marL="857250" indent="-174625">
              <a:buClrTx/>
              <a:buFont typeface="Arial" panose="020B0604020202020204" pitchFamily="34" charset="0"/>
              <a:buChar char="•"/>
              <a:defRPr/>
            </a:lvl7pPr>
            <a:lvl8pPr marL="1030288" indent="-173038">
              <a:buClrTx/>
              <a:buFont typeface="Arial" panose="020B0604020202020204" pitchFamily="34" charset="0"/>
              <a:buChar char="–"/>
              <a:defRPr/>
            </a:lvl8pPr>
            <a:lvl9pPr marL="1203325" indent="-173038">
              <a:buClrTx/>
              <a:buFont typeface="Arial" panose="020B0604020202020204" pitchFamily="34" charset="0"/>
              <a:buChar char="•"/>
              <a:defRPr/>
            </a:lvl9pPr>
          </a:lstStyle>
          <a:p>
            <a:pPr marL="0" lvl="0" indent="0" algn="l" defTabSz="457200" rtl="0" eaLnBrk="1" latinLnBrk="0" hangingPunct="1">
              <a:lnSpc>
                <a:spcPct val="100000"/>
              </a:lnSpc>
              <a:spcBef>
                <a:spcPts val="1800"/>
              </a:spcBef>
              <a:buClr>
                <a:schemeClr val="tx1"/>
              </a:buClr>
              <a:buFont typeface="Arial"/>
              <a:buNone/>
            </a:pPr>
            <a:r>
              <a:rPr lang="en-US" dirty="0"/>
              <a:t>Click to add header</a:t>
            </a:r>
          </a:p>
          <a:p>
            <a:pPr lvl="1"/>
            <a:r>
              <a:rPr lang="en-US" dirty="0"/>
              <a:t>Body text</a:t>
            </a:r>
          </a:p>
          <a:p>
            <a:pPr lvl="2"/>
            <a:r>
              <a:rPr lang="en-US" dirty="0"/>
              <a:t>First-level bullet</a:t>
            </a:r>
          </a:p>
          <a:p>
            <a:pPr lvl="3"/>
            <a:r>
              <a:rPr lang="en-US" dirty="0"/>
              <a:t>Second-level bullet</a:t>
            </a:r>
          </a:p>
          <a:p>
            <a:pPr lvl="4"/>
            <a:r>
              <a:rPr lang="en-US" dirty="0"/>
              <a:t>Third-level bullet</a:t>
            </a:r>
          </a:p>
          <a:p>
            <a:pPr lvl="5"/>
            <a:r>
              <a:rPr lang="en-US" dirty="0"/>
              <a:t>Fourth-level bullet</a:t>
            </a:r>
          </a:p>
          <a:p>
            <a:pPr lvl="6"/>
            <a:r>
              <a:rPr lang="en-US" dirty="0"/>
              <a:t>Fifth-level bullet</a:t>
            </a:r>
          </a:p>
          <a:p>
            <a:pPr lvl="7"/>
            <a:r>
              <a:rPr lang="en-US" dirty="0"/>
              <a:t>Sixth-level bullet</a:t>
            </a:r>
          </a:p>
          <a:p>
            <a:pPr lvl="8"/>
            <a:r>
              <a:rPr lang="en-US" dirty="0"/>
              <a:t>Seventh-level bullet</a:t>
            </a:r>
          </a:p>
        </p:txBody>
      </p:sp>
    </p:spTree>
    <p:extLst>
      <p:ext uri="{BB962C8B-B14F-4D97-AF65-F5344CB8AC3E}">
        <p14:creationId xmlns:p14="http://schemas.microsoft.com/office/powerpoint/2010/main" val="38663664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5687193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5139F72-CEC0-495F-8477-192D60A880E2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Content Placeholder 8">
            <a:extLst>
              <a:ext uri="{FF2B5EF4-FFF2-40B4-BE49-F238E27FC236}">
                <a16:creationId xmlns:a16="http://schemas.microsoft.com/office/drawing/2014/main" id="{935A177A-64AC-49B1-9D97-25A4DB841CAD}"/>
              </a:ext>
            </a:extLst>
          </p:cNvPr>
          <p:cNvSpPr txBox="1">
            <a:spLocks/>
          </p:cNvSpPr>
          <p:nvPr userDrawn="1"/>
        </p:nvSpPr>
        <p:spPr>
          <a:xfrm>
            <a:off x="557930" y="6376946"/>
            <a:ext cx="352459" cy="228600"/>
          </a:xfrm>
          <a:prstGeom prst="rect">
            <a:avLst/>
          </a:prstGeom>
        </p:spPr>
        <p:txBody>
          <a:bodyPr lIns="0" rIns="0" anchor="ctr"/>
          <a:lstStyle>
            <a:lvl1pPr mar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Tx/>
              <a:buNone/>
              <a:tabLst>
                <a:tab pos="1201738" algn="l"/>
              </a:tabLst>
              <a:defRPr sz="800" b="0" i="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1pPr>
            <a:lvl2pPr marL="200025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2pPr>
            <a:lvl3pPr marL="398463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3pPr>
            <a:lvl4pPr marL="622300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4pPr>
            <a:lvl5pPr marL="806450" indent="-182563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38743595-4496-5147-A886-7D133864DF76}" type="slidenum">
              <a:rPr lang="en-US" sz="1000" b="1" smtClean="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Arial" panose="020B0604020202020204" pitchFamily="34" charset="0"/>
              </a:rPr>
              <a:pPr algn="l"/>
              <a:t>‹#›</a:t>
            </a:fld>
            <a:endParaRPr lang="en-US" sz="1000" b="1" dirty="0">
              <a:solidFill>
                <a:schemeClr val="bg1"/>
              </a:solidFill>
              <a:latin typeface="+mn-lt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8">
            <a:extLst>
              <a:ext uri="{FF2B5EF4-FFF2-40B4-BE49-F238E27FC236}">
                <a16:creationId xmlns:a16="http://schemas.microsoft.com/office/drawing/2014/main" id="{F35D44D1-CF2C-4331-B380-083F7ABF73CB}"/>
              </a:ext>
            </a:extLst>
          </p:cNvPr>
          <p:cNvSpPr txBox="1">
            <a:spLocks/>
          </p:cNvSpPr>
          <p:nvPr userDrawn="1"/>
        </p:nvSpPr>
        <p:spPr>
          <a:xfrm>
            <a:off x="859760" y="6376946"/>
            <a:ext cx="3860217" cy="2286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Tx/>
              <a:buNone/>
              <a:tabLst>
                <a:tab pos="1201738" algn="l"/>
              </a:tabLst>
              <a:defRPr sz="800" b="0" i="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1pPr>
            <a:lvl2pPr marL="200025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2pPr>
            <a:lvl3pPr marL="398463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3pPr>
            <a:lvl4pPr marL="622300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4pPr>
            <a:lvl5pPr marL="806450" indent="-182563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©2021 CVS Health and/or one of its affiliates. Confidential and proprietary.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FDE6AD5-F9DF-408C-8730-856FE7DF1AC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355279" y="6373316"/>
            <a:ext cx="1279513" cy="157138"/>
            <a:chOff x="1011652" y="1504398"/>
            <a:chExt cx="10028238" cy="1231900"/>
          </a:xfrm>
          <a:solidFill>
            <a:schemeClr val="bg1"/>
          </a:solidFill>
        </p:grpSpPr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EAEBFD24-EC09-43D3-99D6-42D3AFF5C68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17027" y="1539323"/>
              <a:ext cx="4808538" cy="1189038"/>
            </a:xfrm>
            <a:custGeom>
              <a:avLst/>
              <a:gdLst>
                <a:gd name="T0" fmla="*/ 701 w 1134"/>
                <a:gd name="T1" fmla="*/ 273 h 278"/>
                <a:gd name="T2" fmla="*/ 675 w 1134"/>
                <a:gd name="T3" fmla="*/ 248 h 278"/>
                <a:gd name="T4" fmla="*/ 701 w 1134"/>
                <a:gd name="T5" fmla="*/ 109 h 278"/>
                <a:gd name="T6" fmla="*/ 645 w 1134"/>
                <a:gd name="T7" fmla="*/ 84 h 278"/>
                <a:gd name="T8" fmla="*/ 576 w 1134"/>
                <a:gd name="T9" fmla="*/ 79 h 278"/>
                <a:gd name="T10" fmla="*/ 576 w 1134"/>
                <a:gd name="T11" fmla="*/ 278 h 278"/>
                <a:gd name="T12" fmla="*/ 645 w 1134"/>
                <a:gd name="T13" fmla="*/ 273 h 278"/>
                <a:gd name="T14" fmla="*/ 426 w 1134"/>
                <a:gd name="T15" fmla="*/ 222 h 278"/>
                <a:gd name="T16" fmla="*/ 299 w 1134"/>
                <a:gd name="T17" fmla="*/ 189 h 278"/>
                <a:gd name="T18" fmla="*/ 461 w 1134"/>
                <a:gd name="T19" fmla="*/ 175 h 278"/>
                <a:gd name="T20" fmla="*/ 267 w 1134"/>
                <a:gd name="T21" fmla="*/ 178 h 278"/>
                <a:gd name="T22" fmla="*/ 456 w 1134"/>
                <a:gd name="T23" fmla="*/ 222 h 278"/>
                <a:gd name="T24" fmla="*/ 59 w 1134"/>
                <a:gd name="T25" fmla="*/ 25 h 278"/>
                <a:gd name="T26" fmla="*/ 86 w 1134"/>
                <a:gd name="T27" fmla="*/ 0 h 278"/>
                <a:gd name="T28" fmla="*/ 0 w 1134"/>
                <a:gd name="T29" fmla="*/ 25 h 278"/>
                <a:gd name="T30" fmla="*/ 27 w 1134"/>
                <a:gd name="T31" fmla="*/ 247 h 278"/>
                <a:gd name="T32" fmla="*/ 0 w 1134"/>
                <a:gd name="T33" fmla="*/ 273 h 278"/>
                <a:gd name="T34" fmla="*/ 86 w 1134"/>
                <a:gd name="T35" fmla="*/ 247 h 278"/>
                <a:gd name="T36" fmla="*/ 59 w 1134"/>
                <a:gd name="T37" fmla="*/ 138 h 278"/>
                <a:gd name="T38" fmla="*/ 196 w 1134"/>
                <a:gd name="T39" fmla="*/ 247 h 278"/>
                <a:gd name="T40" fmla="*/ 168 w 1134"/>
                <a:gd name="T41" fmla="*/ 273 h 278"/>
                <a:gd name="T42" fmla="*/ 255 w 1134"/>
                <a:gd name="T43" fmla="*/ 247 h 278"/>
                <a:gd name="T44" fmla="*/ 227 w 1134"/>
                <a:gd name="T45" fmla="*/ 25 h 278"/>
                <a:gd name="T46" fmla="*/ 255 w 1134"/>
                <a:gd name="T47" fmla="*/ 0 h 278"/>
                <a:gd name="T48" fmla="*/ 168 w 1134"/>
                <a:gd name="T49" fmla="*/ 25 h 278"/>
                <a:gd name="T50" fmla="*/ 196 w 1134"/>
                <a:gd name="T51" fmla="*/ 114 h 278"/>
                <a:gd name="T52" fmla="*/ 996 w 1134"/>
                <a:gd name="T53" fmla="*/ 248 h 278"/>
                <a:gd name="T54" fmla="*/ 971 w 1134"/>
                <a:gd name="T55" fmla="*/ 163 h 278"/>
                <a:gd name="T56" fmla="*/ 1078 w 1134"/>
                <a:gd name="T57" fmla="*/ 163 h 278"/>
                <a:gd name="T58" fmla="*/ 1053 w 1134"/>
                <a:gd name="T59" fmla="*/ 248 h 278"/>
                <a:gd name="T60" fmla="*/ 1134 w 1134"/>
                <a:gd name="T61" fmla="*/ 273 h 278"/>
                <a:gd name="T62" fmla="*/ 1109 w 1134"/>
                <a:gd name="T63" fmla="*/ 248 h 278"/>
                <a:gd name="T64" fmla="*/ 1030 w 1134"/>
                <a:gd name="T65" fmla="*/ 79 h 278"/>
                <a:gd name="T66" fmla="*/ 971 w 1134"/>
                <a:gd name="T67" fmla="*/ 0 h 278"/>
                <a:gd name="T68" fmla="*/ 915 w 1134"/>
                <a:gd name="T69" fmla="*/ 24 h 278"/>
                <a:gd name="T70" fmla="*/ 940 w 1134"/>
                <a:gd name="T71" fmla="*/ 248 h 278"/>
                <a:gd name="T72" fmla="*/ 915 w 1134"/>
                <a:gd name="T73" fmla="*/ 273 h 278"/>
                <a:gd name="T74" fmla="*/ 996 w 1134"/>
                <a:gd name="T75" fmla="*/ 248 h 278"/>
                <a:gd name="T76" fmla="*/ 580 w 1134"/>
                <a:gd name="T77" fmla="*/ 104 h 278"/>
                <a:gd name="T78" fmla="*/ 580 w 1134"/>
                <a:gd name="T79" fmla="*/ 252 h 278"/>
                <a:gd name="T80" fmla="*/ 366 w 1134"/>
                <a:gd name="T81" fmla="*/ 104 h 278"/>
                <a:gd name="T82" fmla="*/ 299 w 1134"/>
                <a:gd name="T83" fmla="*/ 164 h 278"/>
                <a:gd name="T84" fmla="*/ 859 w 1134"/>
                <a:gd name="T85" fmla="*/ 224 h 278"/>
                <a:gd name="T86" fmla="*/ 897 w 1134"/>
                <a:gd name="T87" fmla="*/ 109 h 278"/>
                <a:gd name="T88" fmla="*/ 859 w 1134"/>
                <a:gd name="T89" fmla="*/ 84 h 278"/>
                <a:gd name="T90" fmla="*/ 829 w 1134"/>
                <a:gd name="T91" fmla="*/ 36 h 278"/>
                <a:gd name="T92" fmla="*/ 799 w 1134"/>
                <a:gd name="T93" fmla="*/ 84 h 278"/>
                <a:gd name="T94" fmla="*/ 829 w 1134"/>
                <a:gd name="T95" fmla="*/ 109 h 278"/>
                <a:gd name="T96" fmla="*/ 879 w 1134"/>
                <a:gd name="T97" fmla="*/ 275 h 278"/>
                <a:gd name="T98" fmla="*/ 897 w 1134"/>
                <a:gd name="T99" fmla="*/ 248 h 278"/>
                <a:gd name="T100" fmla="*/ 859 w 1134"/>
                <a:gd name="T101" fmla="*/ 224 h 278"/>
                <a:gd name="T102" fmla="*/ 801 w 1134"/>
                <a:gd name="T103" fmla="*/ 273 h 278"/>
                <a:gd name="T104" fmla="*/ 787 w 1134"/>
                <a:gd name="T105" fmla="*/ 249 h 278"/>
                <a:gd name="T106" fmla="*/ 768 w 1134"/>
                <a:gd name="T107" fmla="*/ 0 h 278"/>
                <a:gd name="T108" fmla="*/ 712 w 1134"/>
                <a:gd name="T109" fmla="*/ 24 h 278"/>
                <a:gd name="T110" fmla="*/ 737 w 1134"/>
                <a:gd name="T111" fmla="*/ 224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34" h="278">
                  <a:moveTo>
                    <a:pt x="645" y="273"/>
                  </a:moveTo>
                  <a:cubicBezTo>
                    <a:pt x="701" y="273"/>
                    <a:pt x="701" y="273"/>
                    <a:pt x="701" y="273"/>
                  </a:cubicBezTo>
                  <a:cubicBezTo>
                    <a:pt x="701" y="248"/>
                    <a:pt x="701" y="248"/>
                    <a:pt x="701" y="248"/>
                  </a:cubicBezTo>
                  <a:cubicBezTo>
                    <a:pt x="675" y="248"/>
                    <a:pt x="675" y="248"/>
                    <a:pt x="675" y="248"/>
                  </a:cubicBezTo>
                  <a:cubicBezTo>
                    <a:pt x="675" y="109"/>
                    <a:pt x="675" y="109"/>
                    <a:pt x="675" y="109"/>
                  </a:cubicBezTo>
                  <a:cubicBezTo>
                    <a:pt x="701" y="109"/>
                    <a:pt x="701" y="109"/>
                    <a:pt x="701" y="109"/>
                  </a:cubicBezTo>
                  <a:cubicBezTo>
                    <a:pt x="701" y="84"/>
                    <a:pt x="701" y="84"/>
                    <a:pt x="701" y="84"/>
                  </a:cubicBezTo>
                  <a:cubicBezTo>
                    <a:pt x="645" y="84"/>
                    <a:pt x="645" y="84"/>
                    <a:pt x="645" y="84"/>
                  </a:cubicBezTo>
                  <a:cubicBezTo>
                    <a:pt x="645" y="112"/>
                    <a:pt x="645" y="112"/>
                    <a:pt x="645" y="112"/>
                  </a:cubicBezTo>
                  <a:cubicBezTo>
                    <a:pt x="629" y="91"/>
                    <a:pt x="605" y="79"/>
                    <a:pt x="576" y="79"/>
                  </a:cubicBezTo>
                  <a:cubicBezTo>
                    <a:pt x="523" y="79"/>
                    <a:pt x="483" y="122"/>
                    <a:pt x="483" y="178"/>
                  </a:cubicBezTo>
                  <a:cubicBezTo>
                    <a:pt x="483" y="235"/>
                    <a:pt x="523" y="278"/>
                    <a:pt x="576" y="278"/>
                  </a:cubicBezTo>
                  <a:cubicBezTo>
                    <a:pt x="605" y="278"/>
                    <a:pt x="629" y="265"/>
                    <a:pt x="645" y="245"/>
                  </a:cubicBezTo>
                  <a:lnTo>
                    <a:pt x="645" y="273"/>
                  </a:lnTo>
                  <a:close/>
                  <a:moveTo>
                    <a:pt x="456" y="222"/>
                  </a:moveTo>
                  <a:cubicBezTo>
                    <a:pt x="426" y="222"/>
                    <a:pt x="426" y="222"/>
                    <a:pt x="426" y="222"/>
                  </a:cubicBezTo>
                  <a:cubicBezTo>
                    <a:pt x="415" y="241"/>
                    <a:pt x="395" y="253"/>
                    <a:pt x="367" y="253"/>
                  </a:cubicBezTo>
                  <a:cubicBezTo>
                    <a:pt x="325" y="253"/>
                    <a:pt x="302" y="227"/>
                    <a:pt x="299" y="189"/>
                  </a:cubicBezTo>
                  <a:cubicBezTo>
                    <a:pt x="461" y="189"/>
                    <a:pt x="461" y="189"/>
                    <a:pt x="461" y="189"/>
                  </a:cubicBezTo>
                  <a:cubicBezTo>
                    <a:pt x="461" y="175"/>
                    <a:pt x="461" y="175"/>
                    <a:pt x="461" y="175"/>
                  </a:cubicBezTo>
                  <a:cubicBezTo>
                    <a:pt x="461" y="118"/>
                    <a:pt x="424" y="79"/>
                    <a:pt x="366" y="79"/>
                  </a:cubicBezTo>
                  <a:cubicBezTo>
                    <a:pt x="308" y="79"/>
                    <a:pt x="267" y="120"/>
                    <a:pt x="267" y="178"/>
                  </a:cubicBezTo>
                  <a:cubicBezTo>
                    <a:pt x="267" y="237"/>
                    <a:pt x="308" y="278"/>
                    <a:pt x="366" y="278"/>
                  </a:cubicBezTo>
                  <a:cubicBezTo>
                    <a:pt x="409" y="278"/>
                    <a:pt x="442" y="257"/>
                    <a:pt x="456" y="222"/>
                  </a:cubicBezTo>
                  <a:moveTo>
                    <a:pt x="59" y="114"/>
                  </a:moveTo>
                  <a:cubicBezTo>
                    <a:pt x="59" y="25"/>
                    <a:pt x="59" y="25"/>
                    <a:pt x="59" y="25"/>
                  </a:cubicBezTo>
                  <a:cubicBezTo>
                    <a:pt x="86" y="25"/>
                    <a:pt x="86" y="25"/>
                    <a:pt x="86" y="25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7" y="247"/>
                    <a:pt x="27" y="247"/>
                    <a:pt x="27" y="247"/>
                  </a:cubicBezTo>
                  <a:cubicBezTo>
                    <a:pt x="0" y="247"/>
                    <a:pt x="0" y="247"/>
                    <a:pt x="0" y="24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6" y="273"/>
                    <a:pt x="86" y="273"/>
                    <a:pt x="86" y="273"/>
                  </a:cubicBezTo>
                  <a:cubicBezTo>
                    <a:pt x="86" y="247"/>
                    <a:pt x="86" y="247"/>
                    <a:pt x="86" y="247"/>
                  </a:cubicBezTo>
                  <a:cubicBezTo>
                    <a:pt x="59" y="247"/>
                    <a:pt x="59" y="247"/>
                    <a:pt x="59" y="247"/>
                  </a:cubicBezTo>
                  <a:cubicBezTo>
                    <a:pt x="59" y="138"/>
                    <a:pt x="59" y="138"/>
                    <a:pt x="59" y="138"/>
                  </a:cubicBezTo>
                  <a:cubicBezTo>
                    <a:pt x="196" y="138"/>
                    <a:pt x="196" y="138"/>
                    <a:pt x="196" y="138"/>
                  </a:cubicBezTo>
                  <a:cubicBezTo>
                    <a:pt x="196" y="247"/>
                    <a:pt x="196" y="247"/>
                    <a:pt x="196" y="247"/>
                  </a:cubicBezTo>
                  <a:cubicBezTo>
                    <a:pt x="168" y="247"/>
                    <a:pt x="168" y="247"/>
                    <a:pt x="168" y="247"/>
                  </a:cubicBezTo>
                  <a:cubicBezTo>
                    <a:pt x="168" y="273"/>
                    <a:pt x="168" y="273"/>
                    <a:pt x="168" y="273"/>
                  </a:cubicBezTo>
                  <a:cubicBezTo>
                    <a:pt x="255" y="273"/>
                    <a:pt x="255" y="273"/>
                    <a:pt x="255" y="273"/>
                  </a:cubicBezTo>
                  <a:cubicBezTo>
                    <a:pt x="255" y="247"/>
                    <a:pt x="255" y="247"/>
                    <a:pt x="255" y="247"/>
                  </a:cubicBezTo>
                  <a:cubicBezTo>
                    <a:pt x="227" y="247"/>
                    <a:pt x="227" y="247"/>
                    <a:pt x="227" y="247"/>
                  </a:cubicBezTo>
                  <a:cubicBezTo>
                    <a:pt x="227" y="25"/>
                    <a:pt x="227" y="25"/>
                    <a:pt x="227" y="25"/>
                  </a:cubicBezTo>
                  <a:cubicBezTo>
                    <a:pt x="255" y="25"/>
                    <a:pt x="255" y="25"/>
                    <a:pt x="255" y="25"/>
                  </a:cubicBezTo>
                  <a:cubicBezTo>
                    <a:pt x="255" y="0"/>
                    <a:pt x="255" y="0"/>
                    <a:pt x="255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25"/>
                    <a:pt x="168" y="25"/>
                    <a:pt x="168" y="25"/>
                  </a:cubicBezTo>
                  <a:cubicBezTo>
                    <a:pt x="196" y="25"/>
                    <a:pt x="196" y="25"/>
                    <a:pt x="196" y="25"/>
                  </a:cubicBezTo>
                  <a:cubicBezTo>
                    <a:pt x="196" y="114"/>
                    <a:pt x="196" y="114"/>
                    <a:pt x="196" y="114"/>
                  </a:cubicBezTo>
                  <a:lnTo>
                    <a:pt x="59" y="114"/>
                  </a:lnTo>
                  <a:close/>
                  <a:moveTo>
                    <a:pt x="996" y="248"/>
                  </a:moveTo>
                  <a:cubicBezTo>
                    <a:pt x="971" y="248"/>
                    <a:pt x="971" y="248"/>
                    <a:pt x="971" y="248"/>
                  </a:cubicBezTo>
                  <a:cubicBezTo>
                    <a:pt x="971" y="163"/>
                    <a:pt x="971" y="163"/>
                    <a:pt x="971" y="163"/>
                  </a:cubicBezTo>
                  <a:cubicBezTo>
                    <a:pt x="971" y="124"/>
                    <a:pt x="991" y="104"/>
                    <a:pt x="1026" y="104"/>
                  </a:cubicBezTo>
                  <a:cubicBezTo>
                    <a:pt x="1058" y="104"/>
                    <a:pt x="1078" y="124"/>
                    <a:pt x="1078" y="163"/>
                  </a:cubicBezTo>
                  <a:cubicBezTo>
                    <a:pt x="1078" y="248"/>
                    <a:pt x="1078" y="248"/>
                    <a:pt x="1078" y="248"/>
                  </a:cubicBezTo>
                  <a:cubicBezTo>
                    <a:pt x="1053" y="248"/>
                    <a:pt x="1053" y="248"/>
                    <a:pt x="1053" y="248"/>
                  </a:cubicBezTo>
                  <a:cubicBezTo>
                    <a:pt x="1053" y="273"/>
                    <a:pt x="1053" y="273"/>
                    <a:pt x="1053" y="273"/>
                  </a:cubicBezTo>
                  <a:cubicBezTo>
                    <a:pt x="1134" y="273"/>
                    <a:pt x="1134" y="273"/>
                    <a:pt x="1134" y="273"/>
                  </a:cubicBezTo>
                  <a:cubicBezTo>
                    <a:pt x="1134" y="248"/>
                    <a:pt x="1134" y="248"/>
                    <a:pt x="1134" y="248"/>
                  </a:cubicBezTo>
                  <a:cubicBezTo>
                    <a:pt x="1109" y="248"/>
                    <a:pt x="1109" y="248"/>
                    <a:pt x="1109" y="248"/>
                  </a:cubicBezTo>
                  <a:cubicBezTo>
                    <a:pt x="1109" y="163"/>
                    <a:pt x="1109" y="163"/>
                    <a:pt x="1109" y="163"/>
                  </a:cubicBezTo>
                  <a:cubicBezTo>
                    <a:pt x="1109" y="117"/>
                    <a:pt x="1081" y="79"/>
                    <a:pt x="1030" y="79"/>
                  </a:cubicBezTo>
                  <a:cubicBezTo>
                    <a:pt x="1003" y="79"/>
                    <a:pt x="983" y="89"/>
                    <a:pt x="971" y="105"/>
                  </a:cubicBezTo>
                  <a:cubicBezTo>
                    <a:pt x="971" y="0"/>
                    <a:pt x="971" y="0"/>
                    <a:pt x="971" y="0"/>
                  </a:cubicBezTo>
                  <a:cubicBezTo>
                    <a:pt x="915" y="0"/>
                    <a:pt x="915" y="0"/>
                    <a:pt x="915" y="0"/>
                  </a:cubicBezTo>
                  <a:cubicBezTo>
                    <a:pt x="915" y="24"/>
                    <a:pt x="915" y="24"/>
                    <a:pt x="915" y="24"/>
                  </a:cubicBezTo>
                  <a:cubicBezTo>
                    <a:pt x="940" y="24"/>
                    <a:pt x="940" y="24"/>
                    <a:pt x="940" y="24"/>
                  </a:cubicBezTo>
                  <a:cubicBezTo>
                    <a:pt x="940" y="248"/>
                    <a:pt x="940" y="248"/>
                    <a:pt x="940" y="248"/>
                  </a:cubicBezTo>
                  <a:cubicBezTo>
                    <a:pt x="915" y="248"/>
                    <a:pt x="915" y="248"/>
                    <a:pt x="915" y="248"/>
                  </a:cubicBezTo>
                  <a:cubicBezTo>
                    <a:pt x="915" y="273"/>
                    <a:pt x="915" y="273"/>
                    <a:pt x="915" y="273"/>
                  </a:cubicBezTo>
                  <a:cubicBezTo>
                    <a:pt x="996" y="273"/>
                    <a:pt x="996" y="273"/>
                    <a:pt x="996" y="273"/>
                  </a:cubicBezTo>
                  <a:lnTo>
                    <a:pt x="996" y="248"/>
                  </a:lnTo>
                  <a:close/>
                  <a:moveTo>
                    <a:pt x="514" y="178"/>
                  </a:moveTo>
                  <a:cubicBezTo>
                    <a:pt x="514" y="135"/>
                    <a:pt x="542" y="104"/>
                    <a:pt x="580" y="104"/>
                  </a:cubicBezTo>
                  <a:cubicBezTo>
                    <a:pt x="619" y="104"/>
                    <a:pt x="646" y="136"/>
                    <a:pt x="646" y="178"/>
                  </a:cubicBezTo>
                  <a:cubicBezTo>
                    <a:pt x="646" y="221"/>
                    <a:pt x="619" y="252"/>
                    <a:pt x="580" y="252"/>
                  </a:cubicBezTo>
                  <a:cubicBezTo>
                    <a:pt x="542" y="252"/>
                    <a:pt x="514" y="221"/>
                    <a:pt x="514" y="178"/>
                  </a:cubicBezTo>
                  <a:moveTo>
                    <a:pt x="366" y="104"/>
                  </a:moveTo>
                  <a:cubicBezTo>
                    <a:pt x="406" y="104"/>
                    <a:pt x="427" y="133"/>
                    <a:pt x="430" y="164"/>
                  </a:cubicBezTo>
                  <a:cubicBezTo>
                    <a:pt x="299" y="164"/>
                    <a:pt x="299" y="164"/>
                    <a:pt x="299" y="164"/>
                  </a:cubicBezTo>
                  <a:cubicBezTo>
                    <a:pt x="302" y="130"/>
                    <a:pt x="326" y="104"/>
                    <a:pt x="366" y="104"/>
                  </a:cubicBezTo>
                  <a:moveTo>
                    <a:pt x="859" y="224"/>
                  </a:moveTo>
                  <a:cubicBezTo>
                    <a:pt x="859" y="109"/>
                    <a:pt x="859" y="109"/>
                    <a:pt x="859" y="109"/>
                  </a:cubicBezTo>
                  <a:cubicBezTo>
                    <a:pt x="897" y="109"/>
                    <a:pt x="897" y="109"/>
                    <a:pt x="897" y="109"/>
                  </a:cubicBezTo>
                  <a:cubicBezTo>
                    <a:pt x="897" y="84"/>
                    <a:pt x="897" y="84"/>
                    <a:pt x="897" y="84"/>
                  </a:cubicBezTo>
                  <a:cubicBezTo>
                    <a:pt x="859" y="84"/>
                    <a:pt x="859" y="84"/>
                    <a:pt x="859" y="84"/>
                  </a:cubicBezTo>
                  <a:cubicBezTo>
                    <a:pt x="859" y="36"/>
                    <a:pt x="859" y="36"/>
                    <a:pt x="859" y="36"/>
                  </a:cubicBezTo>
                  <a:cubicBezTo>
                    <a:pt x="829" y="36"/>
                    <a:pt x="829" y="36"/>
                    <a:pt x="829" y="36"/>
                  </a:cubicBezTo>
                  <a:cubicBezTo>
                    <a:pt x="829" y="84"/>
                    <a:pt x="829" y="84"/>
                    <a:pt x="829" y="84"/>
                  </a:cubicBezTo>
                  <a:cubicBezTo>
                    <a:pt x="799" y="84"/>
                    <a:pt x="799" y="84"/>
                    <a:pt x="799" y="84"/>
                  </a:cubicBezTo>
                  <a:cubicBezTo>
                    <a:pt x="799" y="109"/>
                    <a:pt x="799" y="109"/>
                    <a:pt x="799" y="109"/>
                  </a:cubicBezTo>
                  <a:cubicBezTo>
                    <a:pt x="829" y="109"/>
                    <a:pt x="829" y="109"/>
                    <a:pt x="829" y="109"/>
                  </a:cubicBezTo>
                  <a:cubicBezTo>
                    <a:pt x="829" y="225"/>
                    <a:pt x="829" y="225"/>
                    <a:pt x="829" y="225"/>
                  </a:cubicBezTo>
                  <a:cubicBezTo>
                    <a:pt x="829" y="259"/>
                    <a:pt x="844" y="275"/>
                    <a:pt x="879" y="275"/>
                  </a:cubicBezTo>
                  <a:cubicBezTo>
                    <a:pt x="884" y="275"/>
                    <a:pt x="893" y="274"/>
                    <a:pt x="897" y="273"/>
                  </a:cubicBezTo>
                  <a:cubicBezTo>
                    <a:pt x="897" y="248"/>
                    <a:pt x="897" y="248"/>
                    <a:pt x="897" y="248"/>
                  </a:cubicBezTo>
                  <a:cubicBezTo>
                    <a:pt x="892" y="249"/>
                    <a:pt x="886" y="249"/>
                    <a:pt x="882" y="249"/>
                  </a:cubicBezTo>
                  <a:cubicBezTo>
                    <a:pt x="866" y="249"/>
                    <a:pt x="859" y="244"/>
                    <a:pt x="859" y="224"/>
                  </a:cubicBezTo>
                  <a:moveTo>
                    <a:pt x="783" y="275"/>
                  </a:moveTo>
                  <a:cubicBezTo>
                    <a:pt x="789" y="275"/>
                    <a:pt x="797" y="274"/>
                    <a:pt x="801" y="273"/>
                  </a:cubicBezTo>
                  <a:cubicBezTo>
                    <a:pt x="801" y="248"/>
                    <a:pt x="801" y="248"/>
                    <a:pt x="801" y="248"/>
                  </a:cubicBezTo>
                  <a:cubicBezTo>
                    <a:pt x="795" y="249"/>
                    <a:pt x="791" y="249"/>
                    <a:pt x="787" y="249"/>
                  </a:cubicBezTo>
                  <a:cubicBezTo>
                    <a:pt x="774" y="249"/>
                    <a:pt x="768" y="243"/>
                    <a:pt x="768" y="222"/>
                  </a:cubicBezTo>
                  <a:cubicBezTo>
                    <a:pt x="768" y="0"/>
                    <a:pt x="768" y="0"/>
                    <a:pt x="768" y="0"/>
                  </a:cubicBezTo>
                  <a:cubicBezTo>
                    <a:pt x="712" y="0"/>
                    <a:pt x="712" y="0"/>
                    <a:pt x="712" y="0"/>
                  </a:cubicBezTo>
                  <a:cubicBezTo>
                    <a:pt x="712" y="24"/>
                    <a:pt x="712" y="24"/>
                    <a:pt x="712" y="24"/>
                  </a:cubicBezTo>
                  <a:cubicBezTo>
                    <a:pt x="737" y="24"/>
                    <a:pt x="737" y="24"/>
                    <a:pt x="737" y="24"/>
                  </a:cubicBezTo>
                  <a:cubicBezTo>
                    <a:pt x="737" y="224"/>
                    <a:pt x="737" y="224"/>
                    <a:pt x="737" y="224"/>
                  </a:cubicBezTo>
                  <a:cubicBezTo>
                    <a:pt x="737" y="257"/>
                    <a:pt x="751" y="275"/>
                    <a:pt x="783" y="27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61D17F69-D687-48A8-8300-CE89003EF7B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7202" y="1504398"/>
              <a:ext cx="1030288" cy="1231900"/>
            </a:xfrm>
            <a:custGeom>
              <a:avLst/>
              <a:gdLst>
                <a:gd name="T0" fmla="*/ 85 w 243"/>
                <a:gd name="T1" fmla="*/ 195 h 288"/>
                <a:gd name="T2" fmla="*/ 125 w 243"/>
                <a:gd name="T3" fmla="*/ 223 h 288"/>
                <a:gd name="T4" fmla="*/ 158 w 243"/>
                <a:gd name="T5" fmla="*/ 203 h 288"/>
                <a:gd name="T6" fmla="*/ 110 w 243"/>
                <a:gd name="T7" fmla="*/ 176 h 288"/>
                <a:gd name="T8" fmla="*/ 36 w 243"/>
                <a:gd name="T9" fmla="*/ 150 h 288"/>
                <a:gd name="T10" fmla="*/ 5 w 243"/>
                <a:gd name="T11" fmla="*/ 87 h 288"/>
                <a:gd name="T12" fmla="*/ 119 w 243"/>
                <a:gd name="T13" fmla="*/ 0 h 288"/>
                <a:gd name="T14" fmla="*/ 236 w 243"/>
                <a:gd name="T15" fmla="*/ 86 h 288"/>
                <a:gd name="T16" fmla="*/ 153 w 243"/>
                <a:gd name="T17" fmla="*/ 86 h 288"/>
                <a:gd name="T18" fmla="*/ 118 w 243"/>
                <a:gd name="T19" fmla="*/ 62 h 288"/>
                <a:gd name="T20" fmla="*/ 90 w 243"/>
                <a:gd name="T21" fmla="*/ 80 h 288"/>
                <a:gd name="T22" fmla="*/ 130 w 243"/>
                <a:gd name="T23" fmla="*/ 104 h 288"/>
                <a:gd name="T24" fmla="*/ 208 w 243"/>
                <a:gd name="T25" fmla="*/ 130 h 288"/>
                <a:gd name="T26" fmla="*/ 243 w 243"/>
                <a:gd name="T27" fmla="*/ 194 h 288"/>
                <a:gd name="T28" fmla="*/ 122 w 243"/>
                <a:gd name="T29" fmla="*/ 288 h 288"/>
                <a:gd name="T30" fmla="*/ 0 w 243"/>
                <a:gd name="T31" fmla="*/ 195 h 288"/>
                <a:gd name="T32" fmla="*/ 85 w 243"/>
                <a:gd name="T33" fmla="*/ 195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3" h="288">
                  <a:moveTo>
                    <a:pt x="85" y="195"/>
                  </a:moveTo>
                  <a:cubicBezTo>
                    <a:pt x="90" y="216"/>
                    <a:pt x="101" y="223"/>
                    <a:pt x="125" y="223"/>
                  </a:cubicBezTo>
                  <a:cubicBezTo>
                    <a:pt x="146" y="223"/>
                    <a:pt x="158" y="215"/>
                    <a:pt x="158" y="203"/>
                  </a:cubicBezTo>
                  <a:cubicBezTo>
                    <a:pt x="158" y="186"/>
                    <a:pt x="142" y="185"/>
                    <a:pt x="110" y="176"/>
                  </a:cubicBezTo>
                  <a:cubicBezTo>
                    <a:pt x="72" y="166"/>
                    <a:pt x="48" y="158"/>
                    <a:pt x="36" y="150"/>
                  </a:cubicBezTo>
                  <a:cubicBezTo>
                    <a:pt x="15" y="135"/>
                    <a:pt x="5" y="114"/>
                    <a:pt x="5" y="87"/>
                  </a:cubicBezTo>
                  <a:cubicBezTo>
                    <a:pt x="5" y="34"/>
                    <a:pt x="47" y="0"/>
                    <a:pt x="119" y="0"/>
                  </a:cubicBezTo>
                  <a:cubicBezTo>
                    <a:pt x="189" y="0"/>
                    <a:pt x="231" y="31"/>
                    <a:pt x="236" y="86"/>
                  </a:cubicBezTo>
                  <a:cubicBezTo>
                    <a:pt x="153" y="86"/>
                    <a:pt x="153" y="86"/>
                    <a:pt x="153" y="86"/>
                  </a:cubicBezTo>
                  <a:cubicBezTo>
                    <a:pt x="150" y="70"/>
                    <a:pt x="139" y="62"/>
                    <a:pt x="118" y="62"/>
                  </a:cubicBezTo>
                  <a:cubicBezTo>
                    <a:pt x="99" y="62"/>
                    <a:pt x="90" y="68"/>
                    <a:pt x="90" y="80"/>
                  </a:cubicBezTo>
                  <a:cubicBezTo>
                    <a:pt x="90" y="95"/>
                    <a:pt x="104" y="98"/>
                    <a:pt x="130" y="104"/>
                  </a:cubicBezTo>
                  <a:cubicBezTo>
                    <a:pt x="164" y="113"/>
                    <a:pt x="191" y="119"/>
                    <a:pt x="208" y="130"/>
                  </a:cubicBezTo>
                  <a:cubicBezTo>
                    <a:pt x="232" y="146"/>
                    <a:pt x="243" y="166"/>
                    <a:pt x="243" y="194"/>
                  </a:cubicBezTo>
                  <a:cubicBezTo>
                    <a:pt x="243" y="253"/>
                    <a:pt x="201" y="288"/>
                    <a:pt x="122" y="288"/>
                  </a:cubicBezTo>
                  <a:cubicBezTo>
                    <a:pt x="48" y="288"/>
                    <a:pt x="6" y="253"/>
                    <a:pt x="0" y="195"/>
                  </a:cubicBezTo>
                  <a:lnTo>
                    <a:pt x="85" y="1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CD4BE64E-7ABD-45BD-ACCF-3C1667AD36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7727" y="1504398"/>
              <a:ext cx="1147763" cy="1231900"/>
            </a:xfrm>
            <a:custGeom>
              <a:avLst/>
              <a:gdLst>
                <a:gd name="T0" fmla="*/ 271 w 271"/>
                <a:gd name="T1" fmla="*/ 174 h 288"/>
                <a:gd name="T2" fmla="*/ 140 w 271"/>
                <a:gd name="T3" fmla="*/ 288 h 288"/>
                <a:gd name="T4" fmla="*/ 0 w 271"/>
                <a:gd name="T5" fmla="*/ 144 h 288"/>
                <a:gd name="T6" fmla="*/ 139 w 271"/>
                <a:gd name="T7" fmla="*/ 0 h 288"/>
                <a:gd name="T8" fmla="*/ 269 w 271"/>
                <a:gd name="T9" fmla="*/ 111 h 288"/>
                <a:gd name="T10" fmla="*/ 186 w 271"/>
                <a:gd name="T11" fmla="*/ 111 h 288"/>
                <a:gd name="T12" fmla="*/ 140 w 271"/>
                <a:gd name="T13" fmla="*/ 68 h 288"/>
                <a:gd name="T14" fmla="*/ 88 w 271"/>
                <a:gd name="T15" fmla="*/ 144 h 288"/>
                <a:gd name="T16" fmla="*/ 142 w 271"/>
                <a:gd name="T17" fmla="*/ 220 h 288"/>
                <a:gd name="T18" fmla="*/ 188 w 271"/>
                <a:gd name="T19" fmla="*/ 174 h 288"/>
                <a:gd name="T20" fmla="*/ 271 w 271"/>
                <a:gd name="T21" fmla="*/ 17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1" h="288">
                  <a:moveTo>
                    <a:pt x="271" y="174"/>
                  </a:moveTo>
                  <a:cubicBezTo>
                    <a:pt x="266" y="246"/>
                    <a:pt x="219" y="288"/>
                    <a:pt x="140" y="288"/>
                  </a:cubicBezTo>
                  <a:cubicBezTo>
                    <a:pt x="53" y="288"/>
                    <a:pt x="0" y="233"/>
                    <a:pt x="0" y="144"/>
                  </a:cubicBezTo>
                  <a:cubicBezTo>
                    <a:pt x="0" y="55"/>
                    <a:pt x="54" y="0"/>
                    <a:pt x="139" y="0"/>
                  </a:cubicBezTo>
                  <a:cubicBezTo>
                    <a:pt x="218" y="0"/>
                    <a:pt x="264" y="40"/>
                    <a:pt x="269" y="111"/>
                  </a:cubicBezTo>
                  <a:cubicBezTo>
                    <a:pt x="186" y="111"/>
                    <a:pt x="186" y="111"/>
                    <a:pt x="186" y="111"/>
                  </a:cubicBezTo>
                  <a:cubicBezTo>
                    <a:pt x="183" y="83"/>
                    <a:pt x="168" y="68"/>
                    <a:pt x="140" y="68"/>
                  </a:cubicBezTo>
                  <a:cubicBezTo>
                    <a:pt x="105" y="68"/>
                    <a:pt x="88" y="94"/>
                    <a:pt x="88" y="144"/>
                  </a:cubicBezTo>
                  <a:cubicBezTo>
                    <a:pt x="88" y="194"/>
                    <a:pt x="107" y="220"/>
                    <a:pt x="142" y="220"/>
                  </a:cubicBezTo>
                  <a:cubicBezTo>
                    <a:pt x="169" y="220"/>
                    <a:pt x="186" y="204"/>
                    <a:pt x="188" y="174"/>
                  </a:cubicBezTo>
                  <a:lnTo>
                    <a:pt x="271" y="1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C057E95B-2796-491D-A687-27D4B2DCD97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6115" y="1539323"/>
              <a:ext cx="1144588" cy="1163638"/>
            </a:xfrm>
            <a:custGeom>
              <a:avLst/>
              <a:gdLst>
                <a:gd name="T0" fmla="*/ 0 w 721"/>
                <a:gd name="T1" fmla="*/ 0 h 733"/>
                <a:gd name="T2" fmla="*/ 237 w 721"/>
                <a:gd name="T3" fmla="*/ 0 h 733"/>
                <a:gd name="T4" fmla="*/ 360 w 721"/>
                <a:gd name="T5" fmla="*/ 474 h 733"/>
                <a:gd name="T6" fmla="*/ 491 w 721"/>
                <a:gd name="T7" fmla="*/ 0 h 733"/>
                <a:gd name="T8" fmla="*/ 721 w 721"/>
                <a:gd name="T9" fmla="*/ 0 h 733"/>
                <a:gd name="T10" fmla="*/ 478 w 721"/>
                <a:gd name="T11" fmla="*/ 733 h 733"/>
                <a:gd name="T12" fmla="*/ 245 w 721"/>
                <a:gd name="T13" fmla="*/ 733 h 733"/>
                <a:gd name="T14" fmla="*/ 0 w 721"/>
                <a:gd name="T15" fmla="*/ 0 h 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1" h="733">
                  <a:moveTo>
                    <a:pt x="0" y="0"/>
                  </a:moveTo>
                  <a:lnTo>
                    <a:pt x="237" y="0"/>
                  </a:lnTo>
                  <a:lnTo>
                    <a:pt x="360" y="474"/>
                  </a:lnTo>
                  <a:lnTo>
                    <a:pt x="491" y="0"/>
                  </a:lnTo>
                  <a:lnTo>
                    <a:pt x="721" y="0"/>
                  </a:lnTo>
                  <a:lnTo>
                    <a:pt x="478" y="733"/>
                  </a:lnTo>
                  <a:lnTo>
                    <a:pt x="245" y="73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711BEA48-E6DF-45F8-BDA7-36890BE90C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652" y="1504398"/>
              <a:ext cx="1500188" cy="1231900"/>
            </a:xfrm>
            <a:custGeom>
              <a:avLst/>
              <a:gdLst>
                <a:gd name="T0" fmla="*/ 101 w 354"/>
                <a:gd name="T1" fmla="*/ 0 h 288"/>
                <a:gd name="T2" fmla="*/ 73 w 354"/>
                <a:gd name="T3" fmla="*/ 12 h 288"/>
                <a:gd name="T4" fmla="*/ 15 w 354"/>
                <a:gd name="T5" fmla="*/ 69 h 288"/>
                <a:gd name="T6" fmla="*/ 15 w 354"/>
                <a:gd name="T7" fmla="*/ 127 h 288"/>
                <a:gd name="T8" fmla="*/ 177 w 354"/>
                <a:gd name="T9" fmla="*/ 288 h 288"/>
                <a:gd name="T10" fmla="*/ 338 w 354"/>
                <a:gd name="T11" fmla="*/ 127 h 288"/>
                <a:gd name="T12" fmla="*/ 338 w 354"/>
                <a:gd name="T13" fmla="*/ 69 h 288"/>
                <a:gd name="T14" fmla="*/ 281 w 354"/>
                <a:gd name="T15" fmla="*/ 12 h 288"/>
                <a:gd name="T16" fmla="*/ 252 w 354"/>
                <a:gd name="T17" fmla="*/ 0 h 288"/>
                <a:gd name="T18" fmla="*/ 224 w 354"/>
                <a:gd name="T19" fmla="*/ 12 h 288"/>
                <a:gd name="T20" fmla="*/ 177 w 354"/>
                <a:gd name="T21" fmla="*/ 59 h 288"/>
                <a:gd name="T22" fmla="*/ 130 w 354"/>
                <a:gd name="T23" fmla="*/ 12 h 288"/>
                <a:gd name="T24" fmla="*/ 101 w 354"/>
                <a:gd name="T25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4" h="288">
                  <a:moveTo>
                    <a:pt x="101" y="0"/>
                  </a:moveTo>
                  <a:cubicBezTo>
                    <a:pt x="91" y="0"/>
                    <a:pt x="80" y="4"/>
                    <a:pt x="73" y="12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0" y="85"/>
                    <a:pt x="0" y="111"/>
                    <a:pt x="15" y="127"/>
                  </a:cubicBezTo>
                  <a:cubicBezTo>
                    <a:pt x="177" y="288"/>
                    <a:pt x="177" y="288"/>
                    <a:pt x="177" y="288"/>
                  </a:cubicBezTo>
                  <a:cubicBezTo>
                    <a:pt x="338" y="127"/>
                    <a:pt x="338" y="127"/>
                    <a:pt x="338" y="127"/>
                  </a:cubicBezTo>
                  <a:cubicBezTo>
                    <a:pt x="354" y="111"/>
                    <a:pt x="354" y="85"/>
                    <a:pt x="338" y="69"/>
                  </a:cubicBezTo>
                  <a:cubicBezTo>
                    <a:pt x="281" y="12"/>
                    <a:pt x="281" y="12"/>
                    <a:pt x="281" y="12"/>
                  </a:cubicBezTo>
                  <a:cubicBezTo>
                    <a:pt x="273" y="4"/>
                    <a:pt x="263" y="0"/>
                    <a:pt x="252" y="0"/>
                  </a:cubicBezTo>
                  <a:cubicBezTo>
                    <a:pt x="242" y="0"/>
                    <a:pt x="232" y="4"/>
                    <a:pt x="224" y="12"/>
                  </a:cubicBezTo>
                  <a:cubicBezTo>
                    <a:pt x="177" y="59"/>
                    <a:pt x="177" y="59"/>
                    <a:pt x="177" y="59"/>
                  </a:cubicBezTo>
                  <a:cubicBezTo>
                    <a:pt x="130" y="12"/>
                    <a:pt x="130" y="12"/>
                    <a:pt x="130" y="12"/>
                  </a:cubicBezTo>
                  <a:cubicBezTo>
                    <a:pt x="122" y="4"/>
                    <a:pt x="111" y="0"/>
                    <a:pt x="10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CCA9C532-A3D9-4234-A91F-8BD0192B10A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806527" y="2471186"/>
              <a:ext cx="233363" cy="239713"/>
            </a:xfrm>
            <a:custGeom>
              <a:avLst/>
              <a:gdLst>
                <a:gd name="T0" fmla="*/ 27 w 55"/>
                <a:gd name="T1" fmla="*/ 56 h 56"/>
                <a:gd name="T2" fmla="*/ 0 w 55"/>
                <a:gd name="T3" fmla="*/ 28 h 56"/>
                <a:gd name="T4" fmla="*/ 27 w 55"/>
                <a:gd name="T5" fmla="*/ 0 h 56"/>
                <a:gd name="T6" fmla="*/ 55 w 55"/>
                <a:gd name="T7" fmla="*/ 28 h 56"/>
                <a:gd name="T8" fmla="*/ 27 w 55"/>
                <a:gd name="T9" fmla="*/ 56 h 56"/>
                <a:gd name="T10" fmla="*/ 27 w 55"/>
                <a:gd name="T11" fmla="*/ 5 h 56"/>
                <a:gd name="T12" fmla="*/ 6 w 55"/>
                <a:gd name="T13" fmla="*/ 28 h 56"/>
                <a:gd name="T14" fmla="*/ 27 w 55"/>
                <a:gd name="T15" fmla="*/ 51 h 56"/>
                <a:gd name="T16" fmla="*/ 49 w 55"/>
                <a:gd name="T17" fmla="*/ 28 h 56"/>
                <a:gd name="T18" fmla="*/ 27 w 55"/>
                <a:gd name="T19" fmla="*/ 5 h 56"/>
                <a:gd name="T20" fmla="*/ 22 w 55"/>
                <a:gd name="T21" fmla="*/ 44 h 56"/>
                <a:gd name="T22" fmla="*/ 16 w 55"/>
                <a:gd name="T23" fmla="*/ 44 h 56"/>
                <a:gd name="T24" fmla="*/ 16 w 55"/>
                <a:gd name="T25" fmla="*/ 13 h 56"/>
                <a:gd name="T26" fmla="*/ 28 w 55"/>
                <a:gd name="T27" fmla="*/ 13 h 56"/>
                <a:gd name="T28" fmla="*/ 40 w 55"/>
                <a:gd name="T29" fmla="*/ 22 h 56"/>
                <a:gd name="T30" fmla="*/ 31 w 55"/>
                <a:gd name="T31" fmla="*/ 30 h 56"/>
                <a:gd name="T32" fmla="*/ 40 w 55"/>
                <a:gd name="T33" fmla="*/ 44 h 56"/>
                <a:gd name="T34" fmla="*/ 34 w 55"/>
                <a:gd name="T35" fmla="*/ 44 h 56"/>
                <a:gd name="T36" fmla="*/ 26 w 55"/>
                <a:gd name="T37" fmla="*/ 31 h 56"/>
                <a:gd name="T38" fmla="*/ 22 w 55"/>
                <a:gd name="T39" fmla="*/ 31 h 56"/>
                <a:gd name="T40" fmla="*/ 22 w 55"/>
                <a:gd name="T41" fmla="*/ 44 h 56"/>
                <a:gd name="T42" fmla="*/ 27 w 55"/>
                <a:gd name="T43" fmla="*/ 26 h 56"/>
                <a:gd name="T44" fmla="*/ 34 w 55"/>
                <a:gd name="T45" fmla="*/ 21 h 56"/>
                <a:gd name="T46" fmla="*/ 28 w 55"/>
                <a:gd name="T47" fmla="*/ 17 h 56"/>
                <a:gd name="T48" fmla="*/ 22 w 55"/>
                <a:gd name="T49" fmla="*/ 17 h 56"/>
                <a:gd name="T50" fmla="*/ 22 w 55"/>
                <a:gd name="T51" fmla="*/ 26 h 56"/>
                <a:gd name="T52" fmla="*/ 27 w 55"/>
                <a:gd name="T53" fmla="*/ 2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5" h="56">
                  <a:moveTo>
                    <a:pt x="27" y="56"/>
                  </a:moveTo>
                  <a:cubicBezTo>
                    <a:pt x="11" y="56"/>
                    <a:pt x="0" y="44"/>
                    <a:pt x="0" y="28"/>
                  </a:cubicBezTo>
                  <a:cubicBezTo>
                    <a:pt x="0" y="11"/>
                    <a:pt x="12" y="0"/>
                    <a:pt x="27" y="0"/>
                  </a:cubicBezTo>
                  <a:cubicBezTo>
                    <a:pt x="42" y="0"/>
                    <a:pt x="55" y="11"/>
                    <a:pt x="55" y="28"/>
                  </a:cubicBezTo>
                  <a:cubicBezTo>
                    <a:pt x="55" y="45"/>
                    <a:pt x="42" y="56"/>
                    <a:pt x="27" y="56"/>
                  </a:cubicBezTo>
                  <a:close/>
                  <a:moveTo>
                    <a:pt x="27" y="5"/>
                  </a:moveTo>
                  <a:cubicBezTo>
                    <a:pt x="15" y="5"/>
                    <a:pt x="6" y="14"/>
                    <a:pt x="6" y="28"/>
                  </a:cubicBezTo>
                  <a:cubicBezTo>
                    <a:pt x="6" y="41"/>
                    <a:pt x="14" y="51"/>
                    <a:pt x="27" y="51"/>
                  </a:cubicBezTo>
                  <a:cubicBezTo>
                    <a:pt x="39" y="51"/>
                    <a:pt x="49" y="42"/>
                    <a:pt x="49" y="28"/>
                  </a:cubicBezTo>
                  <a:cubicBezTo>
                    <a:pt x="49" y="14"/>
                    <a:pt x="39" y="5"/>
                    <a:pt x="27" y="5"/>
                  </a:cubicBezTo>
                  <a:close/>
                  <a:moveTo>
                    <a:pt x="22" y="44"/>
                  </a:moveTo>
                  <a:cubicBezTo>
                    <a:pt x="16" y="44"/>
                    <a:pt x="16" y="44"/>
                    <a:pt x="16" y="44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36" y="13"/>
                    <a:pt x="40" y="16"/>
                    <a:pt x="40" y="22"/>
                  </a:cubicBezTo>
                  <a:cubicBezTo>
                    <a:pt x="40" y="27"/>
                    <a:pt x="36" y="30"/>
                    <a:pt x="31" y="30"/>
                  </a:cubicBezTo>
                  <a:cubicBezTo>
                    <a:pt x="40" y="44"/>
                    <a:pt x="40" y="44"/>
                    <a:pt x="40" y="44"/>
                  </a:cubicBezTo>
                  <a:cubicBezTo>
                    <a:pt x="34" y="44"/>
                    <a:pt x="34" y="44"/>
                    <a:pt x="34" y="44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2" y="31"/>
                    <a:pt x="22" y="31"/>
                    <a:pt x="22" y="31"/>
                  </a:cubicBezTo>
                  <a:lnTo>
                    <a:pt x="22" y="44"/>
                  </a:lnTo>
                  <a:close/>
                  <a:moveTo>
                    <a:pt x="27" y="26"/>
                  </a:moveTo>
                  <a:cubicBezTo>
                    <a:pt x="31" y="26"/>
                    <a:pt x="34" y="26"/>
                    <a:pt x="34" y="21"/>
                  </a:cubicBezTo>
                  <a:cubicBezTo>
                    <a:pt x="34" y="18"/>
                    <a:pt x="31" y="17"/>
                    <a:pt x="28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2" y="26"/>
                    <a:pt x="22" y="26"/>
                    <a:pt x="22" y="26"/>
                  </a:cubicBezTo>
                  <a:lnTo>
                    <a:pt x="27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+mn-lt"/>
                <a:cs typeface="Arial" panose="020B0604020202020204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8665723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2909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3813933" y="2941079"/>
            <a:ext cx="4564136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5400" b="1" dirty="0">
                <a:solidFill>
                  <a:schemeClr val="accent2"/>
                </a:solidFill>
                <a:latin typeface="+mj-lt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919091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>
            <a:extLst>
              <a:ext uri="{FF2B5EF4-FFF2-40B4-BE49-F238E27FC236}">
                <a16:creationId xmlns:a16="http://schemas.microsoft.com/office/drawing/2014/main" id="{AD57F1C3-026C-4E29-99D9-D207AB9AE85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accent6"/>
                </a:solidFill>
                <a:latin typeface="CVS Health Sans" panose="020B0504020202020204" pitchFamily="34" charset="0"/>
              </a:defRPr>
            </a:lvl1pPr>
          </a:lstStyle>
          <a:p>
            <a:r>
              <a:rPr lang="en-US" dirty="0"/>
              <a:t>BE SURE IMAGE IS </a:t>
            </a:r>
            <a:br>
              <a:rPr lang="en-US" dirty="0"/>
            </a:br>
            <a:r>
              <a:rPr lang="en-US" dirty="0"/>
              <a:t>DARK ENOUGH SO TYPE AND </a:t>
            </a:r>
            <a:br>
              <a:rPr lang="en-US" dirty="0"/>
            </a:br>
            <a:r>
              <a:rPr lang="en-US" dirty="0"/>
              <a:t>LOGO ARE READABLE</a:t>
            </a:r>
          </a:p>
          <a:p>
            <a:br>
              <a:rPr lang="en-US" dirty="0"/>
            </a:br>
            <a:r>
              <a:rPr lang="en-US" dirty="0"/>
              <a:t>Be sure to send image to </a:t>
            </a:r>
            <a:br>
              <a:rPr lang="en-US" dirty="0"/>
            </a:br>
            <a:r>
              <a:rPr lang="en-US" dirty="0"/>
              <a:t>back so logo sits on top of image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845172" y="1196075"/>
            <a:ext cx="3069479" cy="1444752"/>
          </a:xfrm>
        </p:spPr>
        <p:txBody>
          <a:bodyPr/>
          <a:lstStyle>
            <a:lvl1pPr marL="0" marR="0" indent="0" algn="l" defTabSz="456758" rtl="0" eaLnBrk="1" fontAlgn="base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4800" b="1" kern="1200" dirty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Closing slide</a:t>
            </a:r>
          </a:p>
        </p:txBody>
      </p:sp>
    </p:spTree>
    <p:extLst>
      <p:ext uri="{BB962C8B-B14F-4D97-AF65-F5344CB8AC3E}">
        <p14:creationId xmlns:p14="http://schemas.microsoft.com/office/powerpoint/2010/main" val="273482561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VS logo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2826318" y="3027447"/>
            <a:ext cx="6539366" cy="803106"/>
            <a:chOff x="2825581" y="3027447"/>
            <a:chExt cx="6537663" cy="803106"/>
          </a:xfrm>
        </p:grpSpPr>
        <p:sp>
          <p:nvSpPr>
            <p:cNvPr id="5" name="Freeform 2">
              <a:extLst>
                <a:ext uri="{FF2B5EF4-FFF2-40B4-BE49-F238E27FC236}">
                  <a16:creationId xmlns:a16="http://schemas.microsoft.com/office/drawing/2014/main" id="{B2BDFE3B-4557-45B7-B3FF-10C47DDF32F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23520" y="3050215"/>
              <a:ext cx="3134808" cy="775163"/>
            </a:xfrm>
            <a:custGeom>
              <a:avLst/>
              <a:gdLst>
                <a:gd name="T0" fmla="*/ 701 w 1134"/>
                <a:gd name="T1" fmla="*/ 273 h 278"/>
                <a:gd name="T2" fmla="*/ 675 w 1134"/>
                <a:gd name="T3" fmla="*/ 248 h 278"/>
                <a:gd name="T4" fmla="*/ 701 w 1134"/>
                <a:gd name="T5" fmla="*/ 109 h 278"/>
                <a:gd name="T6" fmla="*/ 645 w 1134"/>
                <a:gd name="T7" fmla="*/ 84 h 278"/>
                <a:gd name="T8" fmla="*/ 576 w 1134"/>
                <a:gd name="T9" fmla="*/ 79 h 278"/>
                <a:gd name="T10" fmla="*/ 576 w 1134"/>
                <a:gd name="T11" fmla="*/ 278 h 278"/>
                <a:gd name="T12" fmla="*/ 645 w 1134"/>
                <a:gd name="T13" fmla="*/ 273 h 278"/>
                <a:gd name="T14" fmla="*/ 426 w 1134"/>
                <a:gd name="T15" fmla="*/ 222 h 278"/>
                <a:gd name="T16" fmla="*/ 299 w 1134"/>
                <a:gd name="T17" fmla="*/ 189 h 278"/>
                <a:gd name="T18" fmla="*/ 461 w 1134"/>
                <a:gd name="T19" fmla="*/ 175 h 278"/>
                <a:gd name="T20" fmla="*/ 267 w 1134"/>
                <a:gd name="T21" fmla="*/ 178 h 278"/>
                <a:gd name="T22" fmla="*/ 456 w 1134"/>
                <a:gd name="T23" fmla="*/ 222 h 278"/>
                <a:gd name="T24" fmla="*/ 59 w 1134"/>
                <a:gd name="T25" fmla="*/ 25 h 278"/>
                <a:gd name="T26" fmla="*/ 86 w 1134"/>
                <a:gd name="T27" fmla="*/ 0 h 278"/>
                <a:gd name="T28" fmla="*/ 0 w 1134"/>
                <a:gd name="T29" fmla="*/ 25 h 278"/>
                <a:gd name="T30" fmla="*/ 27 w 1134"/>
                <a:gd name="T31" fmla="*/ 247 h 278"/>
                <a:gd name="T32" fmla="*/ 0 w 1134"/>
                <a:gd name="T33" fmla="*/ 273 h 278"/>
                <a:gd name="T34" fmla="*/ 86 w 1134"/>
                <a:gd name="T35" fmla="*/ 247 h 278"/>
                <a:gd name="T36" fmla="*/ 59 w 1134"/>
                <a:gd name="T37" fmla="*/ 138 h 278"/>
                <a:gd name="T38" fmla="*/ 196 w 1134"/>
                <a:gd name="T39" fmla="*/ 247 h 278"/>
                <a:gd name="T40" fmla="*/ 168 w 1134"/>
                <a:gd name="T41" fmla="*/ 273 h 278"/>
                <a:gd name="T42" fmla="*/ 255 w 1134"/>
                <a:gd name="T43" fmla="*/ 247 h 278"/>
                <a:gd name="T44" fmla="*/ 227 w 1134"/>
                <a:gd name="T45" fmla="*/ 25 h 278"/>
                <a:gd name="T46" fmla="*/ 255 w 1134"/>
                <a:gd name="T47" fmla="*/ 0 h 278"/>
                <a:gd name="T48" fmla="*/ 168 w 1134"/>
                <a:gd name="T49" fmla="*/ 25 h 278"/>
                <a:gd name="T50" fmla="*/ 196 w 1134"/>
                <a:gd name="T51" fmla="*/ 114 h 278"/>
                <a:gd name="T52" fmla="*/ 996 w 1134"/>
                <a:gd name="T53" fmla="*/ 248 h 278"/>
                <a:gd name="T54" fmla="*/ 971 w 1134"/>
                <a:gd name="T55" fmla="*/ 163 h 278"/>
                <a:gd name="T56" fmla="*/ 1078 w 1134"/>
                <a:gd name="T57" fmla="*/ 163 h 278"/>
                <a:gd name="T58" fmla="*/ 1053 w 1134"/>
                <a:gd name="T59" fmla="*/ 248 h 278"/>
                <a:gd name="T60" fmla="*/ 1134 w 1134"/>
                <a:gd name="T61" fmla="*/ 273 h 278"/>
                <a:gd name="T62" fmla="*/ 1109 w 1134"/>
                <a:gd name="T63" fmla="*/ 248 h 278"/>
                <a:gd name="T64" fmla="*/ 1030 w 1134"/>
                <a:gd name="T65" fmla="*/ 79 h 278"/>
                <a:gd name="T66" fmla="*/ 971 w 1134"/>
                <a:gd name="T67" fmla="*/ 0 h 278"/>
                <a:gd name="T68" fmla="*/ 915 w 1134"/>
                <a:gd name="T69" fmla="*/ 24 h 278"/>
                <a:gd name="T70" fmla="*/ 940 w 1134"/>
                <a:gd name="T71" fmla="*/ 248 h 278"/>
                <a:gd name="T72" fmla="*/ 915 w 1134"/>
                <a:gd name="T73" fmla="*/ 273 h 278"/>
                <a:gd name="T74" fmla="*/ 996 w 1134"/>
                <a:gd name="T75" fmla="*/ 248 h 278"/>
                <a:gd name="T76" fmla="*/ 580 w 1134"/>
                <a:gd name="T77" fmla="*/ 104 h 278"/>
                <a:gd name="T78" fmla="*/ 580 w 1134"/>
                <a:gd name="T79" fmla="*/ 252 h 278"/>
                <a:gd name="T80" fmla="*/ 366 w 1134"/>
                <a:gd name="T81" fmla="*/ 104 h 278"/>
                <a:gd name="T82" fmla="*/ 299 w 1134"/>
                <a:gd name="T83" fmla="*/ 164 h 278"/>
                <a:gd name="T84" fmla="*/ 859 w 1134"/>
                <a:gd name="T85" fmla="*/ 224 h 278"/>
                <a:gd name="T86" fmla="*/ 897 w 1134"/>
                <a:gd name="T87" fmla="*/ 109 h 278"/>
                <a:gd name="T88" fmla="*/ 859 w 1134"/>
                <a:gd name="T89" fmla="*/ 84 h 278"/>
                <a:gd name="T90" fmla="*/ 829 w 1134"/>
                <a:gd name="T91" fmla="*/ 36 h 278"/>
                <a:gd name="T92" fmla="*/ 799 w 1134"/>
                <a:gd name="T93" fmla="*/ 84 h 278"/>
                <a:gd name="T94" fmla="*/ 829 w 1134"/>
                <a:gd name="T95" fmla="*/ 109 h 278"/>
                <a:gd name="T96" fmla="*/ 879 w 1134"/>
                <a:gd name="T97" fmla="*/ 275 h 278"/>
                <a:gd name="T98" fmla="*/ 897 w 1134"/>
                <a:gd name="T99" fmla="*/ 248 h 278"/>
                <a:gd name="T100" fmla="*/ 859 w 1134"/>
                <a:gd name="T101" fmla="*/ 224 h 278"/>
                <a:gd name="T102" fmla="*/ 801 w 1134"/>
                <a:gd name="T103" fmla="*/ 273 h 278"/>
                <a:gd name="T104" fmla="*/ 787 w 1134"/>
                <a:gd name="T105" fmla="*/ 249 h 278"/>
                <a:gd name="T106" fmla="*/ 768 w 1134"/>
                <a:gd name="T107" fmla="*/ 0 h 278"/>
                <a:gd name="T108" fmla="*/ 712 w 1134"/>
                <a:gd name="T109" fmla="*/ 24 h 278"/>
                <a:gd name="T110" fmla="*/ 737 w 1134"/>
                <a:gd name="T111" fmla="*/ 224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34" h="278">
                  <a:moveTo>
                    <a:pt x="645" y="273"/>
                  </a:moveTo>
                  <a:cubicBezTo>
                    <a:pt x="701" y="273"/>
                    <a:pt x="701" y="273"/>
                    <a:pt x="701" y="273"/>
                  </a:cubicBezTo>
                  <a:cubicBezTo>
                    <a:pt x="701" y="248"/>
                    <a:pt x="701" y="248"/>
                    <a:pt x="701" y="248"/>
                  </a:cubicBezTo>
                  <a:cubicBezTo>
                    <a:pt x="675" y="248"/>
                    <a:pt x="675" y="248"/>
                    <a:pt x="675" y="248"/>
                  </a:cubicBezTo>
                  <a:cubicBezTo>
                    <a:pt x="675" y="109"/>
                    <a:pt x="675" y="109"/>
                    <a:pt x="675" y="109"/>
                  </a:cubicBezTo>
                  <a:cubicBezTo>
                    <a:pt x="701" y="109"/>
                    <a:pt x="701" y="109"/>
                    <a:pt x="701" y="109"/>
                  </a:cubicBezTo>
                  <a:cubicBezTo>
                    <a:pt x="701" y="84"/>
                    <a:pt x="701" y="84"/>
                    <a:pt x="701" y="84"/>
                  </a:cubicBezTo>
                  <a:cubicBezTo>
                    <a:pt x="645" y="84"/>
                    <a:pt x="645" y="84"/>
                    <a:pt x="645" y="84"/>
                  </a:cubicBezTo>
                  <a:cubicBezTo>
                    <a:pt x="645" y="112"/>
                    <a:pt x="645" y="112"/>
                    <a:pt x="645" y="112"/>
                  </a:cubicBezTo>
                  <a:cubicBezTo>
                    <a:pt x="629" y="91"/>
                    <a:pt x="605" y="79"/>
                    <a:pt x="576" y="79"/>
                  </a:cubicBezTo>
                  <a:cubicBezTo>
                    <a:pt x="523" y="79"/>
                    <a:pt x="483" y="122"/>
                    <a:pt x="483" y="178"/>
                  </a:cubicBezTo>
                  <a:cubicBezTo>
                    <a:pt x="483" y="235"/>
                    <a:pt x="523" y="278"/>
                    <a:pt x="576" y="278"/>
                  </a:cubicBezTo>
                  <a:cubicBezTo>
                    <a:pt x="605" y="278"/>
                    <a:pt x="629" y="265"/>
                    <a:pt x="645" y="245"/>
                  </a:cubicBezTo>
                  <a:lnTo>
                    <a:pt x="645" y="273"/>
                  </a:lnTo>
                  <a:close/>
                  <a:moveTo>
                    <a:pt x="456" y="222"/>
                  </a:moveTo>
                  <a:cubicBezTo>
                    <a:pt x="426" y="222"/>
                    <a:pt x="426" y="222"/>
                    <a:pt x="426" y="222"/>
                  </a:cubicBezTo>
                  <a:cubicBezTo>
                    <a:pt x="415" y="241"/>
                    <a:pt x="395" y="253"/>
                    <a:pt x="367" y="253"/>
                  </a:cubicBezTo>
                  <a:cubicBezTo>
                    <a:pt x="325" y="253"/>
                    <a:pt x="302" y="227"/>
                    <a:pt x="299" y="189"/>
                  </a:cubicBezTo>
                  <a:cubicBezTo>
                    <a:pt x="461" y="189"/>
                    <a:pt x="461" y="189"/>
                    <a:pt x="461" y="189"/>
                  </a:cubicBezTo>
                  <a:cubicBezTo>
                    <a:pt x="461" y="175"/>
                    <a:pt x="461" y="175"/>
                    <a:pt x="461" y="175"/>
                  </a:cubicBezTo>
                  <a:cubicBezTo>
                    <a:pt x="461" y="118"/>
                    <a:pt x="424" y="79"/>
                    <a:pt x="366" y="79"/>
                  </a:cubicBezTo>
                  <a:cubicBezTo>
                    <a:pt x="308" y="79"/>
                    <a:pt x="267" y="120"/>
                    <a:pt x="267" y="178"/>
                  </a:cubicBezTo>
                  <a:cubicBezTo>
                    <a:pt x="267" y="237"/>
                    <a:pt x="308" y="278"/>
                    <a:pt x="366" y="278"/>
                  </a:cubicBezTo>
                  <a:cubicBezTo>
                    <a:pt x="409" y="278"/>
                    <a:pt x="442" y="257"/>
                    <a:pt x="456" y="222"/>
                  </a:cubicBezTo>
                  <a:moveTo>
                    <a:pt x="59" y="114"/>
                  </a:moveTo>
                  <a:cubicBezTo>
                    <a:pt x="59" y="25"/>
                    <a:pt x="59" y="25"/>
                    <a:pt x="59" y="25"/>
                  </a:cubicBezTo>
                  <a:cubicBezTo>
                    <a:pt x="86" y="25"/>
                    <a:pt x="86" y="25"/>
                    <a:pt x="86" y="25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7" y="247"/>
                    <a:pt x="27" y="247"/>
                    <a:pt x="27" y="247"/>
                  </a:cubicBezTo>
                  <a:cubicBezTo>
                    <a:pt x="0" y="247"/>
                    <a:pt x="0" y="247"/>
                    <a:pt x="0" y="24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6" y="273"/>
                    <a:pt x="86" y="273"/>
                    <a:pt x="86" y="273"/>
                  </a:cubicBezTo>
                  <a:cubicBezTo>
                    <a:pt x="86" y="247"/>
                    <a:pt x="86" y="247"/>
                    <a:pt x="86" y="247"/>
                  </a:cubicBezTo>
                  <a:cubicBezTo>
                    <a:pt x="59" y="247"/>
                    <a:pt x="59" y="247"/>
                    <a:pt x="59" y="247"/>
                  </a:cubicBezTo>
                  <a:cubicBezTo>
                    <a:pt x="59" y="138"/>
                    <a:pt x="59" y="138"/>
                    <a:pt x="59" y="138"/>
                  </a:cubicBezTo>
                  <a:cubicBezTo>
                    <a:pt x="196" y="138"/>
                    <a:pt x="196" y="138"/>
                    <a:pt x="196" y="138"/>
                  </a:cubicBezTo>
                  <a:cubicBezTo>
                    <a:pt x="196" y="247"/>
                    <a:pt x="196" y="247"/>
                    <a:pt x="196" y="247"/>
                  </a:cubicBezTo>
                  <a:cubicBezTo>
                    <a:pt x="168" y="247"/>
                    <a:pt x="168" y="247"/>
                    <a:pt x="168" y="247"/>
                  </a:cubicBezTo>
                  <a:cubicBezTo>
                    <a:pt x="168" y="273"/>
                    <a:pt x="168" y="273"/>
                    <a:pt x="168" y="273"/>
                  </a:cubicBezTo>
                  <a:cubicBezTo>
                    <a:pt x="255" y="273"/>
                    <a:pt x="255" y="273"/>
                    <a:pt x="255" y="273"/>
                  </a:cubicBezTo>
                  <a:cubicBezTo>
                    <a:pt x="255" y="247"/>
                    <a:pt x="255" y="247"/>
                    <a:pt x="255" y="247"/>
                  </a:cubicBezTo>
                  <a:cubicBezTo>
                    <a:pt x="227" y="247"/>
                    <a:pt x="227" y="247"/>
                    <a:pt x="227" y="247"/>
                  </a:cubicBezTo>
                  <a:cubicBezTo>
                    <a:pt x="227" y="25"/>
                    <a:pt x="227" y="25"/>
                    <a:pt x="227" y="25"/>
                  </a:cubicBezTo>
                  <a:cubicBezTo>
                    <a:pt x="255" y="25"/>
                    <a:pt x="255" y="25"/>
                    <a:pt x="255" y="25"/>
                  </a:cubicBezTo>
                  <a:cubicBezTo>
                    <a:pt x="255" y="0"/>
                    <a:pt x="255" y="0"/>
                    <a:pt x="255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25"/>
                    <a:pt x="168" y="25"/>
                    <a:pt x="168" y="25"/>
                  </a:cubicBezTo>
                  <a:cubicBezTo>
                    <a:pt x="196" y="25"/>
                    <a:pt x="196" y="25"/>
                    <a:pt x="196" y="25"/>
                  </a:cubicBezTo>
                  <a:cubicBezTo>
                    <a:pt x="196" y="114"/>
                    <a:pt x="196" y="114"/>
                    <a:pt x="196" y="114"/>
                  </a:cubicBezTo>
                  <a:lnTo>
                    <a:pt x="59" y="114"/>
                  </a:lnTo>
                  <a:close/>
                  <a:moveTo>
                    <a:pt x="996" y="248"/>
                  </a:moveTo>
                  <a:cubicBezTo>
                    <a:pt x="971" y="248"/>
                    <a:pt x="971" y="248"/>
                    <a:pt x="971" y="248"/>
                  </a:cubicBezTo>
                  <a:cubicBezTo>
                    <a:pt x="971" y="163"/>
                    <a:pt x="971" y="163"/>
                    <a:pt x="971" y="163"/>
                  </a:cubicBezTo>
                  <a:cubicBezTo>
                    <a:pt x="971" y="124"/>
                    <a:pt x="991" y="104"/>
                    <a:pt x="1026" y="104"/>
                  </a:cubicBezTo>
                  <a:cubicBezTo>
                    <a:pt x="1058" y="104"/>
                    <a:pt x="1078" y="124"/>
                    <a:pt x="1078" y="163"/>
                  </a:cubicBezTo>
                  <a:cubicBezTo>
                    <a:pt x="1078" y="248"/>
                    <a:pt x="1078" y="248"/>
                    <a:pt x="1078" y="248"/>
                  </a:cubicBezTo>
                  <a:cubicBezTo>
                    <a:pt x="1053" y="248"/>
                    <a:pt x="1053" y="248"/>
                    <a:pt x="1053" y="248"/>
                  </a:cubicBezTo>
                  <a:cubicBezTo>
                    <a:pt x="1053" y="273"/>
                    <a:pt x="1053" y="273"/>
                    <a:pt x="1053" y="273"/>
                  </a:cubicBezTo>
                  <a:cubicBezTo>
                    <a:pt x="1134" y="273"/>
                    <a:pt x="1134" y="273"/>
                    <a:pt x="1134" y="273"/>
                  </a:cubicBezTo>
                  <a:cubicBezTo>
                    <a:pt x="1134" y="248"/>
                    <a:pt x="1134" y="248"/>
                    <a:pt x="1134" y="248"/>
                  </a:cubicBezTo>
                  <a:cubicBezTo>
                    <a:pt x="1109" y="248"/>
                    <a:pt x="1109" y="248"/>
                    <a:pt x="1109" y="248"/>
                  </a:cubicBezTo>
                  <a:cubicBezTo>
                    <a:pt x="1109" y="163"/>
                    <a:pt x="1109" y="163"/>
                    <a:pt x="1109" y="163"/>
                  </a:cubicBezTo>
                  <a:cubicBezTo>
                    <a:pt x="1109" y="117"/>
                    <a:pt x="1081" y="79"/>
                    <a:pt x="1030" y="79"/>
                  </a:cubicBezTo>
                  <a:cubicBezTo>
                    <a:pt x="1003" y="79"/>
                    <a:pt x="983" y="89"/>
                    <a:pt x="971" y="105"/>
                  </a:cubicBezTo>
                  <a:cubicBezTo>
                    <a:pt x="971" y="0"/>
                    <a:pt x="971" y="0"/>
                    <a:pt x="971" y="0"/>
                  </a:cubicBezTo>
                  <a:cubicBezTo>
                    <a:pt x="915" y="0"/>
                    <a:pt x="915" y="0"/>
                    <a:pt x="915" y="0"/>
                  </a:cubicBezTo>
                  <a:cubicBezTo>
                    <a:pt x="915" y="24"/>
                    <a:pt x="915" y="24"/>
                    <a:pt x="915" y="24"/>
                  </a:cubicBezTo>
                  <a:cubicBezTo>
                    <a:pt x="940" y="24"/>
                    <a:pt x="940" y="24"/>
                    <a:pt x="940" y="24"/>
                  </a:cubicBezTo>
                  <a:cubicBezTo>
                    <a:pt x="940" y="248"/>
                    <a:pt x="940" y="248"/>
                    <a:pt x="940" y="248"/>
                  </a:cubicBezTo>
                  <a:cubicBezTo>
                    <a:pt x="915" y="248"/>
                    <a:pt x="915" y="248"/>
                    <a:pt x="915" y="248"/>
                  </a:cubicBezTo>
                  <a:cubicBezTo>
                    <a:pt x="915" y="273"/>
                    <a:pt x="915" y="273"/>
                    <a:pt x="915" y="273"/>
                  </a:cubicBezTo>
                  <a:cubicBezTo>
                    <a:pt x="996" y="273"/>
                    <a:pt x="996" y="273"/>
                    <a:pt x="996" y="273"/>
                  </a:cubicBezTo>
                  <a:lnTo>
                    <a:pt x="996" y="248"/>
                  </a:lnTo>
                  <a:close/>
                  <a:moveTo>
                    <a:pt x="514" y="178"/>
                  </a:moveTo>
                  <a:cubicBezTo>
                    <a:pt x="514" y="135"/>
                    <a:pt x="542" y="104"/>
                    <a:pt x="580" y="104"/>
                  </a:cubicBezTo>
                  <a:cubicBezTo>
                    <a:pt x="619" y="104"/>
                    <a:pt x="646" y="136"/>
                    <a:pt x="646" y="178"/>
                  </a:cubicBezTo>
                  <a:cubicBezTo>
                    <a:pt x="646" y="221"/>
                    <a:pt x="619" y="252"/>
                    <a:pt x="580" y="252"/>
                  </a:cubicBezTo>
                  <a:cubicBezTo>
                    <a:pt x="542" y="252"/>
                    <a:pt x="514" y="221"/>
                    <a:pt x="514" y="178"/>
                  </a:cubicBezTo>
                  <a:moveTo>
                    <a:pt x="366" y="104"/>
                  </a:moveTo>
                  <a:cubicBezTo>
                    <a:pt x="406" y="104"/>
                    <a:pt x="427" y="133"/>
                    <a:pt x="430" y="164"/>
                  </a:cubicBezTo>
                  <a:cubicBezTo>
                    <a:pt x="299" y="164"/>
                    <a:pt x="299" y="164"/>
                    <a:pt x="299" y="164"/>
                  </a:cubicBezTo>
                  <a:cubicBezTo>
                    <a:pt x="302" y="130"/>
                    <a:pt x="326" y="104"/>
                    <a:pt x="366" y="104"/>
                  </a:cubicBezTo>
                  <a:moveTo>
                    <a:pt x="859" y="224"/>
                  </a:moveTo>
                  <a:cubicBezTo>
                    <a:pt x="859" y="109"/>
                    <a:pt x="859" y="109"/>
                    <a:pt x="859" y="109"/>
                  </a:cubicBezTo>
                  <a:cubicBezTo>
                    <a:pt x="897" y="109"/>
                    <a:pt x="897" y="109"/>
                    <a:pt x="897" y="109"/>
                  </a:cubicBezTo>
                  <a:cubicBezTo>
                    <a:pt x="897" y="84"/>
                    <a:pt x="897" y="84"/>
                    <a:pt x="897" y="84"/>
                  </a:cubicBezTo>
                  <a:cubicBezTo>
                    <a:pt x="859" y="84"/>
                    <a:pt x="859" y="84"/>
                    <a:pt x="859" y="84"/>
                  </a:cubicBezTo>
                  <a:cubicBezTo>
                    <a:pt x="859" y="36"/>
                    <a:pt x="859" y="36"/>
                    <a:pt x="859" y="36"/>
                  </a:cubicBezTo>
                  <a:cubicBezTo>
                    <a:pt x="829" y="36"/>
                    <a:pt x="829" y="36"/>
                    <a:pt x="829" y="36"/>
                  </a:cubicBezTo>
                  <a:cubicBezTo>
                    <a:pt x="829" y="84"/>
                    <a:pt x="829" y="84"/>
                    <a:pt x="829" y="84"/>
                  </a:cubicBezTo>
                  <a:cubicBezTo>
                    <a:pt x="799" y="84"/>
                    <a:pt x="799" y="84"/>
                    <a:pt x="799" y="84"/>
                  </a:cubicBezTo>
                  <a:cubicBezTo>
                    <a:pt x="799" y="109"/>
                    <a:pt x="799" y="109"/>
                    <a:pt x="799" y="109"/>
                  </a:cubicBezTo>
                  <a:cubicBezTo>
                    <a:pt x="829" y="109"/>
                    <a:pt x="829" y="109"/>
                    <a:pt x="829" y="109"/>
                  </a:cubicBezTo>
                  <a:cubicBezTo>
                    <a:pt x="829" y="225"/>
                    <a:pt x="829" y="225"/>
                    <a:pt x="829" y="225"/>
                  </a:cubicBezTo>
                  <a:cubicBezTo>
                    <a:pt x="829" y="259"/>
                    <a:pt x="844" y="275"/>
                    <a:pt x="879" y="275"/>
                  </a:cubicBezTo>
                  <a:cubicBezTo>
                    <a:pt x="884" y="275"/>
                    <a:pt x="893" y="274"/>
                    <a:pt x="897" y="273"/>
                  </a:cubicBezTo>
                  <a:cubicBezTo>
                    <a:pt x="897" y="248"/>
                    <a:pt x="897" y="248"/>
                    <a:pt x="897" y="248"/>
                  </a:cubicBezTo>
                  <a:cubicBezTo>
                    <a:pt x="892" y="249"/>
                    <a:pt x="886" y="249"/>
                    <a:pt x="882" y="249"/>
                  </a:cubicBezTo>
                  <a:cubicBezTo>
                    <a:pt x="866" y="249"/>
                    <a:pt x="859" y="244"/>
                    <a:pt x="859" y="224"/>
                  </a:cubicBezTo>
                  <a:moveTo>
                    <a:pt x="783" y="275"/>
                  </a:moveTo>
                  <a:cubicBezTo>
                    <a:pt x="789" y="275"/>
                    <a:pt x="797" y="274"/>
                    <a:pt x="801" y="273"/>
                  </a:cubicBezTo>
                  <a:cubicBezTo>
                    <a:pt x="801" y="248"/>
                    <a:pt x="801" y="248"/>
                    <a:pt x="801" y="248"/>
                  </a:cubicBezTo>
                  <a:cubicBezTo>
                    <a:pt x="795" y="249"/>
                    <a:pt x="791" y="249"/>
                    <a:pt x="787" y="249"/>
                  </a:cubicBezTo>
                  <a:cubicBezTo>
                    <a:pt x="774" y="249"/>
                    <a:pt x="768" y="243"/>
                    <a:pt x="768" y="222"/>
                  </a:cubicBezTo>
                  <a:cubicBezTo>
                    <a:pt x="768" y="0"/>
                    <a:pt x="768" y="0"/>
                    <a:pt x="768" y="0"/>
                  </a:cubicBezTo>
                  <a:cubicBezTo>
                    <a:pt x="712" y="0"/>
                    <a:pt x="712" y="0"/>
                    <a:pt x="712" y="0"/>
                  </a:cubicBezTo>
                  <a:cubicBezTo>
                    <a:pt x="712" y="24"/>
                    <a:pt x="712" y="24"/>
                    <a:pt x="712" y="24"/>
                  </a:cubicBezTo>
                  <a:cubicBezTo>
                    <a:pt x="737" y="24"/>
                    <a:pt x="737" y="24"/>
                    <a:pt x="737" y="24"/>
                  </a:cubicBezTo>
                  <a:cubicBezTo>
                    <a:pt x="737" y="224"/>
                    <a:pt x="737" y="224"/>
                    <a:pt x="737" y="224"/>
                  </a:cubicBezTo>
                  <a:cubicBezTo>
                    <a:pt x="737" y="257"/>
                    <a:pt x="751" y="275"/>
                    <a:pt x="783" y="275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6" name="Freeform 3">
              <a:extLst>
                <a:ext uri="{FF2B5EF4-FFF2-40B4-BE49-F238E27FC236}">
                  <a16:creationId xmlns:a16="http://schemas.microsoft.com/office/drawing/2014/main" id="{4DFEB978-9998-4C51-B950-8201DC4896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0439" y="3027447"/>
              <a:ext cx="671671" cy="803106"/>
            </a:xfrm>
            <a:custGeom>
              <a:avLst/>
              <a:gdLst>
                <a:gd name="T0" fmla="*/ 85 w 243"/>
                <a:gd name="T1" fmla="*/ 195 h 288"/>
                <a:gd name="T2" fmla="*/ 125 w 243"/>
                <a:gd name="T3" fmla="*/ 223 h 288"/>
                <a:gd name="T4" fmla="*/ 158 w 243"/>
                <a:gd name="T5" fmla="*/ 203 h 288"/>
                <a:gd name="T6" fmla="*/ 110 w 243"/>
                <a:gd name="T7" fmla="*/ 176 h 288"/>
                <a:gd name="T8" fmla="*/ 36 w 243"/>
                <a:gd name="T9" fmla="*/ 150 h 288"/>
                <a:gd name="T10" fmla="*/ 5 w 243"/>
                <a:gd name="T11" fmla="*/ 87 h 288"/>
                <a:gd name="T12" fmla="*/ 119 w 243"/>
                <a:gd name="T13" fmla="*/ 0 h 288"/>
                <a:gd name="T14" fmla="*/ 236 w 243"/>
                <a:gd name="T15" fmla="*/ 86 h 288"/>
                <a:gd name="T16" fmla="*/ 153 w 243"/>
                <a:gd name="T17" fmla="*/ 86 h 288"/>
                <a:gd name="T18" fmla="*/ 118 w 243"/>
                <a:gd name="T19" fmla="*/ 62 h 288"/>
                <a:gd name="T20" fmla="*/ 90 w 243"/>
                <a:gd name="T21" fmla="*/ 80 h 288"/>
                <a:gd name="T22" fmla="*/ 130 w 243"/>
                <a:gd name="T23" fmla="*/ 104 h 288"/>
                <a:gd name="T24" fmla="*/ 208 w 243"/>
                <a:gd name="T25" fmla="*/ 130 h 288"/>
                <a:gd name="T26" fmla="*/ 243 w 243"/>
                <a:gd name="T27" fmla="*/ 194 h 288"/>
                <a:gd name="T28" fmla="*/ 122 w 243"/>
                <a:gd name="T29" fmla="*/ 288 h 288"/>
                <a:gd name="T30" fmla="*/ 0 w 243"/>
                <a:gd name="T31" fmla="*/ 195 h 288"/>
                <a:gd name="T32" fmla="*/ 85 w 243"/>
                <a:gd name="T33" fmla="*/ 195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3" h="288">
                  <a:moveTo>
                    <a:pt x="85" y="195"/>
                  </a:moveTo>
                  <a:cubicBezTo>
                    <a:pt x="90" y="216"/>
                    <a:pt x="101" y="223"/>
                    <a:pt x="125" y="223"/>
                  </a:cubicBezTo>
                  <a:cubicBezTo>
                    <a:pt x="146" y="223"/>
                    <a:pt x="158" y="215"/>
                    <a:pt x="158" y="203"/>
                  </a:cubicBezTo>
                  <a:cubicBezTo>
                    <a:pt x="158" y="186"/>
                    <a:pt x="142" y="185"/>
                    <a:pt x="110" y="176"/>
                  </a:cubicBezTo>
                  <a:cubicBezTo>
                    <a:pt x="72" y="166"/>
                    <a:pt x="48" y="158"/>
                    <a:pt x="36" y="150"/>
                  </a:cubicBezTo>
                  <a:cubicBezTo>
                    <a:pt x="15" y="135"/>
                    <a:pt x="5" y="114"/>
                    <a:pt x="5" y="87"/>
                  </a:cubicBezTo>
                  <a:cubicBezTo>
                    <a:pt x="5" y="34"/>
                    <a:pt x="47" y="0"/>
                    <a:pt x="119" y="0"/>
                  </a:cubicBezTo>
                  <a:cubicBezTo>
                    <a:pt x="189" y="0"/>
                    <a:pt x="231" y="31"/>
                    <a:pt x="236" y="86"/>
                  </a:cubicBezTo>
                  <a:cubicBezTo>
                    <a:pt x="153" y="86"/>
                    <a:pt x="153" y="86"/>
                    <a:pt x="153" y="86"/>
                  </a:cubicBezTo>
                  <a:cubicBezTo>
                    <a:pt x="150" y="70"/>
                    <a:pt x="139" y="62"/>
                    <a:pt x="118" y="62"/>
                  </a:cubicBezTo>
                  <a:cubicBezTo>
                    <a:pt x="99" y="62"/>
                    <a:pt x="90" y="68"/>
                    <a:pt x="90" y="80"/>
                  </a:cubicBezTo>
                  <a:cubicBezTo>
                    <a:pt x="90" y="95"/>
                    <a:pt x="104" y="98"/>
                    <a:pt x="130" y="104"/>
                  </a:cubicBezTo>
                  <a:cubicBezTo>
                    <a:pt x="164" y="113"/>
                    <a:pt x="191" y="119"/>
                    <a:pt x="208" y="130"/>
                  </a:cubicBezTo>
                  <a:cubicBezTo>
                    <a:pt x="232" y="146"/>
                    <a:pt x="243" y="166"/>
                    <a:pt x="243" y="194"/>
                  </a:cubicBezTo>
                  <a:cubicBezTo>
                    <a:pt x="243" y="253"/>
                    <a:pt x="201" y="288"/>
                    <a:pt x="122" y="288"/>
                  </a:cubicBezTo>
                  <a:cubicBezTo>
                    <a:pt x="48" y="288"/>
                    <a:pt x="6" y="253"/>
                    <a:pt x="0" y="195"/>
                  </a:cubicBezTo>
                  <a:lnTo>
                    <a:pt x="85" y="195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7" name="Freeform 4">
              <a:extLst>
                <a:ext uri="{FF2B5EF4-FFF2-40B4-BE49-F238E27FC236}">
                  <a16:creationId xmlns:a16="http://schemas.microsoft.com/office/drawing/2014/main" id="{5AA45A1A-56E8-4687-A1C0-2DE872F66AA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9141" y="3027447"/>
              <a:ext cx="748256" cy="803106"/>
            </a:xfrm>
            <a:custGeom>
              <a:avLst/>
              <a:gdLst>
                <a:gd name="T0" fmla="*/ 271 w 271"/>
                <a:gd name="T1" fmla="*/ 174 h 288"/>
                <a:gd name="T2" fmla="*/ 140 w 271"/>
                <a:gd name="T3" fmla="*/ 288 h 288"/>
                <a:gd name="T4" fmla="*/ 0 w 271"/>
                <a:gd name="T5" fmla="*/ 144 h 288"/>
                <a:gd name="T6" fmla="*/ 139 w 271"/>
                <a:gd name="T7" fmla="*/ 0 h 288"/>
                <a:gd name="T8" fmla="*/ 269 w 271"/>
                <a:gd name="T9" fmla="*/ 111 h 288"/>
                <a:gd name="T10" fmla="*/ 186 w 271"/>
                <a:gd name="T11" fmla="*/ 111 h 288"/>
                <a:gd name="T12" fmla="*/ 140 w 271"/>
                <a:gd name="T13" fmla="*/ 68 h 288"/>
                <a:gd name="T14" fmla="*/ 88 w 271"/>
                <a:gd name="T15" fmla="*/ 144 h 288"/>
                <a:gd name="T16" fmla="*/ 142 w 271"/>
                <a:gd name="T17" fmla="*/ 220 h 288"/>
                <a:gd name="T18" fmla="*/ 188 w 271"/>
                <a:gd name="T19" fmla="*/ 174 h 288"/>
                <a:gd name="T20" fmla="*/ 271 w 271"/>
                <a:gd name="T21" fmla="*/ 17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1" h="288">
                  <a:moveTo>
                    <a:pt x="271" y="174"/>
                  </a:moveTo>
                  <a:cubicBezTo>
                    <a:pt x="266" y="246"/>
                    <a:pt x="219" y="288"/>
                    <a:pt x="140" y="288"/>
                  </a:cubicBezTo>
                  <a:cubicBezTo>
                    <a:pt x="53" y="288"/>
                    <a:pt x="0" y="233"/>
                    <a:pt x="0" y="144"/>
                  </a:cubicBezTo>
                  <a:cubicBezTo>
                    <a:pt x="0" y="55"/>
                    <a:pt x="54" y="0"/>
                    <a:pt x="139" y="0"/>
                  </a:cubicBezTo>
                  <a:cubicBezTo>
                    <a:pt x="218" y="0"/>
                    <a:pt x="264" y="40"/>
                    <a:pt x="269" y="111"/>
                  </a:cubicBezTo>
                  <a:cubicBezTo>
                    <a:pt x="186" y="111"/>
                    <a:pt x="186" y="111"/>
                    <a:pt x="186" y="111"/>
                  </a:cubicBezTo>
                  <a:cubicBezTo>
                    <a:pt x="183" y="83"/>
                    <a:pt x="168" y="68"/>
                    <a:pt x="140" y="68"/>
                  </a:cubicBezTo>
                  <a:cubicBezTo>
                    <a:pt x="105" y="68"/>
                    <a:pt x="88" y="94"/>
                    <a:pt x="88" y="144"/>
                  </a:cubicBezTo>
                  <a:cubicBezTo>
                    <a:pt x="88" y="194"/>
                    <a:pt x="107" y="220"/>
                    <a:pt x="142" y="220"/>
                  </a:cubicBezTo>
                  <a:cubicBezTo>
                    <a:pt x="169" y="220"/>
                    <a:pt x="186" y="204"/>
                    <a:pt x="188" y="174"/>
                  </a:cubicBezTo>
                  <a:lnTo>
                    <a:pt x="271" y="174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8F5885F4-B442-4DC7-A6C5-9C77C9A18B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5651" y="3050215"/>
              <a:ext cx="746186" cy="758604"/>
            </a:xfrm>
            <a:custGeom>
              <a:avLst/>
              <a:gdLst>
                <a:gd name="T0" fmla="*/ 0 w 721"/>
                <a:gd name="T1" fmla="*/ 0 h 733"/>
                <a:gd name="T2" fmla="*/ 237 w 721"/>
                <a:gd name="T3" fmla="*/ 0 h 733"/>
                <a:gd name="T4" fmla="*/ 360 w 721"/>
                <a:gd name="T5" fmla="*/ 474 h 733"/>
                <a:gd name="T6" fmla="*/ 491 w 721"/>
                <a:gd name="T7" fmla="*/ 0 h 733"/>
                <a:gd name="T8" fmla="*/ 721 w 721"/>
                <a:gd name="T9" fmla="*/ 0 h 733"/>
                <a:gd name="T10" fmla="*/ 478 w 721"/>
                <a:gd name="T11" fmla="*/ 733 h 733"/>
                <a:gd name="T12" fmla="*/ 245 w 721"/>
                <a:gd name="T13" fmla="*/ 733 h 733"/>
                <a:gd name="T14" fmla="*/ 0 w 721"/>
                <a:gd name="T15" fmla="*/ 0 h 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1" h="733">
                  <a:moveTo>
                    <a:pt x="0" y="0"/>
                  </a:moveTo>
                  <a:lnTo>
                    <a:pt x="237" y="0"/>
                  </a:lnTo>
                  <a:lnTo>
                    <a:pt x="360" y="474"/>
                  </a:lnTo>
                  <a:lnTo>
                    <a:pt x="491" y="0"/>
                  </a:lnTo>
                  <a:lnTo>
                    <a:pt x="721" y="0"/>
                  </a:lnTo>
                  <a:lnTo>
                    <a:pt x="478" y="733"/>
                  </a:lnTo>
                  <a:lnTo>
                    <a:pt x="245" y="7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430A74DF-73A3-4CDD-A36E-988C8B0C98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5581" y="3027447"/>
              <a:ext cx="978011" cy="803106"/>
            </a:xfrm>
            <a:custGeom>
              <a:avLst/>
              <a:gdLst>
                <a:gd name="T0" fmla="*/ 101 w 354"/>
                <a:gd name="T1" fmla="*/ 0 h 288"/>
                <a:gd name="T2" fmla="*/ 73 w 354"/>
                <a:gd name="T3" fmla="*/ 12 h 288"/>
                <a:gd name="T4" fmla="*/ 15 w 354"/>
                <a:gd name="T5" fmla="*/ 69 h 288"/>
                <a:gd name="T6" fmla="*/ 15 w 354"/>
                <a:gd name="T7" fmla="*/ 127 h 288"/>
                <a:gd name="T8" fmla="*/ 177 w 354"/>
                <a:gd name="T9" fmla="*/ 288 h 288"/>
                <a:gd name="T10" fmla="*/ 338 w 354"/>
                <a:gd name="T11" fmla="*/ 127 h 288"/>
                <a:gd name="T12" fmla="*/ 338 w 354"/>
                <a:gd name="T13" fmla="*/ 69 h 288"/>
                <a:gd name="T14" fmla="*/ 281 w 354"/>
                <a:gd name="T15" fmla="*/ 12 h 288"/>
                <a:gd name="T16" fmla="*/ 252 w 354"/>
                <a:gd name="T17" fmla="*/ 0 h 288"/>
                <a:gd name="T18" fmla="*/ 224 w 354"/>
                <a:gd name="T19" fmla="*/ 12 h 288"/>
                <a:gd name="T20" fmla="*/ 177 w 354"/>
                <a:gd name="T21" fmla="*/ 59 h 288"/>
                <a:gd name="T22" fmla="*/ 130 w 354"/>
                <a:gd name="T23" fmla="*/ 12 h 288"/>
                <a:gd name="T24" fmla="*/ 101 w 354"/>
                <a:gd name="T25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4" h="288">
                  <a:moveTo>
                    <a:pt x="101" y="0"/>
                  </a:moveTo>
                  <a:cubicBezTo>
                    <a:pt x="91" y="0"/>
                    <a:pt x="80" y="4"/>
                    <a:pt x="73" y="12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0" y="85"/>
                    <a:pt x="0" y="111"/>
                    <a:pt x="15" y="127"/>
                  </a:cubicBezTo>
                  <a:cubicBezTo>
                    <a:pt x="177" y="288"/>
                    <a:pt x="177" y="288"/>
                    <a:pt x="177" y="288"/>
                  </a:cubicBezTo>
                  <a:cubicBezTo>
                    <a:pt x="338" y="127"/>
                    <a:pt x="338" y="127"/>
                    <a:pt x="338" y="127"/>
                  </a:cubicBezTo>
                  <a:cubicBezTo>
                    <a:pt x="354" y="111"/>
                    <a:pt x="354" y="85"/>
                    <a:pt x="338" y="69"/>
                  </a:cubicBezTo>
                  <a:cubicBezTo>
                    <a:pt x="281" y="12"/>
                    <a:pt x="281" y="12"/>
                    <a:pt x="281" y="12"/>
                  </a:cubicBezTo>
                  <a:cubicBezTo>
                    <a:pt x="273" y="4"/>
                    <a:pt x="263" y="0"/>
                    <a:pt x="252" y="0"/>
                  </a:cubicBezTo>
                  <a:cubicBezTo>
                    <a:pt x="242" y="0"/>
                    <a:pt x="232" y="4"/>
                    <a:pt x="224" y="12"/>
                  </a:cubicBezTo>
                  <a:cubicBezTo>
                    <a:pt x="177" y="59"/>
                    <a:pt x="177" y="59"/>
                    <a:pt x="177" y="59"/>
                  </a:cubicBezTo>
                  <a:cubicBezTo>
                    <a:pt x="130" y="12"/>
                    <a:pt x="130" y="12"/>
                    <a:pt x="130" y="12"/>
                  </a:cubicBezTo>
                  <a:cubicBezTo>
                    <a:pt x="122" y="4"/>
                    <a:pt x="111" y="0"/>
                    <a:pt x="101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326DD814-0149-498C-A954-885C837F6B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211109" y="3657720"/>
              <a:ext cx="152135" cy="156275"/>
            </a:xfrm>
            <a:custGeom>
              <a:avLst/>
              <a:gdLst>
                <a:gd name="T0" fmla="*/ 27 w 55"/>
                <a:gd name="T1" fmla="*/ 56 h 56"/>
                <a:gd name="T2" fmla="*/ 0 w 55"/>
                <a:gd name="T3" fmla="*/ 28 h 56"/>
                <a:gd name="T4" fmla="*/ 27 w 55"/>
                <a:gd name="T5" fmla="*/ 0 h 56"/>
                <a:gd name="T6" fmla="*/ 55 w 55"/>
                <a:gd name="T7" fmla="*/ 28 h 56"/>
                <a:gd name="T8" fmla="*/ 27 w 55"/>
                <a:gd name="T9" fmla="*/ 56 h 56"/>
                <a:gd name="T10" fmla="*/ 27 w 55"/>
                <a:gd name="T11" fmla="*/ 5 h 56"/>
                <a:gd name="T12" fmla="*/ 6 w 55"/>
                <a:gd name="T13" fmla="*/ 28 h 56"/>
                <a:gd name="T14" fmla="*/ 27 w 55"/>
                <a:gd name="T15" fmla="*/ 51 h 56"/>
                <a:gd name="T16" fmla="*/ 49 w 55"/>
                <a:gd name="T17" fmla="*/ 28 h 56"/>
                <a:gd name="T18" fmla="*/ 27 w 55"/>
                <a:gd name="T19" fmla="*/ 5 h 56"/>
                <a:gd name="T20" fmla="*/ 22 w 55"/>
                <a:gd name="T21" fmla="*/ 44 h 56"/>
                <a:gd name="T22" fmla="*/ 16 w 55"/>
                <a:gd name="T23" fmla="*/ 44 h 56"/>
                <a:gd name="T24" fmla="*/ 16 w 55"/>
                <a:gd name="T25" fmla="*/ 13 h 56"/>
                <a:gd name="T26" fmla="*/ 28 w 55"/>
                <a:gd name="T27" fmla="*/ 13 h 56"/>
                <a:gd name="T28" fmla="*/ 40 w 55"/>
                <a:gd name="T29" fmla="*/ 22 h 56"/>
                <a:gd name="T30" fmla="*/ 31 w 55"/>
                <a:gd name="T31" fmla="*/ 30 h 56"/>
                <a:gd name="T32" fmla="*/ 40 w 55"/>
                <a:gd name="T33" fmla="*/ 44 h 56"/>
                <a:gd name="T34" fmla="*/ 34 w 55"/>
                <a:gd name="T35" fmla="*/ 44 h 56"/>
                <a:gd name="T36" fmla="*/ 26 w 55"/>
                <a:gd name="T37" fmla="*/ 31 h 56"/>
                <a:gd name="T38" fmla="*/ 22 w 55"/>
                <a:gd name="T39" fmla="*/ 31 h 56"/>
                <a:gd name="T40" fmla="*/ 22 w 55"/>
                <a:gd name="T41" fmla="*/ 44 h 56"/>
                <a:gd name="T42" fmla="*/ 27 w 55"/>
                <a:gd name="T43" fmla="*/ 26 h 56"/>
                <a:gd name="T44" fmla="*/ 34 w 55"/>
                <a:gd name="T45" fmla="*/ 21 h 56"/>
                <a:gd name="T46" fmla="*/ 28 w 55"/>
                <a:gd name="T47" fmla="*/ 17 h 56"/>
                <a:gd name="T48" fmla="*/ 22 w 55"/>
                <a:gd name="T49" fmla="*/ 17 h 56"/>
                <a:gd name="T50" fmla="*/ 22 w 55"/>
                <a:gd name="T51" fmla="*/ 26 h 56"/>
                <a:gd name="T52" fmla="*/ 27 w 55"/>
                <a:gd name="T53" fmla="*/ 2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5" h="56">
                  <a:moveTo>
                    <a:pt x="27" y="56"/>
                  </a:moveTo>
                  <a:cubicBezTo>
                    <a:pt x="11" y="56"/>
                    <a:pt x="0" y="44"/>
                    <a:pt x="0" y="28"/>
                  </a:cubicBezTo>
                  <a:cubicBezTo>
                    <a:pt x="0" y="11"/>
                    <a:pt x="12" y="0"/>
                    <a:pt x="27" y="0"/>
                  </a:cubicBezTo>
                  <a:cubicBezTo>
                    <a:pt x="42" y="0"/>
                    <a:pt x="55" y="11"/>
                    <a:pt x="55" y="28"/>
                  </a:cubicBezTo>
                  <a:cubicBezTo>
                    <a:pt x="55" y="45"/>
                    <a:pt x="42" y="56"/>
                    <a:pt x="27" y="56"/>
                  </a:cubicBezTo>
                  <a:close/>
                  <a:moveTo>
                    <a:pt x="27" y="5"/>
                  </a:moveTo>
                  <a:cubicBezTo>
                    <a:pt x="15" y="5"/>
                    <a:pt x="6" y="14"/>
                    <a:pt x="6" y="28"/>
                  </a:cubicBezTo>
                  <a:cubicBezTo>
                    <a:pt x="6" y="41"/>
                    <a:pt x="14" y="51"/>
                    <a:pt x="27" y="51"/>
                  </a:cubicBezTo>
                  <a:cubicBezTo>
                    <a:pt x="39" y="51"/>
                    <a:pt x="49" y="42"/>
                    <a:pt x="49" y="28"/>
                  </a:cubicBezTo>
                  <a:cubicBezTo>
                    <a:pt x="49" y="14"/>
                    <a:pt x="39" y="5"/>
                    <a:pt x="27" y="5"/>
                  </a:cubicBezTo>
                  <a:close/>
                  <a:moveTo>
                    <a:pt x="22" y="44"/>
                  </a:moveTo>
                  <a:cubicBezTo>
                    <a:pt x="16" y="44"/>
                    <a:pt x="16" y="44"/>
                    <a:pt x="16" y="44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36" y="13"/>
                    <a:pt x="40" y="16"/>
                    <a:pt x="40" y="22"/>
                  </a:cubicBezTo>
                  <a:cubicBezTo>
                    <a:pt x="40" y="27"/>
                    <a:pt x="36" y="30"/>
                    <a:pt x="31" y="30"/>
                  </a:cubicBezTo>
                  <a:cubicBezTo>
                    <a:pt x="40" y="44"/>
                    <a:pt x="40" y="44"/>
                    <a:pt x="40" y="44"/>
                  </a:cubicBezTo>
                  <a:cubicBezTo>
                    <a:pt x="34" y="44"/>
                    <a:pt x="34" y="44"/>
                    <a:pt x="34" y="44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2" y="31"/>
                    <a:pt x="22" y="31"/>
                    <a:pt x="22" y="31"/>
                  </a:cubicBezTo>
                  <a:lnTo>
                    <a:pt x="22" y="44"/>
                  </a:lnTo>
                  <a:close/>
                  <a:moveTo>
                    <a:pt x="27" y="26"/>
                  </a:moveTo>
                  <a:cubicBezTo>
                    <a:pt x="31" y="26"/>
                    <a:pt x="34" y="26"/>
                    <a:pt x="34" y="21"/>
                  </a:cubicBezTo>
                  <a:cubicBezTo>
                    <a:pt x="34" y="18"/>
                    <a:pt x="31" y="17"/>
                    <a:pt x="28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2" y="26"/>
                    <a:pt x="22" y="26"/>
                    <a:pt x="22" y="26"/>
                  </a:cubicBezTo>
                  <a:lnTo>
                    <a:pt x="27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endParaRP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E1268719-E45D-4DB9-A5CE-3920E9240B44}"/>
              </a:ext>
            </a:extLst>
          </p:cNvPr>
          <p:cNvSpPr/>
          <p:nvPr userDrawn="1"/>
        </p:nvSpPr>
        <p:spPr>
          <a:xfrm>
            <a:off x="1" y="5779008"/>
            <a:ext cx="12192000" cy="10789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dirty="0"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9108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VS logo on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1268719-E45D-4DB9-A5CE-3920E9240B44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dirty="0">
              <a:latin typeface="+mn-lt"/>
              <a:cs typeface="Arial" panose="020B06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0949C91-C34A-48C0-97AF-F55ED1D82DF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826318" y="3027447"/>
            <a:ext cx="6539366" cy="803106"/>
            <a:chOff x="1011652" y="1504398"/>
            <a:chExt cx="10028238" cy="1231900"/>
          </a:xfrm>
          <a:solidFill>
            <a:schemeClr val="bg1"/>
          </a:solidFill>
        </p:grpSpPr>
        <p:sp>
          <p:nvSpPr>
            <p:cNvPr id="5" name="Freeform 2">
              <a:extLst>
                <a:ext uri="{FF2B5EF4-FFF2-40B4-BE49-F238E27FC236}">
                  <a16:creationId xmlns:a16="http://schemas.microsoft.com/office/drawing/2014/main" id="{B2BDFE3B-4557-45B7-B3FF-10C47DDF32F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17027" y="1539323"/>
              <a:ext cx="4808538" cy="1189038"/>
            </a:xfrm>
            <a:custGeom>
              <a:avLst/>
              <a:gdLst>
                <a:gd name="T0" fmla="*/ 701 w 1134"/>
                <a:gd name="T1" fmla="*/ 273 h 278"/>
                <a:gd name="T2" fmla="*/ 675 w 1134"/>
                <a:gd name="T3" fmla="*/ 248 h 278"/>
                <a:gd name="T4" fmla="*/ 701 w 1134"/>
                <a:gd name="T5" fmla="*/ 109 h 278"/>
                <a:gd name="T6" fmla="*/ 645 w 1134"/>
                <a:gd name="T7" fmla="*/ 84 h 278"/>
                <a:gd name="T8" fmla="*/ 576 w 1134"/>
                <a:gd name="T9" fmla="*/ 79 h 278"/>
                <a:gd name="T10" fmla="*/ 576 w 1134"/>
                <a:gd name="T11" fmla="*/ 278 h 278"/>
                <a:gd name="T12" fmla="*/ 645 w 1134"/>
                <a:gd name="T13" fmla="*/ 273 h 278"/>
                <a:gd name="T14" fmla="*/ 426 w 1134"/>
                <a:gd name="T15" fmla="*/ 222 h 278"/>
                <a:gd name="T16" fmla="*/ 299 w 1134"/>
                <a:gd name="T17" fmla="*/ 189 h 278"/>
                <a:gd name="T18" fmla="*/ 461 w 1134"/>
                <a:gd name="T19" fmla="*/ 175 h 278"/>
                <a:gd name="T20" fmla="*/ 267 w 1134"/>
                <a:gd name="T21" fmla="*/ 178 h 278"/>
                <a:gd name="T22" fmla="*/ 456 w 1134"/>
                <a:gd name="T23" fmla="*/ 222 h 278"/>
                <a:gd name="T24" fmla="*/ 59 w 1134"/>
                <a:gd name="T25" fmla="*/ 25 h 278"/>
                <a:gd name="T26" fmla="*/ 86 w 1134"/>
                <a:gd name="T27" fmla="*/ 0 h 278"/>
                <a:gd name="T28" fmla="*/ 0 w 1134"/>
                <a:gd name="T29" fmla="*/ 25 h 278"/>
                <a:gd name="T30" fmla="*/ 27 w 1134"/>
                <a:gd name="T31" fmla="*/ 247 h 278"/>
                <a:gd name="T32" fmla="*/ 0 w 1134"/>
                <a:gd name="T33" fmla="*/ 273 h 278"/>
                <a:gd name="T34" fmla="*/ 86 w 1134"/>
                <a:gd name="T35" fmla="*/ 247 h 278"/>
                <a:gd name="T36" fmla="*/ 59 w 1134"/>
                <a:gd name="T37" fmla="*/ 138 h 278"/>
                <a:gd name="T38" fmla="*/ 196 w 1134"/>
                <a:gd name="T39" fmla="*/ 247 h 278"/>
                <a:gd name="T40" fmla="*/ 168 w 1134"/>
                <a:gd name="T41" fmla="*/ 273 h 278"/>
                <a:gd name="T42" fmla="*/ 255 w 1134"/>
                <a:gd name="T43" fmla="*/ 247 h 278"/>
                <a:gd name="T44" fmla="*/ 227 w 1134"/>
                <a:gd name="T45" fmla="*/ 25 h 278"/>
                <a:gd name="T46" fmla="*/ 255 w 1134"/>
                <a:gd name="T47" fmla="*/ 0 h 278"/>
                <a:gd name="T48" fmla="*/ 168 w 1134"/>
                <a:gd name="T49" fmla="*/ 25 h 278"/>
                <a:gd name="T50" fmla="*/ 196 w 1134"/>
                <a:gd name="T51" fmla="*/ 114 h 278"/>
                <a:gd name="T52" fmla="*/ 996 w 1134"/>
                <a:gd name="T53" fmla="*/ 248 h 278"/>
                <a:gd name="T54" fmla="*/ 971 w 1134"/>
                <a:gd name="T55" fmla="*/ 163 h 278"/>
                <a:gd name="T56" fmla="*/ 1078 w 1134"/>
                <a:gd name="T57" fmla="*/ 163 h 278"/>
                <a:gd name="T58" fmla="*/ 1053 w 1134"/>
                <a:gd name="T59" fmla="*/ 248 h 278"/>
                <a:gd name="T60" fmla="*/ 1134 w 1134"/>
                <a:gd name="T61" fmla="*/ 273 h 278"/>
                <a:gd name="T62" fmla="*/ 1109 w 1134"/>
                <a:gd name="T63" fmla="*/ 248 h 278"/>
                <a:gd name="T64" fmla="*/ 1030 w 1134"/>
                <a:gd name="T65" fmla="*/ 79 h 278"/>
                <a:gd name="T66" fmla="*/ 971 w 1134"/>
                <a:gd name="T67" fmla="*/ 0 h 278"/>
                <a:gd name="T68" fmla="*/ 915 w 1134"/>
                <a:gd name="T69" fmla="*/ 24 h 278"/>
                <a:gd name="T70" fmla="*/ 940 w 1134"/>
                <a:gd name="T71" fmla="*/ 248 h 278"/>
                <a:gd name="T72" fmla="*/ 915 w 1134"/>
                <a:gd name="T73" fmla="*/ 273 h 278"/>
                <a:gd name="T74" fmla="*/ 996 w 1134"/>
                <a:gd name="T75" fmla="*/ 248 h 278"/>
                <a:gd name="T76" fmla="*/ 580 w 1134"/>
                <a:gd name="T77" fmla="*/ 104 h 278"/>
                <a:gd name="T78" fmla="*/ 580 w 1134"/>
                <a:gd name="T79" fmla="*/ 252 h 278"/>
                <a:gd name="T80" fmla="*/ 366 w 1134"/>
                <a:gd name="T81" fmla="*/ 104 h 278"/>
                <a:gd name="T82" fmla="*/ 299 w 1134"/>
                <a:gd name="T83" fmla="*/ 164 h 278"/>
                <a:gd name="T84" fmla="*/ 859 w 1134"/>
                <a:gd name="T85" fmla="*/ 224 h 278"/>
                <a:gd name="T86" fmla="*/ 897 w 1134"/>
                <a:gd name="T87" fmla="*/ 109 h 278"/>
                <a:gd name="T88" fmla="*/ 859 w 1134"/>
                <a:gd name="T89" fmla="*/ 84 h 278"/>
                <a:gd name="T90" fmla="*/ 829 w 1134"/>
                <a:gd name="T91" fmla="*/ 36 h 278"/>
                <a:gd name="T92" fmla="*/ 799 w 1134"/>
                <a:gd name="T93" fmla="*/ 84 h 278"/>
                <a:gd name="T94" fmla="*/ 829 w 1134"/>
                <a:gd name="T95" fmla="*/ 109 h 278"/>
                <a:gd name="T96" fmla="*/ 879 w 1134"/>
                <a:gd name="T97" fmla="*/ 275 h 278"/>
                <a:gd name="T98" fmla="*/ 897 w 1134"/>
                <a:gd name="T99" fmla="*/ 248 h 278"/>
                <a:gd name="T100" fmla="*/ 859 w 1134"/>
                <a:gd name="T101" fmla="*/ 224 h 278"/>
                <a:gd name="T102" fmla="*/ 801 w 1134"/>
                <a:gd name="T103" fmla="*/ 273 h 278"/>
                <a:gd name="T104" fmla="*/ 787 w 1134"/>
                <a:gd name="T105" fmla="*/ 249 h 278"/>
                <a:gd name="T106" fmla="*/ 768 w 1134"/>
                <a:gd name="T107" fmla="*/ 0 h 278"/>
                <a:gd name="T108" fmla="*/ 712 w 1134"/>
                <a:gd name="T109" fmla="*/ 24 h 278"/>
                <a:gd name="T110" fmla="*/ 737 w 1134"/>
                <a:gd name="T111" fmla="*/ 224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34" h="278">
                  <a:moveTo>
                    <a:pt x="645" y="273"/>
                  </a:moveTo>
                  <a:cubicBezTo>
                    <a:pt x="701" y="273"/>
                    <a:pt x="701" y="273"/>
                    <a:pt x="701" y="273"/>
                  </a:cubicBezTo>
                  <a:cubicBezTo>
                    <a:pt x="701" y="248"/>
                    <a:pt x="701" y="248"/>
                    <a:pt x="701" y="248"/>
                  </a:cubicBezTo>
                  <a:cubicBezTo>
                    <a:pt x="675" y="248"/>
                    <a:pt x="675" y="248"/>
                    <a:pt x="675" y="248"/>
                  </a:cubicBezTo>
                  <a:cubicBezTo>
                    <a:pt x="675" y="109"/>
                    <a:pt x="675" y="109"/>
                    <a:pt x="675" y="109"/>
                  </a:cubicBezTo>
                  <a:cubicBezTo>
                    <a:pt x="701" y="109"/>
                    <a:pt x="701" y="109"/>
                    <a:pt x="701" y="109"/>
                  </a:cubicBezTo>
                  <a:cubicBezTo>
                    <a:pt x="701" y="84"/>
                    <a:pt x="701" y="84"/>
                    <a:pt x="701" y="84"/>
                  </a:cubicBezTo>
                  <a:cubicBezTo>
                    <a:pt x="645" y="84"/>
                    <a:pt x="645" y="84"/>
                    <a:pt x="645" y="84"/>
                  </a:cubicBezTo>
                  <a:cubicBezTo>
                    <a:pt x="645" y="112"/>
                    <a:pt x="645" y="112"/>
                    <a:pt x="645" y="112"/>
                  </a:cubicBezTo>
                  <a:cubicBezTo>
                    <a:pt x="629" y="91"/>
                    <a:pt x="605" y="79"/>
                    <a:pt x="576" y="79"/>
                  </a:cubicBezTo>
                  <a:cubicBezTo>
                    <a:pt x="523" y="79"/>
                    <a:pt x="483" y="122"/>
                    <a:pt x="483" y="178"/>
                  </a:cubicBezTo>
                  <a:cubicBezTo>
                    <a:pt x="483" y="235"/>
                    <a:pt x="523" y="278"/>
                    <a:pt x="576" y="278"/>
                  </a:cubicBezTo>
                  <a:cubicBezTo>
                    <a:pt x="605" y="278"/>
                    <a:pt x="629" y="265"/>
                    <a:pt x="645" y="245"/>
                  </a:cubicBezTo>
                  <a:lnTo>
                    <a:pt x="645" y="273"/>
                  </a:lnTo>
                  <a:close/>
                  <a:moveTo>
                    <a:pt x="456" y="222"/>
                  </a:moveTo>
                  <a:cubicBezTo>
                    <a:pt x="426" y="222"/>
                    <a:pt x="426" y="222"/>
                    <a:pt x="426" y="222"/>
                  </a:cubicBezTo>
                  <a:cubicBezTo>
                    <a:pt x="415" y="241"/>
                    <a:pt x="395" y="253"/>
                    <a:pt x="367" y="253"/>
                  </a:cubicBezTo>
                  <a:cubicBezTo>
                    <a:pt x="325" y="253"/>
                    <a:pt x="302" y="227"/>
                    <a:pt x="299" y="189"/>
                  </a:cubicBezTo>
                  <a:cubicBezTo>
                    <a:pt x="461" y="189"/>
                    <a:pt x="461" y="189"/>
                    <a:pt x="461" y="189"/>
                  </a:cubicBezTo>
                  <a:cubicBezTo>
                    <a:pt x="461" y="175"/>
                    <a:pt x="461" y="175"/>
                    <a:pt x="461" y="175"/>
                  </a:cubicBezTo>
                  <a:cubicBezTo>
                    <a:pt x="461" y="118"/>
                    <a:pt x="424" y="79"/>
                    <a:pt x="366" y="79"/>
                  </a:cubicBezTo>
                  <a:cubicBezTo>
                    <a:pt x="308" y="79"/>
                    <a:pt x="267" y="120"/>
                    <a:pt x="267" y="178"/>
                  </a:cubicBezTo>
                  <a:cubicBezTo>
                    <a:pt x="267" y="237"/>
                    <a:pt x="308" y="278"/>
                    <a:pt x="366" y="278"/>
                  </a:cubicBezTo>
                  <a:cubicBezTo>
                    <a:pt x="409" y="278"/>
                    <a:pt x="442" y="257"/>
                    <a:pt x="456" y="222"/>
                  </a:cubicBezTo>
                  <a:moveTo>
                    <a:pt x="59" y="114"/>
                  </a:moveTo>
                  <a:cubicBezTo>
                    <a:pt x="59" y="25"/>
                    <a:pt x="59" y="25"/>
                    <a:pt x="59" y="25"/>
                  </a:cubicBezTo>
                  <a:cubicBezTo>
                    <a:pt x="86" y="25"/>
                    <a:pt x="86" y="25"/>
                    <a:pt x="86" y="25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7" y="247"/>
                    <a:pt x="27" y="247"/>
                    <a:pt x="27" y="247"/>
                  </a:cubicBezTo>
                  <a:cubicBezTo>
                    <a:pt x="0" y="247"/>
                    <a:pt x="0" y="247"/>
                    <a:pt x="0" y="24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6" y="273"/>
                    <a:pt x="86" y="273"/>
                    <a:pt x="86" y="273"/>
                  </a:cubicBezTo>
                  <a:cubicBezTo>
                    <a:pt x="86" y="247"/>
                    <a:pt x="86" y="247"/>
                    <a:pt x="86" y="247"/>
                  </a:cubicBezTo>
                  <a:cubicBezTo>
                    <a:pt x="59" y="247"/>
                    <a:pt x="59" y="247"/>
                    <a:pt x="59" y="247"/>
                  </a:cubicBezTo>
                  <a:cubicBezTo>
                    <a:pt x="59" y="138"/>
                    <a:pt x="59" y="138"/>
                    <a:pt x="59" y="138"/>
                  </a:cubicBezTo>
                  <a:cubicBezTo>
                    <a:pt x="196" y="138"/>
                    <a:pt x="196" y="138"/>
                    <a:pt x="196" y="138"/>
                  </a:cubicBezTo>
                  <a:cubicBezTo>
                    <a:pt x="196" y="247"/>
                    <a:pt x="196" y="247"/>
                    <a:pt x="196" y="247"/>
                  </a:cubicBezTo>
                  <a:cubicBezTo>
                    <a:pt x="168" y="247"/>
                    <a:pt x="168" y="247"/>
                    <a:pt x="168" y="247"/>
                  </a:cubicBezTo>
                  <a:cubicBezTo>
                    <a:pt x="168" y="273"/>
                    <a:pt x="168" y="273"/>
                    <a:pt x="168" y="273"/>
                  </a:cubicBezTo>
                  <a:cubicBezTo>
                    <a:pt x="255" y="273"/>
                    <a:pt x="255" y="273"/>
                    <a:pt x="255" y="273"/>
                  </a:cubicBezTo>
                  <a:cubicBezTo>
                    <a:pt x="255" y="247"/>
                    <a:pt x="255" y="247"/>
                    <a:pt x="255" y="247"/>
                  </a:cubicBezTo>
                  <a:cubicBezTo>
                    <a:pt x="227" y="247"/>
                    <a:pt x="227" y="247"/>
                    <a:pt x="227" y="247"/>
                  </a:cubicBezTo>
                  <a:cubicBezTo>
                    <a:pt x="227" y="25"/>
                    <a:pt x="227" y="25"/>
                    <a:pt x="227" y="25"/>
                  </a:cubicBezTo>
                  <a:cubicBezTo>
                    <a:pt x="255" y="25"/>
                    <a:pt x="255" y="25"/>
                    <a:pt x="255" y="25"/>
                  </a:cubicBezTo>
                  <a:cubicBezTo>
                    <a:pt x="255" y="0"/>
                    <a:pt x="255" y="0"/>
                    <a:pt x="255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25"/>
                    <a:pt x="168" y="25"/>
                    <a:pt x="168" y="25"/>
                  </a:cubicBezTo>
                  <a:cubicBezTo>
                    <a:pt x="196" y="25"/>
                    <a:pt x="196" y="25"/>
                    <a:pt x="196" y="25"/>
                  </a:cubicBezTo>
                  <a:cubicBezTo>
                    <a:pt x="196" y="114"/>
                    <a:pt x="196" y="114"/>
                    <a:pt x="196" y="114"/>
                  </a:cubicBezTo>
                  <a:lnTo>
                    <a:pt x="59" y="114"/>
                  </a:lnTo>
                  <a:close/>
                  <a:moveTo>
                    <a:pt x="996" y="248"/>
                  </a:moveTo>
                  <a:cubicBezTo>
                    <a:pt x="971" y="248"/>
                    <a:pt x="971" y="248"/>
                    <a:pt x="971" y="248"/>
                  </a:cubicBezTo>
                  <a:cubicBezTo>
                    <a:pt x="971" y="163"/>
                    <a:pt x="971" y="163"/>
                    <a:pt x="971" y="163"/>
                  </a:cubicBezTo>
                  <a:cubicBezTo>
                    <a:pt x="971" y="124"/>
                    <a:pt x="991" y="104"/>
                    <a:pt x="1026" y="104"/>
                  </a:cubicBezTo>
                  <a:cubicBezTo>
                    <a:pt x="1058" y="104"/>
                    <a:pt x="1078" y="124"/>
                    <a:pt x="1078" y="163"/>
                  </a:cubicBezTo>
                  <a:cubicBezTo>
                    <a:pt x="1078" y="248"/>
                    <a:pt x="1078" y="248"/>
                    <a:pt x="1078" y="248"/>
                  </a:cubicBezTo>
                  <a:cubicBezTo>
                    <a:pt x="1053" y="248"/>
                    <a:pt x="1053" y="248"/>
                    <a:pt x="1053" y="248"/>
                  </a:cubicBezTo>
                  <a:cubicBezTo>
                    <a:pt x="1053" y="273"/>
                    <a:pt x="1053" y="273"/>
                    <a:pt x="1053" y="273"/>
                  </a:cubicBezTo>
                  <a:cubicBezTo>
                    <a:pt x="1134" y="273"/>
                    <a:pt x="1134" y="273"/>
                    <a:pt x="1134" y="273"/>
                  </a:cubicBezTo>
                  <a:cubicBezTo>
                    <a:pt x="1134" y="248"/>
                    <a:pt x="1134" y="248"/>
                    <a:pt x="1134" y="248"/>
                  </a:cubicBezTo>
                  <a:cubicBezTo>
                    <a:pt x="1109" y="248"/>
                    <a:pt x="1109" y="248"/>
                    <a:pt x="1109" y="248"/>
                  </a:cubicBezTo>
                  <a:cubicBezTo>
                    <a:pt x="1109" y="163"/>
                    <a:pt x="1109" y="163"/>
                    <a:pt x="1109" y="163"/>
                  </a:cubicBezTo>
                  <a:cubicBezTo>
                    <a:pt x="1109" y="117"/>
                    <a:pt x="1081" y="79"/>
                    <a:pt x="1030" y="79"/>
                  </a:cubicBezTo>
                  <a:cubicBezTo>
                    <a:pt x="1003" y="79"/>
                    <a:pt x="983" y="89"/>
                    <a:pt x="971" y="105"/>
                  </a:cubicBezTo>
                  <a:cubicBezTo>
                    <a:pt x="971" y="0"/>
                    <a:pt x="971" y="0"/>
                    <a:pt x="971" y="0"/>
                  </a:cubicBezTo>
                  <a:cubicBezTo>
                    <a:pt x="915" y="0"/>
                    <a:pt x="915" y="0"/>
                    <a:pt x="915" y="0"/>
                  </a:cubicBezTo>
                  <a:cubicBezTo>
                    <a:pt x="915" y="24"/>
                    <a:pt x="915" y="24"/>
                    <a:pt x="915" y="24"/>
                  </a:cubicBezTo>
                  <a:cubicBezTo>
                    <a:pt x="940" y="24"/>
                    <a:pt x="940" y="24"/>
                    <a:pt x="940" y="24"/>
                  </a:cubicBezTo>
                  <a:cubicBezTo>
                    <a:pt x="940" y="248"/>
                    <a:pt x="940" y="248"/>
                    <a:pt x="940" y="248"/>
                  </a:cubicBezTo>
                  <a:cubicBezTo>
                    <a:pt x="915" y="248"/>
                    <a:pt x="915" y="248"/>
                    <a:pt x="915" y="248"/>
                  </a:cubicBezTo>
                  <a:cubicBezTo>
                    <a:pt x="915" y="273"/>
                    <a:pt x="915" y="273"/>
                    <a:pt x="915" y="273"/>
                  </a:cubicBezTo>
                  <a:cubicBezTo>
                    <a:pt x="996" y="273"/>
                    <a:pt x="996" y="273"/>
                    <a:pt x="996" y="273"/>
                  </a:cubicBezTo>
                  <a:lnTo>
                    <a:pt x="996" y="248"/>
                  </a:lnTo>
                  <a:close/>
                  <a:moveTo>
                    <a:pt x="514" y="178"/>
                  </a:moveTo>
                  <a:cubicBezTo>
                    <a:pt x="514" y="135"/>
                    <a:pt x="542" y="104"/>
                    <a:pt x="580" y="104"/>
                  </a:cubicBezTo>
                  <a:cubicBezTo>
                    <a:pt x="619" y="104"/>
                    <a:pt x="646" y="136"/>
                    <a:pt x="646" y="178"/>
                  </a:cubicBezTo>
                  <a:cubicBezTo>
                    <a:pt x="646" y="221"/>
                    <a:pt x="619" y="252"/>
                    <a:pt x="580" y="252"/>
                  </a:cubicBezTo>
                  <a:cubicBezTo>
                    <a:pt x="542" y="252"/>
                    <a:pt x="514" y="221"/>
                    <a:pt x="514" y="178"/>
                  </a:cubicBezTo>
                  <a:moveTo>
                    <a:pt x="366" y="104"/>
                  </a:moveTo>
                  <a:cubicBezTo>
                    <a:pt x="406" y="104"/>
                    <a:pt x="427" y="133"/>
                    <a:pt x="430" y="164"/>
                  </a:cubicBezTo>
                  <a:cubicBezTo>
                    <a:pt x="299" y="164"/>
                    <a:pt x="299" y="164"/>
                    <a:pt x="299" y="164"/>
                  </a:cubicBezTo>
                  <a:cubicBezTo>
                    <a:pt x="302" y="130"/>
                    <a:pt x="326" y="104"/>
                    <a:pt x="366" y="104"/>
                  </a:cubicBezTo>
                  <a:moveTo>
                    <a:pt x="859" y="224"/>
                  </a:moveTo>
                  <a:cubicBezTo>
                    <a:pt x="859" y="109"/>
                    <a:pt x="859" y="109"/>
                    <a:pt x="859" y="109"/>
                  </a:cubicBezTo>
                  <a:cubicBezTo>
                    <a:pt x="897" y="109"/>
                    <a:pt x="897" y="109"/>
                    <a:pt x="897" y="109"/>
                  </a:cubicBezTo>
                  <a:cubicBezTo>
                    <a:pt x="897" y="84"/>
                    <a:pt x="897" y="84"/>
                    <a:pt x="897" y="84"/>
                  </a:cubicBezTo>
                  <a:cubicBezTo>
                    <a:pt x="859" y="84"/>
                    <a:pt x="859" y="84"/>
                    <a:pt x="859" y="84"/>
                  </a:cubicBezTo>
                  <a:cubicBezTo>
                    <a:pt x="859" y="36"/>
                    <a:pt x="859" y="36"/>
                    <a:pt x="859" y="36"/>
                  </a:cubicBezTo>
                  <a:cubicBezTo>
                    <a:pt x="829" y="36"/>
                    <a:pt x="829" y="36"/>
                    <a:pt x="829" y="36"/>
                  </a:cubicBezTo>
                  <a:cubicBezTo>
                    <a:pt x="829" y="84"/>
                    <a:pt x="829" y="84"/>
                    <a:pt x="829" y="84"/>
                  </a:cubicBezTo>
                  <a:cubicBezTo>
                    <a:pt x="799" y="84"/>
                    <a:pt x="799" y="84"/>
                    <a:pt x="799" y="84"/>
                  </a:cubicBezTo>
                  <a:cubicBezTo>
                    <a:pt x="799" y="109"/>
                    <a:pt x="799" y="109"/>
                    <a:pt x="799" y="109"/>
                  </a:cubicBezTo>
                  <a:cubicBezTo>
                    <a:pt x="829" y="109"/>
                    <a:pt x="829" y="109"/>
                    <a:pt x="829" y="109"/>
                  </a:cubicBezTo>
                  <a:cubicBezTo>
                    <a:pt x="829" y="225"/>
                    <a:pt x="829" y="225"/>
                    <a:pt x="829" y="225"/>
                  </a:cubicBezTo>
                  <a:cubicBezTo>
                    <a:pt x="829" y="259"/>
                    <a:pt x="844" y="275"/>
                    <a:pt x="879" y="275"/>
                  </a:cubicBezTo>
                  <a:cubicBezTo>
                    <a:pt x="884" y="275"/>
                    <a:pt x="893" y="274"/>
                    <a:pt x="897" y="273"/>
                  </a:cubicBezTo>
                  <a:cubicBezTo>
                    <a:pt x="897" y="248"/>
                    <a:pt x="897" y="248"/>
                    <a:pt x="897" y="248"/>
                  </a:cubicBezTo>
                  <a:cubicBezTo>
                    <a:pt x="892" y="249"/>
                    <a:pt x="886" y="249"/>
                    <a:pt x="882" y="249"/>
                  </a:cubicBezTo>
                  <a:cubicBezTo>
                    <a:pt x="866" y="249"/>
                    <a:pt x="859" y="244"/>
                    <a:pt x="859" y="224"/>
                  </a:cubicBezTo>
                  <a:moveTo>
                    <a:pt x="783" y="275"/>
                  </a:moveTo>
                  <a:cubicBezTo>
                    <a:pt x="789" y="275"/>
                    <a:pt x="797" y="274"/>
                    <a:pt x="801" y="273"/>
                  </a:cubicBezTo>
                  <a:cubicBezTo>
                    <a:pt x="801" y="248"/>
                    <a:pt x="801" y="248"/>
                    <a:pt x="801" y="248"/>
                  </a:cubicBezTo>
                  <a:cubicBezTo>
                    <a:pt x="795" y="249"/>
                    <a:pt x="791" y="249"/>
                    <a:pt x="787" y="249"/>
                  </a:cubicBezTo>
                  <a:cubicBezTo>
                    <a:pt x="774" y="249"/>
                    <a:pt x="768" y="243"/>
                    <a:pt x="768" y="222"/>
                  </a:cubicBezTo>
                  <a:cubicBezTo>
                    <a:pt x="768" y="0"/>
                    <a:pt x="768" y="0"/>
                    <a:pt x="768" y="0"/>
                  </a:cubicBezTo>
                  <a:cubicBezTo>
                    <a:pt x="712" y="0"/>
                    <a:pt x="712" y="0"/>
                    <a:pt x="712" y="0"/>
                  </a:cubicBezTo>
                  <a:cubicBezTo>
                    <a:pt x="712" y="24"/>
                    <a:pt x="712" y="24"/>
                    <a:pt x="712" y="24"/>
                  </a:cubicBezTo>
                  <a:cubicBezTo>
                    <a:pt x="737" y="24"/>
                    <a:pt x="737" y="24"/>
                    <a:pt x="737" y="24"/>
                  </a:cubicBezTo>
                  <a:cubicBezTo>
                    <a:pt x="737" y="224"/>
                    <a:pt x="737" y="224"/>
                    <a:pt x="737" y="224"/>
                  </a:cubicBezTo>
                  <a:cubicBezTo>
                    <a:pt x="737" y="257"/>
                    <a:pt x="751" y="275"/>
                    <a:pt x="783" y="27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6" name="Freeform 3">
              <a:extLst>
                <a:ext uri="{FF2B5EF4-FFF2-40B4-BE49-F238E27FC236}">
                  <a16:creationId xmlns:a16="http://schemas.microsoft.com/office/drawing/2014/main" id="{4DFEB978-9998-4C51-B950-8201DC4896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7202" y="1504398"/>
              <a:ext cx="1030288" cy="1231900"/>
            </a:xfrm>
            <a:custGeom>
              <a:avLst/>
              <a:gdLst>
                <a:gd name="T0" fmla="*/ 85 w 243"/>
                <a:gd name="T1" fmla="*/ 195 h 288"/>
                <a:gd name="T2" fmla="*/ 125 w 243"/>
                <a:gd name="T3" fmla="*/ 223 h 288"/>
                <a:gd name="T4" fmla="*/ 158 w 243"/>
                <a:gd name="T5" fmla="*/ 203 h 288"/>
                <a:gd name="T6" fmla="*/ 110 w 243"/>
                <a:gd name="T7" fmla="*/ 176 h 288"/>
                <a:gd name="T8" fmla="*/ 36 w 243"/>
                <a:gd name="T9" fmla="*/ 150 h 288"/>
                <a:gd name="T10" fmla="*/ 5 w 243"/>
                <a:gd name="T11" fmla="*/ 87 h 288"/>
                <a:gd name="T12" fmla="*/ 119 w 243"/>
                <a:gd name="T13" fmla="*/ 0 h 288"/>
                <a:gd name="T14" fmla="*/ 236 w 243"/>
                <a:gd name="T15" fmla="*/ 86 h 288"/>
                <a:gd name="T16" fmla="*/ 153 w 243"/>
                <a:gd name="T17" fmla="*/ 86 h 288"/>
                <a:gd name="T18" fmla="*/ 118 w 243"/>
                <a:gd name="T19" fmla="*/ 62 h 288"/>
                <a:gd name="T20" fmla="*/ 90 w 243"/>
                <a:gd name="T21" fmla="*/ 80 h 288"/>
                <a:gd name="T22" fmla="*/ 130 w 243"/>
                <a:gd name="T23" fmla="*/ 104 h 288"/>
                <a:gd name="T24" fmla="*/ 208 w 243"/>
                <a:gd name="T25" fmla="*/ 130 h 288"/>
                <a:gd name="T26" fmla="*/ 243 w 243"/>
                <a:gd name="T27" fmla="*/ 194 h 288"/>
                <a:gd name="T28" fmla="*/ 122 w 243"/>
                <a:gd name="T29" fmla="*/ 288 h 288"/>
                <a:gd name="T30" fmla="*/ 0 w 243"/>
                <a:gd name="T31" fmla="*/ 195 h 288"/>
                <a:gd name="T32" fmla="*/ 85 w 243"/>
                <a:gd name="T33" fmla="*/ 195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3" h="288">
                  <a:moveTo>
                    <a:pt x="85" y="195"/>
                  </a:moveTo>
                  <a:cubicBezTo>
                    <a:pt x="90" y="216"/>
                    <a:pt x="101" y="223"/>
                    <a:pt x="125" y="223"/>
                  </a:cubicBezTo>
                  <a:cubicBezTo>
                    <a:pt x="146" y="223"/>
                    <a:pt x="158" y="215"/>
                    <a:pt x="158" y="203"/>
                  </a:cubicBezTo>
                  <a:cubicBezTo>
                    <a:pt x="158" y="186"/>
                    <a:pt x="142" y="185"/>
                    <a:pt x="110" y="176"/>
                  </a:cubicBezTo>
                  <a:cubicBezTo>
                    <a:pt x="72" y="166"/>
                    <a:pt x="48" y="158"/>
                    <a:pt x="36" y="150"/>
                  </a:cubicBezTo>
                  <a:cubicBezTo>
                    <a:pt x="15" y="135"/>
                    <a:pt x="5" y="114"/>
                    <a:pt x="5" y="87"/>
                  </a:cubicBezTo>
                  <a:cubicBezTo>
                    <a:pt x="5" y="34"/>
                    <a:pt x="47" y="0"/>
                    <a:pt x="119" y="0"/>
                  </a:cubicBezTo>
                  <a:cubicBezTo>
                    <a:pt x="189" y="0"/>
                    <a:pt x="231" y="31"/>
                    <a:pt x="236" y="86"/>
                  </a:cubicBezTo>
                  <a:cubicBezTo>
                    <a:pt x="153" y="86"/>
                    <a:pt x="153" y="86"/>
                    <a:pt x="153" y="86"/>
                  </a:cubicBezTo>
                  <a:cubicBezTo>
                    <a:pt x="150" y="70"/>
                    <a:pt x="139" y="62"/>
                    <a:pt x="118" y="62"/>
                  </a:cubicBezTo>
                  <a:cubicBezTo>
                    <a:pt x="99" y="62"/>
                    <a:pt x="90" y="68"/>
                    <a:pt x="90" y="80"/>
                  </a:cubicBezTo>
                  <a:cubicBezTo>
                    <a:pt x="90" y="95"/>
                    <a:pt x="104" y="98"/>
                    <a:pt x="130" y="104"/>
                  </a:cubicBezTo>
                  <a:cubicBezTo>
                    <a:pt x="164" y="113"/>
                    <a:pt x="191" y="119"/>
                    <a:pt x="208" y="130"/>
                  </a:cubicBezTo>
                  <a:cubicBezTo>
                    <a:pt x="232" y="146"/>
                    <a:pt x="243" y="166"/>
                    <a:pt x="243" y="194"/>
                  </a:cubicBezTo>
                  <a:cubicBezTo>
                    <a:pt x="243" y="253"/>
                    <a:pt x="201" y="288"/>
                    <a:pt x="122" y="288"/>
                  </a:cubicBezTo>
                  <a:cubicBezTo>
                    <a:pt x="48" y="288"/>
                    <a:pt x="6" y="253"/>
                    <a:pt x="0" y="195"/>
                  </a:cubicBezTo>
                  <a:lnTo>
                    <a:pt x="85" y="1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7" name="Freeform 4">
              <a:extLst>
                <a:ext uri="{FF2B5EF4-FFF2-40B4-BE49-F238E27FC236}">
                  <a16:creationId xmlns:a16="http://schemas.microsoft.com/office/drawing/2014/main" id="{5AA45A1A-56E8-4687-A1C0-2DE872F66AA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7727" y="1504398"/>
              <a:ext cx="1147763" cy="1231900"/>
            </a:xfrm>
            <a:custGeom>
              <a:avLst/>
              <a:gdLst>
                <a:gd name="T0" fmla="*/ 271 w 271"/>
                <a:gd name="T1" fmla="*/ 174 h 288"/>
                <a:gd name="T2" fmla="*/ 140 w 271"/>
                <a:gd name="T3" fmla="*/ 288 h 288"/>
                <a:gd name="T4" fmla="*/ 0 w 271"/>
                <a:gd name="T5" fmla="*/ 144 h 288"/>
                <a:gd name="T6" fmla="*/ 139 w 271"/>
                <a:gd name="T7" fmla="*/ 0 h 288"/>
                <a:gd name="T8" fmla="*/ 269 w 271"/>
                <a:gd name="T9" fmla="*/ 111 h 288"/>
                <a:gd name="T10" fmla="*/ 186 w 271"/>
                <a:gd name="T11" fmla="*/ 111 h 288"/>
                <a:gd name="T12" fmla="*/ 140 w 271"/>
                <a:gd name="T13" fmla="*/ 68 h 288"/>
                <a:gd name="T14" fmla="*/ 88 w 271"/>
                <a:gd name="T15" fmla="*/ 144 h 288"/>
                <a:gd name="T16" fmla="*/ 142 w 271"/>
                <a:gd name="T17" fmla="*/ 220 h 288"/>
                <a:gd name="T18" fmla="*/ 188 w 271"/>
                <a:gd name="T19" fmla="*/ 174 h 288"/>
                <a:gd name="T20" fmla="*/ 271 w 271"/>
                <a:gd name="T21" fmla="*/ 17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1" h="288">
                  <a:moveTo>
                    <a:pt x="271" y="174"/>
                  </a:moveTo>
                  <a:cubicBezTo>
                    <a:pt x="266" y="246"/>
                    <a:pt x="219" y="288"/>
                    <a:pt x="140" y="288"/>
                  </a:cubicBezTo>
                  <a:cubicBezTo>
                    <a:pt x="53" y="288"/>
                    <a:pt x="0" y="233"/>
                    <a:pt x="0" y="144"/>
                  </a:cubicBezTo>
                  <a:cubicBezTo>
                    <a:pt x="0" y="55"/>
                    <a:pt x="54" y="0"/>
                    <a:pt x="139" y="0"/>
                  </a:cubicBezTo>
                  <a:cubicBezTo>
                    <a:pt x="218" y="0"/>
                    <a:pt x="264" y="40"/>
                    <a:pt x="269" y="111"/>
                  </a:cubicBezTo>
                  <a:cubicBezTo>
                    <a:pt x="186" y="111"/>
                    <a:pt x="186" y="111"/>
                    <a:pt x="186" y="111"/>
                  </a:cubicBezTo>
                  <a:cubicBezTo>
                    <a:pt x="183" y="83"/>
                    <a:pt x="168" y="68"/>
                    <a:pt x="140" y="68"/>
                  </a:cubicBezTo>
                  <a:cubicBezTo>
                    <a:pt x="105" y="68"/>
                    <a:pt x="88" y="94"/>
                    <a:pt x="88" y="144"/>
                  </a:cubicBezTo>
                  <a:cubicBezTo>
                    <a:pt x="88" y="194"/>
                    <a:pt x="107" y="220"/>
                    <a:pt x="142" y="220"/>
                  </a:cubicBezTo>
                  <a:cubicBezTo>
                    <a:pt x="169" y="220"/>
                    <a:pt x="186" y="204"/>
                    <a:pt x="188" y="174"/>
                  </a:cubicBezTo>
                  <a:lnTo>
                    <a:pt x="271" y="1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8F5885F4-B442-4DC7-A6C5-9C77C9A18B1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6115" y="1539323"/>
              <a:ext cx="1144588" cy="1163638"/>
            </a:xfrm>
            <a:custGeom>
              <a:avLst/>
              <a:gdLst>
                <a:gd name="T0" fmla="*/ 0 w 721"/>
                <a:gd name="T1" fmla="*/ 0 h 733"/>
                <a:gd name="T2" fmla="*/ 237 w 721"/>
                <a:gd name="T3" fmla="*/ 0 h 733"/>
                <a:gd name="T4" fmla="*/ 360 w 721"/>
                <a:gd name="T5" fmla="*/ 474 h 733"/>
                <a:gd name="T6" fmla="*/ 491 w 721"/>
                <a:gd name="T7" fmla="*/ 0 h 733"/>
                <a:gd name="T8" fmla="*/ 721 w 721"/>
                <a:gd name="T9" fmla="*/ 0 h 733"/>
                <a:gd name="T10" fmla="*/ 478 w 721"/>
                <a:gd name="T11" fmla="*/ 733 h 733"/>
                <a:gd name="T12" fmla="*/ 245 w 721"/>
                <a:gd name="T13" fmla="*/ 733 h 733"/>
                <a:gd name="T14" fmla="*/ 0 w 721"/>
                <a:gd name="T15" fmla="*/ 0 h 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1" h="733">
                  <a:moveTo>
                    <a:pt x="0" y="0"/>
                  </a:moveTo>
                  <a:lnTo>
                    <a:pt x="237" y="0"/>
                  </a:lnTo>
                  <a:lnTo>
                    <a:pt x="360" y="474"/>
                  </a:lnTo>
                  <a:lnTo>
                    <a:pt x="491" y="0"/>
                  </a:lnTo>
                  <a:lnTo>
                    <a:pt x="721" y="0"/>
                  </a:lnTo>
                  <a:lnTo>
                    <a:pt x="478" y="733"/>
                  </a:lnTo>
                  <a:lnTo>
                    <a:pt x="245" y="73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430A74DF-73A3-4CDD-A36E-988C8B0C98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652" y="1504398"/>
              <a:ext cx="1500188" cy="1231900"/>
            </a:xfrm>
            <a:custGeom>
              <a:avLst/>
              <a:gdLst>
                <a:gd name="T0" fmla="*/ 101 w 354"/>
                <a:gd name="T1" fmla="*/ 0 h 288"/>
                <a:gd name="T2" fmla="*/ 73 w 354"/>
                <a:gd name="T3" fmla="*/ 12 h 288"/>
                <a:gd name="T4" fmla="*/ 15 w 354"/>
                <a:gd name="T5" fmla="*/ 69 h 288"/>
                <a:gd name="T6" fmla="*/ 15 w 354"/>
                <a:gd name="T7" fmla="*/ 127 h 288"/>
                <a:gd name="T8" fmla="*/ 177 w 354"/>
                <a:gd name="T9" fmla="*/ 288 h 288"/>
                <a:gd name="T10" fmla="*/ 338 w 354"/>
                <a:gd name="T11" fmla="*/ 127 h 288"/>
                <a:gd name="T12" fmla="*/ 338 w 354"/>
                <a:gd name="T13" fmla="*/ 69 h 288"/>
                <a:gd name="T14" fmla="*/ 281 w 354"/>
                <a:gd name="T15" fmla="*/ 12 h 288"/>
                <a:gd name="T16" fmla="*/ 252 w 354"/>
                <a:gd name="T17" fmla="*/ 0 h 288"/>
                <a:gd name="T18" fmla="*/ 224 w 354"/>
                <a:gd name="T19" fmla="*/ 12 h 288"/>
                <a:gd name="T20" fmla="*/ 177 w 354"/>
                <a:gd name="T21" fmla="*/ 59 h 288"/>
                <a:gd name="T22" fmla="*/ 130 w 354"/>
                <a:gd name="T23" fmla="*/ 12 h 288"/>
                <a:gd name="T24" fmla="*/ 101 w 354"/>
                <a:gd name="T25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4" h="288">
                  <a:moveTo>
                    <a:pt x="101" y="0"/>
                  </a:moveTo>
                  <a:cubicBezTo>
                    <a:pt x="91" y="0"/>
                    <a:pt x="80" y="4"/>
                    <a:pt x="73" y="12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0" y="85"/>
                    <a:pt x="0" y="111"/>
                    <a:pt x="15" y="127"/>
                  </a:cubicBezTo>
                  <a:cubicBezTo>
                    <a:pt x="177" y="288"/>
                    <a:pt x="177" y="288"/>
                    <a:pt x="177" y="288"/>
                  </a:cubicBezTo>
                  <a:cubicBezTo>
                    <a:pt x="338" y="127"/>
                    <a:pt x="338" y="127"/>
                    <a:pt x="338" y="127"/>
                  </a:cubicBezTo>
                  <a:cubicBezTo>
                    <a:pt x="354" y="111"/>
                    <a:pt x="354" y="85"/>
                    <a:pt x="338" y="69"/>
                  </a:cubicBezTo>
                  <a:cubicBezTo>
                    <a:pt x="281" y="12"/>
                    <a:pt x="281" y="12"/>
                    <a:pt x="281" y="12"/>
                  </a:cubicBezTo>
                  <a:cubicBezTo>
                    <a:pt x="273" y="4"/>
                    <a:pt x="263" y="0"/>
                    <a:pt x="252" y="0"/>
                  </a:cubicBezTo>
                  <a:cubicBezTo>
                    <a:pt x="242" y="0"/>
                    <a:pt x="232" y="4"/>
                    <a:pt x="224" y="12"/>
                  </a:cubicBezTo>
                  <a:cubicBezTo>
                    <a:pt x="177" y="59"/>
                    <a:pt x="177" y="59"/>
                    <a:pt x="177" y="59"/>
                  </a:cubicBezTo>
                  <a:cubicBezTo>
                    <a:pt x="130" y="12"/>
                    <a:pt x="130" y="12"/>
                    <a:pt x="130" y="12"/>
                  </a:cubicBezTo>
                  <a:cubicBezTo>
                    <a:pt x="122" y="4"/>
                    <a:pt x="111" y="0"/>
                    <a:pt x="10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326DD814-0149-498C-A954-885C837F6B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806527" y="2471186"/>
              <a:ext cx="233363" cy="239713"/>
            </a:xfrm>
            <a:custGeom>
              <a:avLst/>
              <a:gdLst>
                <a:gd name="T0" fmla="*/ 27 w 55"/>
                <a:gd name="T1" fmla="*/ 56 h 56"/>
                <a:gd name="T2" fmla="*/ 0 w 55"/>
                <a:gd name="T3" fmla="*/ 28 h 56"/>
                <a:gd name="T4" fmla="*/ 27 w 55"/>
                <a:gd name="T5" fmla="*/ 0 h 56"/>
                <a:gd name="T6" fmla="*/ 55 w 55"/>
                <a:gd name="T7" fmla="*/ 28 h 56"/>
                <a:gd name="T8" fmla="*/ 27 w 55"/>
                <a:gd name="T9" fmla="*/ 56 h 56"/>
                <a:gd name="T10" fmla="*/ 27 w 55"/>
                <a:gd name="T11" fmla="*/ 5 h 56"/>
                <a:gd name="T12" fmla="*/ 6 w 55"/>
                <a:gd name="T13" fmla="*/ 28 h 56"/>
                <a:gd name="T14" fmla="*/ 27 w 55"/>
                <a:gd name="T15" fmla="*/ 51 h 56"/>
                <a:gd name="T16" fmla="*/ 49 w 55"/>
                <a:gd name="T17" fmla="*/ 28 h 56"/>
                <a:gd name="T18" fmla="*/ 27 w 55"/>
                <a:gd name="T19" fmla="*/ 5 h 56"/>
                <a:gd name="T20" fmla="*/ 22 w 55"/>
                <a:gd name="T21" fmla="*/ 44 h 56"/>
                <a:gd name="T22" fmla="*/ 16 w 55"/>
                <a:gd name="T23" fmla="*/ 44 h 56"/>
                <a:gd name="T24" fmla="*/ 16 w 55"/>
                <a:gd name="T25" fmla="*/ 13 h 56"/>
                <a:gd name="T26" fmla="*/ 28 w 55"/>
                <a:gd name="T27" fmla="*/ 13 h 56"/>
                <a:gd name="T28" fmla="*/ 40 w 55"/>
                <a:gd name="T29" fmla="*/ 22 h 56"/>
                <a:gd name="T30" fmla="*/ 31 w 55"/>
                <a:gd name="T31" fmla="*/ 30 h 56"/>
                <a:gd name="T32" fmla="*/ 40 w 55"/>
                <a:gd name="T33" fmla="*/ 44 h 56"/>
                <a:gd name="T34" fmla="*/ 34 w 55"/>
                <a:gd name="T35" fmla="*/ 44 h 56"/>
                <a:gd name="T36" fmla="*/ 26 w 55"/>
                <a:gd name="T37" fmla="*/ 31 h 56"/>
                <a:gd name="T38" fmla="*/ 22 w 55"/>
                <a:gd name="T39" fmla="*/ 31 h 56"/>
                <a:gd name="T40" fmla="*/ 22 w 55"/>
                <a:gd name="T41" fmla="*/ 44 h 56"/>
                <a:gd name="T42" fmla="*/ 27 w 55"/>
                <a:gd name="T43" fmla="*/ 26 h 56"/>
                <a:gd name="T44" fmla="*/ 34 w 55"/>
                <a:gd name="T45" fmla="*/ 21 h 56"/>
                <a:gd name="T46" fmla="*/ 28 w 55"/>
                <a:gd name="T47" fmla="*/ 17 h 56"/>
                <a:gd name="T48" fmla="*/ 22 w 55"/>
                <a:gd name="T49" fmla="*/ 17 h 56"/>
                <a:gd name="T50" fmla="*/ 22 w 55"/>
                <a:gd name="T51" fmla="*/ 26 h 56"/>
                <a:gd name="T52" fmla="*/ 27 w 55"/>
                <a:gd name="T53" fmla="*/ 2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5" h="56">
                  <a:moveTo>
                    <a:pt x="27" y="56"/>
                  </a:moveTo>
                  <a:cubicBezTo>
                    <a:pt x="11" y="56"/>
                    <a:pt x="0" y="44"/>
                    <a:pt x="0" y="28"/>
                  </a:cubicBezTo>
                  <a:cubicBezTo>
                    <a:pt x="0" y="11"/>
                    <a:pt x="12" y="0"/>
                    <a:pt x="27" y="0"/>
                  </a:cubicBezTo>
                  <a:cubicBezTo>
                    <a:pt x="42" y="0"/>
                    <a:pt x="55" y="11"/>
                    <a:pt x="55" y="28"/>
                  </a:cubicBezTo>
                  <a:cubicBezTo>
                    <a:pt x="55" y="45"/>
                    <a:pt x="42" y="56"/>
                    <a:pt x="27" y="56"/>
                  </a:cubicBezTo>
                  <a:close/>
                  <a:moveTo>
                    <a:pt x="27" y="5"/>
                  </a:moveTo>
                  <a:cubicBezTo>
                    <a:pt x="15" y="5"/>
                    <a:pt x="6" y="14"/>
                    <a:pt x="6" y="28"/>
                  </a:cubicBezTo>
                  <a:cubicBezTo>
                    <a:pt x="6" y="41"/>
                    <a:pt x="14" y="51"/>
                    <a:pt x="27" y="51"/>
                  </a:cubicBezTo>
                  <a:cubicBezTo>
                    <a:pt x="39" y="51"/>
                    <a:pt x="49" y="42"/>
                    <a:pt x="49" y="28"/>
                  </a:cubicBezTo>
                  <a:cubicBezTo>
                    <a:pt x="49" y="14"/>
                    <a:pt x="39" y="5"/>
                    <a:pt x="27" y="5"/>
                  </a:cubicBezTo>
                  <a:close/>
                  <a:moveTo>
                    <a:pt x="22" y="44"/>
                  </a:moveTo>
                  <a:cubicBezTo>
                    <a:pt x="16" y="44"/>
                    <a:pt x="16" y="44"/>
                    <a:pt x="16" y="44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36" y="13"/>
                    <a:pt x="40" y="16"/>
                    <a:pt x="40" y="22"/>
                  </a:cubicBezTo>
                  <a:cubicBezTo>
                    <a:pt x="40" y="27"/>
                    <a:pt x="36" y="30"/>
                    <a:pt x="31" y="30"/>
                  </a:cubicBezTo>
                  <a:cubicBezTo>
                    <a:pt x="40" y="44"/>
                    <a:pt x="40" y="44"/>
                    <a:pt x="40" y="44"/>
                  </a:cubicBezTo>
                  <a:cubicBezTo>
                    <a:pt x="34" y="44"/>
                    <a:pt x="34" y="44"/>
                    <a:pt x="34" y="44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2" y="31"/>
                    <a:pt x="22" y="31"/>
                    <a:pt x="22" y="31"/>
                  </a:cubicBezTo>
                  <a:lnTo>
                    <a:pt x="22" y="44"/>
                  </a:lnTo>
                  <a:close/>
                  <a:moveTo>
                    <a:pt x="27" y="26"/>
                  </a:moveTo>
                  <a:cubicBezTo>
                    <a:pt x="31" y="26"/>
                    <a:pt x="34" y="26"/>
                    <a:pt x="34" y="21"/>
                  </a:cubicBezTo>
                  <a:cubicBezTo>
                    <a:pt x="34" y="18"/>
                    <a:pt x="31" y="17"/>
                    <a:pt x="28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2" y="26"/>
                    <a:pt x="22" y="26"/>
                    <a:pt x="22" y="26"/>
                  </a:cubicBezTo>
                  <a:lnTo>
                    <a:pt x="27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7700531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021" y="1464905"/>
            <a:ext cx="5703235" cy="3555610"/>
          </a:xfrm>
          <a:prstGeom prst="rect">
            <a:avLst/>
          </a:prstGeom>
        </p:spPr>
      </p:pic>
      <p:grpSp>
        <p:nvGrpSpPr>
          <p:cNvPr id="12" name="Group 11"/>
          <p:cNvGrpSpPr/>
          <p:nvPr userDrawn="1"/>
        </p:nvGrpSpPr>
        <p:grpSpPr>
          <a:xfrm>
            <a:off x="550581" y="429544"/>
            <a:ext cx="3829051" cy="352779"/>
            <a:chOff x="557784" y="429541"/>
            <a:chExt cx="2871788" cy="352779"/>
          </a:xfrm>
        </p:grpSpPr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F017E871-18C4-45C8-9198-BF682349044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62537" y="439542"/>
              <a:ext cx="1377022" cy="340505"/>
            </a:xfrm>
            <a:custGeom>
              <a:avLst/>
              <a:gdLst>
                <a:gd name="T0" fmla="*/ 701 w 1134"/>
                <a:gd name="T1" fmla="*/ 273 h 278"/>
                <a:gd name="T2" fmla="*/ 675 w 1134"/>
                <a:gd name="T3" fmla="*/ 248 h 278"/>
                <a:gd name="T4" fmla="*/ 701 w 1134"/>
                <a:gd name="T5" fmla="*/ 109 h 278"/>
                <a:gd name="T6" fmla="*/ 645 w 1134"/>
                <a:gd name="T7" fmla="*/ 84 h 278"/>
                <a:gd name="T8" fmla="*/ 576 w 1134"/>
                <a:gd name="T9" fmla="*/ 79 h 278"/>
                <a:gd name="T10" fmla="*/ 576 w 1134"/>
                <a:gd name="T11" fmla="*/ 278 h 278"/>
                <a:gd name="T12" fmla="*/ 645 w 1134"/>
                <a:gd name="T13" fmla="*/ 273 h 278"/>
                <a:gd name="T14" fmla="*/ 426 w 1134"/>
                <a:gd name="T15" fmla="*/ 222 h 278"/>
                <a:gd name="T16" fmla="*/ 299 w 1134"/>
                <a:gd name="T17" fmla="*/ 189 h 278"/>
                <a:gd name="T18" fmla="*/ 461 w 1134"/>
                <a:gd name="T19" fmla="*/ 175 h 278"/>
                <a:gd name="T20" fmla="*/ 267 w 1134"/>
                <a:gd name="T21" fmla="*/ 178 h 278"/>
                <a:gd name="T22" fmla="*/ 456 w 1134"/>
                <a:gd name="T23" fmla="*/ 222 h 278"/>
                <a:gd name="T24" fmla="*/ 59 w 1134"/>
                <a:gd name="T25" fmla="*/ 25 h 278"/>
                <a:gd name="T26" fmla="*/ 86 w 1134"/>
                <a:gd name="T27" fmla="*/ 0 h 278"/>
                <a:gd name="T28" fmla="*/ 0 w 1134"/>
                <a:gd name="T29" fmla="*/ 25 h 278"/>
                <a:gd name="T30" fmla="*/ 27 w 1134"/>
                <a:gd name="T31" fmla="*/ 247 h 278"/>
                <a:gd name="T32" fmla="*/ 0 w 1134"/>
                <a:gd name="T33" fmla="*/ 273 h 278"/>
                <a:gd name="T34" fmla="*/ 86 w 1134"/>
                <a:gd name="T35" fmla="*/ 247 h 278"/>
                <a:gd name="T36" fmla="*/ 59 w 1134"/>
                <a:gd name="T37" fmla="*/ 138 h 278"/>
                <a:gd name="T38" fmla="*/ 196 w 1134"/>
                <a:gd name="T39" fmla="*/ 247 h 278"/>
                <a:gd name="T40" fmla="*/ 168 w 1134"/>
                <a:gd name="T41" fmla="*/ 273 h 278"/>
                <a:gd name="T42" fmla="*/ 255 w 1134"/>
                <a:gd name="T43" fmla="*/ 247 h 278"/>
                <a:gd name="T44" fmla="*/ 227 w 1134"/>
                <a:gd name="T45" fmla="*/ 25 h 278"/>
                <a:gd name="T46" fmla="*/ 255 w 1134"/>
                <a:gd name="T47" fmla="*/ 0 h 278"/>
                <a:gd name="T48" fmla="*/ 168 w 1134"/>
                <a:gd name="T49" fmla="*/ 25 h 278"/>
                <a:gd name="T50" fmla="*/ 196 w 1134"/>
                <a:gd name="T51" fmla="*/ 114 h 278"/>
                <a:gd name="T52" fmla="*/ 996 w 1134"/>
                <a:gd name="T53" fmla="*/ 248 h 278"/>
                <a:gd name="T54" fmla="*/ 971 w 1134"/>
                <a:gd name="T55" fmla="*/ 163 h 278"/>
                <a:gd name="T56" fmla="*/ 1078 w 1134"/>
                <a:gd name="T57" fmla="*/ 163 h 278"/>
                <a:gd name="T58" fmla="*/ 1053 w 1134"/>
                <a:gd name="T59" fmla="*/ 248 h 278"/>
                <a:gd name="T60" fmla="*/ 1134 w 1134"/>
                <a:gd name="T61" fmla="*/ 273 h 278"/>
                <a:gd name="T62" fmla="*/ 1109 w 1134"/>
                <a:gd name="T63" fmla="*/ 248 h 278"/>
                <a:gd name="T64" fmla="*/ 1030 w 1134"/>
                <a:gd name="T65" fmla="*/ 79 h 278"/>
                <a:gd name="T66" fmla="*/ 971 w 1134"/>
                <a:gd name="T67" fmla="*/ 0 h 278"/>
                <a:gd name="T68" fmla="*/ 915 w 1134"/>
                <a:gd name="T69" fmla="*/ 24 h 278"/>
                <a:gd name="T70" fmla="*/ 940 w 1134"/>
                <a:gd name="T71" fmla="*/ 248 h 278"/>
                <a:gd name="T72" fmla="*/ 915 w 1134"/>
                <a:gd name="T73" fmla="*/ 273 h 278"/>
                <a:gd name="T74" fmla="*/ 996 w 1134"/>
                <a:gd name="T75" fmla="*/ 248 h 278"/>
                <a:gd name="T76" fmla="*/ 580 w 1134"/>
                <a:gd name="T77" fmla="*/ 104 h 278"/>
                <a:gd name="T78" fmla="*/ 580 w 1134"/>
                <a:gd name="T79" fmla="*/ 252 h 278"/>
                <a:gd name="T80" fmla="*/ 366 w 1134"/>
                <a:gd name="T81" fmla="*/ 104 h 278"/>
                <a:gd name="T82" fmla="*/ 299 w 1134"/>
                <a:gd name="T83" fmla="*/ 164 h 278"/>
                <a:gd name="T84" fmla="*/ 859 w 1134"/>
                <a:gd name="T85" fmla="*/ 224 h 278"/>
                <a:gd name="T86" fmla="*/ 897 w 1134"/>
                <a:gd name="T87" fmla="*/ 109 h 278"/>
                <a:gd name="T88" fmla="*/ 859 w 1134"/>
                <a:gd name="T89" fmla="*/ 84 h 278"/>
                <a:gd name="T90" fmla="*/ 829 w 1134"/>
                <a:gd name="T91" fmla="*/ 36 h 278"/>
                <a:gd name="T92" fmla="*/ 799 w 1134"/>
                <a:gd name="T93" fmla="*/ 84 h 278"/>
                <a:gd name="T94" fmla="*/ 829 w 1134"/>
                <a:gd name="T95" fmla="*/ 109 h 278"/>
                <a:gd name="T96" fmla="*/ 879 w 1134"/>
                <a:gd name="T97" fmla="*/ 275 h 278"/>
                <a:gd name="T98" fmla="*/ 897 w 1134"/>
                <a:gd name="T99" fmla="*/ 248 h 278"/>
                <a:gd name="T100" fmla="*/ 859 w 1134"/>
                <a:gd name="T101" fmla="*/ 224 h 278"/>
                <a:gd name="T102" fmla="*/ 801 w 1134"/>
                <a:gd name="T103" fmla="*/ 273 h 278"/>
                <a:gd name="T104" fmla="*/ 787 w 1134"/>
                <a:gd name="T105" fmla="*/ 249 h 278"/>
                <a:gd name="T106" fmla="*/ 768 w 1134"/>
                <a:gd name="T107" fmla="*/ 0 h 278"/>
                <a:gd name="T108" fmla="*/ 712 w 1134"/>
                <a:gd name="T109" fmla="*/ 24 h 278"/>
                <a:gd name="T110" fmla="*/ 737 w 1134"/>
                <a:gd name="T111" fmla="*/ 224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34" h="278">
                  <a:moveTo>
                    <a:pt x="645" y="273"/>
                  </a:moveTo>
                  <a:cubicBezTo>
                    <a:pt x="701" y="273"/>
                    <a:pt x="701" y="273"/>
                    <a:pt x="701" y="273"/>
                  </a:cubicBezTo>
                  <a:cubicBezTo>
                    <a:pt x="701" y="248"/>
                    <a:pt x="701" y="248"/>
                    <a:pt x="701" y="248"/>
                  </a:cubicBezTo>
                  <a:cubicBezTo>
                    <a:pt x="675" y="248"/>
                    <a:pt x="675" y="248"/>
                    <a:pt x="675" y="248"/>
                  </a:cubicBezTo>
                  <a:cubicBezTo>
                    <a:pt x="675" y="109"/>
                    <a:pt x="675" y="109"/>
                    <a:pt x="675" y="109"/>
                  </a:cubicBezTo>
                  <a:cubicBezTo>
                    <a:pt x="701" y="109"/>
                    <a:pt x="701" y="109"/>
                    <a:pt x="701" y="109"/>
                  </a:cubicBezTo>
                  <a:cubicBezTo>
                    <a:pt x="701" y="84"/>
                    <a:pt x="701" y="84"/>
                    <a:pt x="701" y="84"/>
                  </a:cubicBezTo>
                  <a:cubicBezTo>
                    <a:pt x="645" y="84"/>
                    <a:pt x="645" y="84"/>
                    <a:pt x="645" y="84"/>
                  </a:cubicBezTo>
                  <a:cubicBezTo>
                    <a:pt x="645" y="112"/>
                    <a:pt x="645" y="112"/>
                    <a:pt x="645" y="112"/>
                  </a:cubicBezTo>
                  <a:cubicBezTo>
                    <a:pt x="629" y="91"/>
                    <a:pt x="605" y="79"/>
                    <a:pt x="576" y="79"/>
                  </a:cubicBezTo>
                  <a:cubicBezTo>
                    <a:pt x="523" y="79"/>
                    <a:pt x="483" y="122"/>
                    <a:pt x="483" y="178"/>
                  </a:cubicBezTo>
                  <a:cubicBezTo>
                    <a:pt x="483" y="235"/>
                    <a:pt x="523" y="278"/>
                    <a:pt x="576" y="278"/>
                  </a:cubicBezTo>
                  <a:cubicBezTo>
                    <a:pt x="605" y="278"/>
                    <a:pt x="629" y="265"/>
                    <a:pt x="645" y="245"/>
                  </a:cubicBezTo>
                  <a:lnTo>
                    <a:pt x="645" y="273"/>
                  </a:lnTo>
                  <a:close/>
                  <a:moveTo>
                    <a:pt x="456" y="222"/>
                  </a:moveTo>
                  <a:cubicBezTo>
                    <a:pt x="426" y="222"/>
                    <a:pt x="426" y="222"/>
                    <a:pt x="426" y="222"/>
                  </a:cubicBezTo>
                  <a:cubicBezTo>
                    <a:pt x="415" y="241"/>
                    <a:pt x="395" y="253"/>
                    <a:pt x="367" y="253"/>
                  </a:cubicBezTo>
                  <a:cubicBezTo>
                    <a:pt x="325" y="253"/>
                    <a:pt x="302" y="227"/>
                    <a:pt x="299" y="189"/>
                  </a:cubicBezTo>
                  <a:cubicBezTo>
                    <a:pt x="461" y="189"/>
                    <a:pt x="461" y="189"/>
                    <a:pt x="461" y="189"/>
                  </a:cubicBezTo>
                  <a:cubicBezTo>
                    <a:pt x="461" y="175"/>
                    <a:pt x="461" y="175"/>
                    <a:pt x="461" y="175"/>
                  </a:cubicBezTo>
                  <a:cubicBezTo>
                    <a:pt x="461" y="118"/>
                    <a:pt x="424" y="79"/>
                    <a:pt x="366" y="79"/>
                  </a:cubicBezTo>
                  <a:cubicBezTo>
                    <a:pt x="308" y="79"/>
                    <a:pt x="267" y="120"/>
                    <a:pt x="267" y="178"/>
                  </a:cubicBezTo>
                  <a:cubicBezTo>
                    <a:pt x="267" y="237"/>
                    <a:pt x="308" y="278"/>
                    <a:pt x="366" y="278"/>
                  </a:cubicBezTo>
                  <a:cubicBezTo>
                    <a:pt x="409" y="278"/>
                    <a:pt x="442" y="257"/>
                    <a:pt x="456" y="222"/>
                  </a:cubicBezTo>
                  <a:moveTo>
                    <a:pt x="59" y="114"/>
                  </a:moveTo>
                  <a:cubicBezTo>
                    <a:pt x="59" y="25"/>
                    <a:pt x="59" y="25"/>
                    <a:pt x="59" y="25"/>
                  </a:cubicBezTo>
                  <a:cubicBezTo>
                    <a:pt x="86" y="25"/>
                    <a:pt x="86" y="25"/>
                    <a:pt x="86" y="25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7" y="247"/>
                    <a:pt x="27" y="247"/>
                    <a:pt x="27" y="247"/>
                  </a:cubicBezTo>
                  <a:cubicBezTo>
                    <a:pt x="0" y="247"/>
                    <a:pt x="0" y="247"/>
                    <a:pt x="0" y="24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6" y="273"/>
                    <a:pt x="86" y="273"/>
                    <a:pt x="86" y="273"/>
                  </a:cubicBezTo>
                  <a:cubicBezTo>
                    <a:pt x="86" y="247"/>
                    <a:pt x="86" y="247"/>
                    <a:pt x="86" y="247"/>
                  </a:cubicBezTo>
                  <a:cubicBezTo>
                    <a:pt x="59" y="247"/>
                    <a:pt x="59" y="247"/>
                    <a:pt x="59" y="247"/>
                  </a:cubicBezTo>
                  <a:cubicBezTo>
                    <a:pt x="59" y="138"/>
                    <a:pt x="59" y="138"/>
                    <a:pt x="59" y="138"/>
                  </a:cubicBezTo>
                  <a:cubicBezTo>
                    <a:pt x="196" y="138"/>
                    <a:pt x="196" y="138"/>
                    <a:pt x="196" y="138"/>
                  </a:cubicBezTo>
                  <a:cubicBezTo>
                    <a:pt x="196" y="247"/>
                    <a:pt x="196" y="247"/>
                    <a:pt x="196" y="247"/>
                  </a:cubicBezTo>
                  <a:cubicBezTo>
                    <a:pt x="168" y="247"/>
                    <a:pt x="168" y="247"/>
                    <a:pt x="168" y="247"/>
                  </a:cubicBezTo>
                  <a:cubicBezTo>
                    <a:pt x="168" y="273"/>
                    <a:pt x="168" y="273"/>
                    <a:pt x="168" y="273"/>
                  </a:cubicBezTo>
                  <a:cubicBezTo>
                    <a:pt x="255" y="273"/>
                    <a:pt x="255" y="273"/>
                    <a:pt x="255" y="273"/>
                  </a:cubicBezTo>
                  <a:cubicBezTo>
                    <a:pt x="255" y="247"/>
                    <a:pt x="255" y="247"/>
                    <a:pt x="255" y="247"/>
                  </a:cubicBezTo>
                  <a:cubicBezTo>
                    <a:pt x="227" y="247"/>
                    <a:pt x="227" y="247"/>
                    <a:pt x="227" y="247"/>
                  </a:cubicBezTo>
                  <a:cubicBezTo>
                    <a:pt x="227" y="25"/>
                    <a:pt x="227" y="25"/>
                    <a:pt x="227" y="25"/>
                  </a:cubicBezTo>
                  <a:cubicBezTo>
                    <a:pt x="255" y="25"/>
                    <a:pt x="255" y="25"/>
                    <a:pt x="255" y="25"/>
                  </a:cubicBezTo>
                  <a:cubicBezTo>
                    <a:pt x="255" y="0"/>
                    <a:pt x="255" y="0"/>
                    <a:pt x="255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25"/>
                    <a:pt x="168" y="25"/>
                    <a:pt x="168" y="25"/>
                  </a:cubicBezTo>
                  <a:cubicBezTo>
                    <a:pt x="196" y="25"/>
                    <a:pt x="196" y="25"/>
                    <a:pt x="196" y="25"/>
                  </a:cubicBezTo>
                  <a:cubicBezTo>
                    <a:pt x="196" y="114"/>
                    <a:pt x="196" y="114"/>
                    <a:pt x="196" y="114"/>
                  </a:cubicBezTo>
                  <a:lnTo>
                    <a:pt x="59" y="114"/>
                  </a:lnTo>
                  <a:close/>
                  <a:moveTo>
                    <a:pt x="996" y="248"/>
                  </a:moveTo>
                  <a:cubicBezTo>
                    <a:pt x="971" y="248"/>
                    <a:pt x="971" y="248"/>
                    <a:pt x="971" y="248"/>
                  </a:cubicBezTo>
                  <a:cubicBezTo>
                    <a:pt x="971" y="163"/>
                    <a:pt x="971" y="163"/>
                    <a:pt x="971" y="163"/>
                  </a:cubicBezTo>
                  <a:cubicBezTo>
                    <a:pt x="971" y="124"/>
                    <a:pt x="991" y="104"/>
                    <a:pt x="1026" y="104"/>
                  </a:cubicBezTo>
                  <a:cubicBezTo>
                    <a:pt x="1058" y="104"/>
                    <a:pt x="1078" y="124"/>
                    <a:pt x="1078" y="163"/>
                  </a:cubicBezTo>
                  <a:cubicBezTo>
                    <a:pt x="1078" y="248"/>
                    <a:pt x="1078" y="248"/>
                    <a:pt x="1078" y="248"/>
                  </a:cubicBezTo>
                  <a:cubicBezTo>
                    <a:pt x="1053" y="248"/>
                    <a:pt x="1053" y="248"/>
                    <a:pt x="1053" y="248"/>
                  </a:cubicBezTo>
                  <a:cubicBezTo>
                    <a:pt x="1053" y="273"/>
                    <a:pt x="1053" y="273"/>
                    <a:pt x="1053" y="273"/>
                  </a:cubicBezTo>
                  <a:cubicBezTo>
                    <a:pt x="1134" y="273"/>
                    <a:pt x="1134" y="273"/>
                    <a:pt x="1134" y="273"/>
                  </a:cubicBezTo>
                  <a:cubicBezTo>
                    <a:pt x="1134" y="248"/>
                    <a:pt x="1134" y="248"/>
                    <a:pt x="1134" y="248"/>
                  </a:cubicBezTo>
                  <a:cubicBezTo>
                    <a:pt x="1109" y="248"/>
                    <a:pt x="1109" y="248"/>
                    <a:pt x="1109" y="248"/>
                  </a:cubicBezTo>
                  <a:cubicBezTo>
                    <a:pt x="1109" y="163"/>
                    <a:pt x="1109" y="163"/>
                    <a:pt x="1109" y="163"/>
                  </a:cubicBezTo>
                  <a:cubicBezTo>
                    <a:pt x="1109" y="117"/>
                    <a:pt x="1081" y="79"/>
                    <a:pt x="1030" y="79"/>
                  </a:cubicBezTo>
                  <a:cubicBezTo>
                    <a:pt x="1003" y="79"/>
                    <a:pt x="983" y="89"/>
                    <a:pt x="971" y="105"/>
                  </a:cubicBezTo>
                  <a:cubicBezTo>
                    <a:pt x="971" y="0"/>
                    <a:pt x="971" y="0"/>
                    <a:pt x="971" y="0"/>
                  </a:cubicBezTo>
                  <a:cubicBezTo>
                    <a:pt x="915" y="0"/>
                    <a:pt x="915" y="0"/>
                    <a:pt x="915" y="0"/>
                  </a:cubicBezTo>
                  <a:cubicBezTo>
                    <a:pt x="915" y="24"/>
                    <a:pt x="915" y="24"/>
                    <a:pt x="915" y="24"/>
                  </a:cubicBezTo>
                  <a:cubicBezTo>
                    <a:pt x="940" y="24"/>
                    <a:pt x="940" y="24"/>
                    <a:pt x="940" y="24"/>
                  </a:cubicBezTo>
                  <a:cubicBezTo>
                    <a:pt x="940" y="248"/>
                    <a:pt x="940" y="248"/>
                    <a:pt x="940" y="248"/>
                  </a:cubicBezTo>
                  <a:cubicBezTo>
                    <a:pt x="915" y="248"/>
                    <a:pt x="915" y="248"/>
                    <a:pt x="915" y="248"/>
                  </a:cubicBezTo>
                  <a:cubicBezTo>
                    <a:pt x="915" y="273"/>
                    <a:pt x="915" y="273"/>
                    <a:pt x="915" y="273"/>
                  </a:cubicBezTo>
                  <a:cubicBezTo>
                    <a:pt x="996" y="273"/>
                    <a:pt x="996" y="273"/>
                    <a:pt x="996" y="273"/>
                  </a:cubicBezTo>
                  <a:lnTo>
                    <a:pt x="996" y="248"/>
                  </a:lnTo>
                  <a:close/>
                  <a:moveTo>
                    <a:pt x="514" y="178"/>
                  </a:moveTo>
                  <a:cubicBezTo>
                    <a:pt x="514" y="135"/>
                    <a:pt x="542" y="104"/>
                    <a:pt x="580" y="104"/>
                  </a:cubicBezTo>
                  <a:cubicBezTo>
                    <a:pt x="619" y="104"/>
                    <a:pt x="646" y="136"/>
                    <a:pt x="646" y="178"/>
                  </a:cubicBezTo>
                  <a:cubicBezTo>
                    <a:pt x="646" y="221"/>
                    <a:pt x="619" y="252"/>
                    <a:pt x="580" y="252"/>
                  </a:cubicBezTo>
                  <a:cubicBezTo>
                    <a:pt x="542" y="252"/>
                    <a:pt x="514" y="221"/>
                    <a:pt x="514" y="178"/>
                  </a:cubicBezTo>
                  <a:moveTo>
                    <a:pt x="366" y="104"/>
                  </a:moveTo>
                  <a:cubicBezTo>
                    <a:pt x="406" y="104"/>
                    <a:pt x="427" y="133"/>
                    <a:pt x="430" y="164"/>
                  </a:cubicBezTo>
                  <a:cubicBezTo>
                    <a:pt x="299" y="164"/>
                    <a:pt x="299" y="164"/>
                    <a:pt x="299" y="164"/>
                  </a:cubicBezTo>
                  <a:cubicBezTo>
                    <a:pt x="302" y="130"/>
                    <a:pt x="326" y="104"/>
                    <a:pt x="366" y="104"/>
                  </a:cubicBezTo>
                  <a:moveTo>
                    <a:pt x="859" y="224"/>
                  </a:moveTo>
                  <a:cubicBezTo>
                    <a:pt x="859" y="109"/>
                    <a:pt x="859" y="109"/>
                    <a:pt x="859" y="109"/>
                  </a:cubicBezTo>
                  <a:cubicBezTo>
                    <a:pt x="897" y="109"/>
                    <a:pt x="897" y="109"/>
                    <a:pt x="897" y="109"/>
                  </a:cubicBezTo>
                  <a:cubicBezTo>
                    <a:pt x="897" y="84"/>
                    <a:pt x="897" y="84"/>
                    <a:pt x="897" y="84"/>
                  </a:cubicBezTo>
                  <a:cubicBezTo>
                    <a:pt x="859" y="84"/>
                    <a:pt x="859" y="84"/>
                    <a:pt x="859" y="84"/>
                  </a:cubicBezTo>
                  <a:cubicBezTo>
                    <a:pt x="859" y="36"/>
                    <a:pt x="859" y="36"/>
                    <a:pt x="859" y="36"/>
                  </a:cubicBezTo>
                  <a:cubicBezTo>
                    <a:pt x="829" y="36"/>
                    <a:pt x="829" y="36"/>
                    <a:pt x="829" y="36"/>
                  </a:cubicBezTo>
                  <a:cubicBezTo>
                    <a:pt x="829" y="84"/>
                    <a:pt x="829" y="84"/>
                    <a:pt x="829" y="84"/>
                  </a:cubicBezTo>
                  <a:cubicBezTo>
                    <a:pt x="799" y="84"/>
                    <a:pt x="799" y="84"/>
                    <a:pt x="799" y="84"/>
                  </a:cubicBezTo>
                  <a:cubicBezTo>
                    <a:pt x="799" y="109"/>
                    <a:pt x="799" y="109"/>
                    <a:pt x="799" y="109"/>
                  </a:cubicBezTo>
                  <a:cubicBezTo>
                    <a:pt x="829" y="109"/>
                    <a:pt x="829" y="109"/>
                    <a:pt x="829" y="109"/>
                  </a:cubicBezTo>
                  <a:cubicBezTo>
                    <a:pt x="829" y="225"/>
                    <a:pt x="829" y="225"/>
                    <a:pt x="829" y="225"/>
                  </a:cubicBezTo>
                  <a:cubicBezTo>
                    <a:pt x="829" y="259"/>
                    <a:pt x="844" y="275"/>
                    <a:pt x="879" y="275"/>
                  </a:cubicBezTo>
                  <a:cubicBezTo>
                    <a:pt x="884" y="275"/>
                    <a:pt x="893" y="274"/>
                    <a:pt x="897" y="273"/>
                  </a:cubicBezTo>
                  <a:cubicBezTo>
                    <a:pt x="897" y="248"/>
                    <a:pt x="897" y="248"/>
                    <a:pt x="897" y="248"/>
                  </a:cubicBezTo>
                  <a:cubicBezTo>
                    <a:pt x="892" y="249"/>
                    <a:pt x="886" y="249"/>
                    <a:pt x="882" y="249"/>
                  </a:cubicBezTo>
                  <a:cubicBezTo>
                    <a:pt x="866" y="249"/>
                    <a:pt x="859" y="244"/>
                    <a:pt x="859" y="224"/>
                  </a:cubicBezTo>
                  <a:moveTo>
                    <a:pt x="783" y="275"/>
                  </a:moveTo>
                  <a:cubicBezTo>
                    <a:pt x="789" y="275"/>
                    <a:pt x="797" y="274"/>
                    <a:pt x="801" y="273"/>
                  </a:cubicBezTo>
                  <a:cubicBezTo>
                    <a:pt x="801" y="248"/>
                    <a:pt x="801" y="248"/>
                    <a:pt x="801" y="248"/>
                  </a:cubicBezTo>
                  <a:cubicBezTo>
                    <a:pt x="795" y="249"/>
                    <a:pt x="791" y="249"/>
                    <a:pt x="787" y="249"/>
                  </a:cubicBezTo>
                  <a:cubicBezTo>
                    <a:pt x="774" y="249"/>
                    <a:pt x="768" y="243"/>
                    <a:pt x="768" y="222"/>
                  </a:cubicBezTo>
                  <a:cubicBezTo>
                    <a:pt x="768" y="0"/>
                    <a:pt x="768" y="0"/>
                    <a:pt x="768" y="0"/>
                  </a:cubicBezTo>
                  <a:cubicBezTo>
                    <a:pt x="712" y="0"/>
                    <a:pt x="712" y="0"/>
                    <a:pt x="712" y="0"/>
                  </a:cubicBezTo>
                  <a:cubicBezTo>
                    <a:pt x="712" y="24"/>
                    <a:pt x="712" y="24"/>
                    <a:pt x="712" y="24"/>
                  </a:cubicBezTo>
                  <a:cubicBezTo>
                    <a:pt x="737" y="24"/>
                    <a:pt x="737" y="24"/>
                    <a:pt x="737" y="24"/>
                  </a:cubicBezTo>
                  <a:cubicBezTo>
                    <a:pt x="737" y="224"/>
                    <a:pt x="737" y="224"/>
                    <a:pt x="737" y="224"/>
                  </a:cubicBezTo>
                  <a:cubicBezTo>
                    <a:pt x="737" y="257"/>
                    <a:pt x="751" y="275"/>
                    <a:pt x="783" y="275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350" kern="0">
                <a:solidFill>
                  <a:srgbClr val="3F3F3F"/>
                </a:solidFill>
              </a:endParaRPr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64721E85-2239-483B-879C-87964E713A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6125" y="429541"/>
              <a:ext cx="295044" cy="352779"/>
            </a:xfrm>
            <a:custGeom>
              <a:avLst/>
              <a:gdLst>
                <a:gd name="T0" fmla="*/ 85 w 243"/>
                <a:gd name="T1" fmla="*/ 195 h 288"/>
                <a:gd name="T2" fmla="*/ 125 w 243"/>
                <a:gd name="T3" fmla="*/ 223 h 288"/>
                <a:gd name="T4" fmla="*/ 158 w 243"/>
                <a:gd name="T5" fmla="*/ 203 h 288"/>
                <a:gd name="T6" fmla="*/ 110 w 243"/>
                <a:gd name="T7" fmla="*/ 176 h 288"/>
                <a:gd name="T8" fmla="*/ 36 w 243"/>
                <a:gd name="T9" fmla="*/ 150 h 288"/>
                <a:gd name="T10" fmla="*/ 5 w 243"/>
                <a:gd name="T11" fmla="*/ 87 h 288"/>
                <a:gd name="T12" fmla="*/ 119 w 243"/>
                <a:gd name="T13" fmla="*/ 0 h 288"/>
                <a:gd name="T14" fmla="*/ 236 w 243"/>
                <a:gd name="T15" fmla="*/ 86 h 288"/>
                <a:gd name="T16" fmla="*/ 153 w 243"/>
                <a:gd name="T17" fmla="*/ 86 h 288"/>
                <a:gd name="T18" fmla="*/ 118 w 243"/>
                <a:gd name="T19" fmla="*/ 62 h 288"/>
                <a:gd name="T20" fmla="*/ 90 w 243"/>
                <a:gd name="T21" fmla="*/ 80 h 288"/>
                <a:gd name="T22" fmla="*/ 130 w 243"/>
                <a:gd name="T23" fmla="*/ 104 h 288"/>
                <a:gd name="T24" fmla="*/ 208 w 243"/>
                <a:gd name="T25" fmla="*/ 130 h 288"/>
                <a:gd name="T26" fmla="*/ 243 w 243"/>
                <a:gd name="T27" fmla="*/ 194 h 288"/>
                <a:gd name="T28" fmla="*/ 122 w 243"/>
                <a:gd name="T29" fmla="*/ 288 h 288"/>
                <a:gd name="T30" fmla="*/ 0 w 243"/>
                <a:gd name="T31" fmla="*/ 195 h 288"/>
                <a:gd name="T32" fmla="*/ 85 w 243"/>
                <a:gd name="T33" fmla="*/ 195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3" h="288">
                  <a:moveTo>
                    <a:pt x="85" y="195"/>
                  </a:moveTo>
                  <a:cubicBezTo>
                    <a:pt x="90" y="216"/>
                    <a:pt x="101" y="223"/>
                    <a:pt x="125" y="223"/>
                  </a:cubicBezTo>
                  <a:cubicBezTo>
                    <a:pt x="146" y="223"/>
                    <a:pt x="158" y="215"/>
                    <a:pt x="158" y="203"/>
                  </a:cubicBezTo>
                  <a:cubicBezTo>
                    <a:pt x="158" y="186"/>
                    <a:pt x="142" y="185"/>
                    <a:pt x="110" y="176"/>
                  </a:cubicBezTo>
                  <a:cubicBezTo>
                    <a:pt x="72" y="166"/>
                    <a:pt x="48" y="158"/>
                    <a:pt x="36" y="150"/>
                  </a:cubicBezTo>
                  <a:cubicBezTo>
                    <a:pt x="15" y="135"/>
                    <a:pt x="5" y="114"/>
                    <a:pt x="5" y="87"/>
                  </a:cubicBezTo>
                  <a:cubicBezTo>
                    <a:pt x="5" y="34"/>
                    <a:pt x="47" y="0"/>
                    <a:pt x="119" y="0"/>
                  </a:cubicBezTo>
                  <a:cubicBezTo>
                    <a:pt x="189" y="0"/>
                    <a:pt x="231" y="31"/>
                    <a:pt x="236" y="86"/>
                  </a:cubicBezTo>
                  <a:cubicBezTo>
                    <a:pt x="153" y="86"/>
                    <a:pt x="153" y="86"/>
                    <a:pt x="153" y="86"/>
                  </a:cubicBezTo>
                  <a:cubicBezTo>
                    <a:pt x="150" y="70"/>
                    <a:pt x="139" y="62"/>
                    <a:pt x="118" y="62"/>
                  </a:cubicBezTo>
                  <a:cubicBezTo>
                    <a:pt x="99" y="62"/>
                    <a:pt x="90" y="68"/>
                    <a:pt x="90" y="80"/>
                  </a:cubicBezTo>
                  <a:cubicBezTo>
                    <a:pt x="90" y="95"/>
                    <a:pt x="104" y="98"/>
                    <a:pt x="130" y="104"/>
                  </a:cubicBezTo>
                  <a:cubicBezTo>
                    <a:pt x="164" y="113"/>
                    <a:pt x="191" y="119"/>
                    <a:pt x="208" y="130"/>
                  </a:cubicBezTo>
                  <a:cubicBezTo>
                    <a:pt x="232" y="146"/>
                    <a:pt x="243" y="166"/>
                    <a:pt x="243" y="194"/>
                  </a:cubicBezTo>
                  <a:cubicBezTo>
                    <a:pt x="243" y="253"/>
                    <a:pt x="201" y="288"/>
                    <a:pt x="122" y="288"/>
                  </a:cubicBezTo>
                  <a:cubicBezTo>
                    <a:pt x="48" y="288"/>
                    <a:pt x="6" y="253"/>
                    <a:pt x="0" y="195"/>
                  </a:cubicBezTo>
                  <a:lnTo>
                    <a:pt x="85" y="195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350" kern="0">
                <a:solidFill>
                  <a:srgbClr val="3F3F3F"/>
                </a:solidFill>
              </a:endParaRPr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DE44ED71-C040-4229-9666-B07DD1B05D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0580" y="429541"/>
              <a:ext cx="328685" cy="352779"/>
            </a:xfrm>
            <a:custGeom>
              <a:avLst/>
              <a:gdLst>
                <a:gd name="T0" fmla="*/ 271 w 271"/>
                <a:gd name="T1" fmla="*/ 174 h 288"/>
                <a:gd name="T2" fmla="*/ 140 w 271"/>
                <a:gd name="T3" fmla="*/ 288 h 288"/>
                <a:gd name="T4" fmla="*/ 0 w 271"/>
                <a:gd name="T5" fmla="*/ 144 h 288"/>
                <a:gd name="T6" fmla="*/ 139 w 271"/>
                <a:gd name="T7" fmla="*/ 0 h 288"/>
                <a:gd name="T8" fmla="*/ 269 w 271"/>
                <a:gd name="T9" fmla="*/ 111 h 288"/>
                <a:gd name="T10" fmla="*/ 186 w 271"/>
                <a:gd name="T11" fmla="*/ 111 h 288"/>
                <a:gd name="T12" fmla="*/ 140 w 271"/>
                <a:gd name="T13" fmla="*/ 68 h 288"/>
                <a:gd name="T14" fmla="*/ 88 w 271"/>
                <a:gd name="T15" fmla="*/ 144 h 288"/>
                <a:gd name="T16" fmla="*/ 142 w 271"/>
                <a:gd name="T17" fmla="*/ 220 h 288"/>
                <a:gd name="T18" fmla="*/ 188 w 271"/>
                <a:gd name="T19" fmla="*/ 174 h 288"/>
                <a:gd name="T20" fmla="*/ 271 w 271"/>
                <a:gd name="T21" fmla="*/ 17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1" h="288">
                  <a:moveTo>
                    <a:pt x="271" y="174"/>
                  </a:moveTo>
                  <a:cubicBezTo>
                    <a:pt x="266" y="246"/>
                    <a:pt x="219" y="288"/>
                    <a:pt x="140" y="288"/>
                  </a:cubicBezTo>
                  <a:cubicBezTo>
                    <a:pt x="53" y="288"/>
                    <a:pt x="0" y="233"/>
                    <a:pt x="0" y="144"/>
                  </a:cubicBezTo>
                  <a:cubicBezTo>
                    <a:pt x="0" y="55"/>
                    <a:pt x="54" y="0"/>
                    <a:pt x="139" y="0"/>
                  </a:cubicBezTo>
                  <a:cubicBezTo>
                    <a:pt x="218" y="0"/>
                    <a:pt x="264" y="40"/>
                    <a:pt x="269" y="111"/>
                  </a:cubicBezTo>
                  <a:cubicBezTo>
                    <a:pt x="186" y="111"/>
                    <a:pt x="186" y="111"/>
                    <a:pt x="186" y="111"/>
                  </a:cubicBezTo>
                  <a:cubicBezTo>
                    <a:pt x="183" y="83"/>
                    <a:pt x="168" y="68"/>
                    <a:pt x="140" y="68"/>
                  </a:cubicBezTo>
                  <a:cubicBezTo>
                    <a:pt x="105" y="68"/>
                    <a:pt x="88" y="94"/>
                    <a:pt x="88" y="144"/>
                  </a:cubicBezTo>
                  <a:cubicBezTo>
                    <a:pt x="88" y="194"/>
                    <a:pt x="107" y="220"/>
                    <a:pt x="142" y="220"/>
                  </a:cubicBezTo>
                  <a:cubicBezTo>
                    <a:pt x="169" y="220"/>
                    <a:pt x="186" y="204"/>
                    <a:pt x="188" y="174"/>
                  </a:cubicBezTo>
                  <a:lnTo>
                    <a:pt x="271" y="174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350" kern="0">
                <a:solidFill>
                  <a:srgbClr val="3F3F3F"/>
                </a:solidFill>
              </a:endParaRPr>
            </a:p>
          </p:txBody>
        </p:sp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072BB834-AF3C-4EED-BC86-8DE3070221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6534" y="439542"/>
              <a:ext cx="327776" cy="333231"/>
            </a:xfrm>
            <a:custGeom>
              <a:avLst/>
              <a:gdLst>
                <a:gd name="T0" fmla="*/ 0 w 721"/>
                <a:gd name="T1" fmla="*/ 0 h 733"/>
                <a:gd name="T2" fmla="*/ 237 w 721"/>
                <a:gd name="T3" fmla="*/ 0 h 733"/>
                <a:gd name="T4" fmla="*/ 360 w 721"/>
                <a:gd name="T5" fmla="*/ 474 h 733"/>
                <a:gd name="T6" fmla="*/ 491 w 721"/>
                <a:gd name="T7" fmla="*/ 0 h 733"/>
                <a:gd name="T8" fmla="*/ 721 w 721"/>
                <a:gd name="T9" fmla="*/ 0 h 733"/>
                <a:gd name="T10" fmla="*/ 478 w 721"/>
                <a:gd name="T11" fmla="*/ 733 h 733"/>
                <a:gd name="T12" fmla="*/ 245 w 721"/>
                <a:gd name="T13" fmla="*/ 733 h 733"/>
                <a:gd name="T14" fmla="*/ 0 w 721"/>
                <a:gd name="T15" fmla="*/ 0 h 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1" h="733">
                  <a:moveTo>
                    <a:pt x="0" y="0"/>
                  </a:moveTo>
                  <a:lnTo>
                    <a:pt x="237" y="0"/>
                  </a:lnTo>
                  <a:lnTo>
                    <a:pt x="360" y="474"/>
                  </a:lnTo>
                  <a:lnTo>
                    <a:pt x="491" y="0"/>
                  </a:lnTo>
                  <a:lnTo>
                    <a:pt x="721" y="0"/>
                  </a:lnTo>
                  <a:lnTo>
                    <a:pt x="478" y="733"/>
                  </a:lnTo>
                  <a:lnTo>
                    <a:pt x="245" y="7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350" kern="0">
                <a:solidFill>
                  <a:srgbClr val="3F3F3F"/>
                </a:solidFill>
              </a:endParaRPr>
            </a:p>
          </p:txBody>
        </p:sp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id="{D98FB805-93F1-4DD1-A922-41F0F7210F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784" y="429541"/>
              <a:ext cx="429609" cy="352779"/>
            </a:xfrm>
            <a:custGeom>
              <a:avLst/>
              <a:gdLst>
                <a:gd name="T0" fmla="*/ 101 w 354"/>
                <a:gd name="T1" fmla="*/ 0 h 288"/>
                <a:gd name="T2" fmla="*/ 73 w 354"/>
                <a:gd name="T3" fmla="*/ 12 h 288"/>
                <a:gd name="T4" fmla="*/ 15 w 354"/>
                <a:gd name="T5" fmla="*/ 69 h 288"/>
                <a:gd name="T6" fmla="*/ 15 w 354"/>
                <a:gd name="T7" fmla="*/ 127 h 288"/>
                <a:gd name="T8" fmla="*/ 177 w 354"/>
                <a:gd name="T9" fmla="*/ 288 h 288"/>
                <a:gd name="T10" fmla="*/ 338 w 354"/>
                <a:gd name="T11" fmla="*/ 127 h 288"/>
                <a:gd name="T12" fmla="*/ 338 w 354"/>
                <a:gd name="T13" fmla="*/ 69 h 288"/>
                <a:gd name="T14" fmla="*/ 281 w 354"/>
                <a:gd name="T15" fmla="*/ 12 h 288"/>
                <a:gd name="T16" fmla="*/ 252 w 354"/>
                <a:gd name="T17" fmla="*/ 0 h 288"/>
                <a:gd name="T18" fmla="*/ 224 w 354"/>
                <a:gd name="T19" fmla="*/ 12 h 288"/>
                <a:gd name="T20" fmla="*/ 177 w 354"/>
                <a:gd name="T21" fmla="*/ 59 h 288"/>
                <a:gd name="T22" fmla="*/ 130 w 354"/>
                <a:gd name="T23" fmla="*/ 12 h 288"/>
                <a:gd name="T24" fmla="*/ 101 w 354"/>
                <a:gd name="T25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4" h="288">
                  <a:moveTo>
                    <a:pt x="101" y="0"/>
                  </a:moveTo>
                  <a:cubicBezTo>
                    <a:pt x="91" y="0"/>
                    <a:pt x="80" y="4"/>
                    <a:pt x="73" y="12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0" y="85"/>
                    <a:pt x="0" y="111"/>
                    <a:pt x="15" y="127"/>
                  </a:cubicBezTo>
                  <a:cubicBezTo>
                    <a:pt x="177" y="288"/>
                    <a:pt x="177" y="288"/>
                    <a:pt x="177" y="288"/>
                  </a:cubicBezTo>
                  <a:cubicBezTo>
                    <a:pt x="338" y="127"/>
                    <a:pt x="338" y="127"/>
                    <a:pt x="338" y="127"/>
                  </a:cubicBezTo>
                  <a:cubicBezTo>
                    <a:pt x="354" y="111"/>
                    <a:pt x="354" y="85"/>
                    <a:pt x="338" y="69"/>
                  </a:cubicBezTo>
                  <a:cubicBezTo>
                    <a:pt x="281" y="12"/>
                    <a:pt x="281" y="12"/>
                    <a:pt x="281" y="12"/>
                  </a:cubicBezTo>
                  <a:cubicBezTo>
                    <a:pt x="273" y="4"/>
                    <a:pt x="263" y="0"/>
                    <a:pt x="252" y="0"/>
                  </a:cubicBezTo>
                  <a:cubicBezTo>
                    <a:pt x="242" y="0"/>
                    <a:pt x="232" y="4"/>
                    <a:pt x="224" y="12"/>
                  </a:cubicBezTo>
                  <a:cubicBezTo>
                    <a:pt x="177" y="59"/>
                    <a:pt x="177" y="59"/>
                    <a:pt x="177" y="59"/>
                  </a:cubicBezTo>
                  <a:cubicBezTo>
                    <a:pt x="130" y="12"/>
                    <a:pt x="130" y="12"/>
                    <a:pt x="130" y="12"/>
                  </a:cubicBezTo>
                  <a:cubicBezTo>
                    <a:pt x="122" y="4"/>
                    <a:pt x="111" y="0"/>
                    <a:pt x="101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350" kern="0">
                <a:solidFill>
                  <a:srgbClr val="3F3F3F"/>
                </a:solidFill>
              </a:endParaRPr>
            </a:p>
          </p:txBody>
        </p:sp>
        <p:sp>
          <p:nvSpPr>
            <p:cNvPr id="26" name="Freeform 12">
              <a:extLst>
                <a:ext uri="{FF2B5EF4-FFF2-40B4-BE49-F238E27FC236}">
                  <a16:creationId xmlns:a16="http://schemas.microsoft.com/office/drawing/2014/main" id="{71225E3C-921D-42FF-B4D6-693BE03962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62744" y="706400"/>
              <a:ext cx="66828" cy="68647"/>
            </a:xfrm>
            <a:custGeom>
              <a:avLst/>
              <a:gdLst>
                <a:gd name="T0" fmla="*/ 27 w 55"/>
                <a:gd name="T1" fmla="*/ 56 h 56"/>
                <a:gd name="T2" fmla="*/ 0 w 55"/>
                <a:gd name="T3" fmla="*/ 28 h 56"/>
                <a:gd name="T4" fmla="*/ 27 w 55"/>
                <a:gd name="T5" fmla="*/ 0 h 56"/>
                <a:gd name="T6" fmla="*/ 55 w 55"/>
                <a:gd name="T7" fmla="*/ 28 h 56"/>
                <a:gd name="T8" fmla="*/ 27 w 55"/>
                <a:gd name="T9" fmla="*/ 56 h 56"/>
                <a:gd name="T10" fmla="*/ 27 w 55"/>
                <a:gd name="T11" fmla="*/ 5 h 56"/>
                <a:gd name="T12" fmla="*/ 6 w 55"/>
                <a:gd name="T13" fmla="*/ 28 h 56"/>
                <a:gd name="T14" fmla="*/ 27 w 55"/>
                <a:gd name="T15" fmla="*/ 51 h 56"/>
                <a:gd name="T16" fmla="*/ 49 w 55"/>
                <a:gd name="T17" fmla="*/ 28 h 56"/>
                <a:gd name="T18" fmla="*/ 27 w 55"/>
                <a:gd name="T19" fmla="*/ 5 h 56"/>
                <a:gd name="T20" fmla="*/ 22 w 55"/>
                <a:gd name="T21" fmla="*/ 44 h 56"/>
                <a:gd name="T22" fmla="*/ 16 w 55"/>
                <a:gd name="T23" fmla="*/ 44 h 56"/>
                <a:gd name="T24" fmla="*/ 16 w 55"/>
                <a:gd name="T25" fmla="*/ 13 h 56"/>
                <a:gd name="T26" fmla="*/ 28 w 55"/>
                <a:gd name="T27" fmla="*/ 13 h 56"/>
                <a:gd name="T28" fmla="*/ 40 w 55"/>
                <a:gd name="T29" fmla="*/ 22 h 56"/>
                <a:gd name="T30" fmla="*/ 31 w 55"/>
                <a:gd name="T31" fmla="*/ 30 h 56"/>
                <a:gd name="T32" fmla="*/ 40 w 55"/>
                <a:gd name="T33" fmla="*/ 44 h 56"/>
                <a:gd name="T34" fmla="*/ 34 w 55"/>
                <a:gd name="T35" fmla="*/ 44 h 56"/>
                <a:gd name="T36" fmla="*/ 26 w 55"/>
                <a:gd name="T37" fmla="*/ 31 h 56"/>
                <a:gd name="T38" fmla="*/ 22 w 55"/>
                <a:gd name="T39" fmla="*/ 31 h 56"/>
                <a:gd name="T40" fmla="*/ 22 w 55"/>
                <a:gd name="T41" fmla="*/ 44 h 56"/>
                <a:gd name="T42" fmla="*/ 27 w 55"/>
                <a:gd name="T43" fmla="*/ 26 h 56"/>
                <a:gd name="T44" fmla="*/ 34 w 55"/>
                <a:gd name="T45" fmla="*/ 21 h 56"/>
                <a:gd name="T46" fmla="*/ 28 w 55"/>
                <a:gd name="T47" fmla="*/ 17 h 56"/>
                <a:gd name="T48" fmla="*/ 22 w 55"/>
                <a:gd name="T49" fmla="*/ 17 h 56"/>
                <a:gd name="T50" fmla="*/ 22 w 55"/>
                <a:gd name="T51" fmla="*/ 26 h 56"/>
                <a:gd name="T52" fmla="*/ 27 w 55"/>
                <a:gd name="T53" fmla="*/ 2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5" h="56">
                  <a:moveTo>
                    <a:pt x="27" y="56"/>
                  </a:moveTo>
                  <a:cubicBezTo>
                    <a:pt x="11" y="56"/>
                    <a:pt x="0" y="44"/>
                    <a:pt x="0" y="28"/>
                  </a:cubicBezTo>
                  <a:cubicBezTo>
                    <a:pt x="0" y="11"/>
                    <a:pt x="12" y="0"/>
                    <a:pt x="27" y="0"/>
                  </a:cubicBezTo>
                  <a:cubicBezTo>
                    <a:pt x="42" y="0"/>
                    <a:pt x="55" y="11"/>
                    <a:pt x="55" y="28"/>
                  </a:cubicBezTo>
                  <a:cubicBezTo>
                    <a:pt x="55" y="45"/>
                    <a:pt x="42" y="56"/>
                    <a:pt x="27" y="56"/>
                  </a:cubicBezTo>
                  <a:close/>
                  <a:moveTo>
                    <a:pt x="27" y="5"/>
                  </a:moveTo>
                  <a:cubicBezTo>
                    <a:pt x="15" y="5"/>
                    <a:pt x="6" y="14"/>
                    <a:pt x="6" y="28"/>
                  </a:cubicBezTo>
                  <a:cubicBezTo>
                    <a:pt x="6" y="41"/>
                    <a:pt x="14" y="51"/>
                    <a:pt x="27" y="51"/>
                  </a:cubicBezTo>
                  <a:cubicBezTo>
                    <a:pt x="39" y="51"/>
                    <a:pt x="49" y="42"/>
                    <a:pt x="49" y="28"/>
                  </a:cubicBezTo>
                  <a:cubicBezTo>
                    <a:pt x="49" y="14"/>
                    <a:pt x="39" y="5"/>
                    <a:pt x="27" y="5"/>
                  </a:cubicBezTo>
                  <a:close/>
                  <a:moveTo>
                    <a:pt x="22" y="44"/>
                  </a:moveTo>
                  <a:cubicBezTo>
                    <a:pt x="16" y="44"/>
                    <a:pt x="16" y="44"/>
                    <a:pt x="16" y="44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36" y="13"/>
                    <a:pt x="40" y="16"/>
                    <a:pt x="40" y="22"/>
                  </a:cubicBezTo>
                  <a:cubicBezTo>
                    <a:pt x="40" y="27"/>
                    <a:pt x="36" y="30"/>
                    <a:pt x="31" y="30"/>
                  </a:cubicBezTo>
                  <a:cubicBezTo>
                    <a:pt x="40" y="44"/>
                    <a:pt x="40" y="44"/>
                    <a:pt x="40" y="44"/>
                  </a:cubicBezTo>
                  <a:cubicBezTo>
                    <a:pt x="34" y="44"/>
                    <a:pt x="34" y="44"/>
                    <a:pt x="34" y="44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2" y="31"/>
                    <a:pt x="22" y="31"/>
                    <a:pt x="22" y="31"/>
                  </a:cubicBezTo>
                  <a:lnTo>
                    <a:pt x="22" y="44"/>
                  </a:lnTo>
                  <a:close/>
                  <a:moveTo>
                    <a:pt x="27" y="26"/>
                  </a:moveTo>
                  <a:cubicBezTo>
                    <a:pt x="31" y="26"/>
                    <a:pt x="34" y="26"/>
                    <a:pt x="34" y="21"/>
                  </a:cubicBezTo>
                  <a:cubicBezTo>
                    <a:pt x="34" y="18"/>
                    <a:pt x="31" y="17"/>
                    <a:pt x="28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2" y="26"/>
                    <a:pt x="22" y="26"/>
                    <a:pt x="22" y="26"/>
                  </a:cubicBezTo>
                  <a:lnTo>
                    <a:pt x="27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350" kern="0">
                <a:solidFill>
                  <a:srgbClr val="3F3F3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57931" y="2130386"/>
            <a:ext cx="4169580" cy="2011680"/>
          </a:xfrm>
        </p:spPr>
        <p:txBody>
          <a:bodyPr rIns="0" anchor="b" anchorCtr="0"/>
          <a:lstStyle>
            <a:lvl1pPr>
              <a:lnSpc>
                <a:spcPct val="90000"/>
              </a:lnSpc>
              <a:defRPr sz="3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557931" y="4379002"/>
            <a:ext cx="3582951" cy="1262324"/>
          </a:xfrm>
        </p:spPr>
        <p:txBody>
          <a:bodyPr/>
          <a:lstStyle>
            <a:lvl1pPr>
              <a:defRPr sz="12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spcAft>
                <a:spcPts val="1800"/>
              </a:spcAft>
              <a:buFontTx/>
              <a:buNone/>
              <a:defRPr sz="1200">
                <a:solidFill>
                  <a:schemeClr val="tx2"/>
                </a:solidFill>
              </a:defRPr>
            </a:lvl2pPr>
            <a:lvl3pPr marL="0" indent="0">
              <a:buFontTx/>
              <a:buNone/>
              <a:defRPr sz="900">
                <a:solidFill>
                  <a:schemeClr val="tx2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Presenter title</a:t>
            </a:r>
          </a:p>
          <a:p>
            <a:pPr lvl="2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845199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57357" y="4634747"/>
            <a:ext cx="10564071" cy="795528"/>
          </a:xfrm>
        </p:spPr>
        <p:txBody>
          <a:bodyPr rIns="0" anchor="b" anchorCtr="0"/>
          <a:lstStyle>
            <a:lvl1pPr>
              <a:lnSpc>
                <a:spcPct val="90000"/>
              </a:lnSpc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57357" y="5578043"/>
            <a:ext cx="10564071" cy="347472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500" b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presenter information</a:t>
            </a:r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82323A7D-5761-4AEF-8E75-65750A20EB3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835800" y="6371584"/>
            <a:ext cx="2798793" cy="201168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1200" b="0">
                <a:solidFill>
                  <a:schemeClr val="tx2"/>
                </a:solidFill>
                <a:latin typeface="+mn-lt"/>
              </a:defRPr>
            </a:lvl1pPr>
            <a:lvl2pPr algn="r">
              <a:defRPr b="1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Click to add date</a:t>
            </a:r>
          </a:p>
          <a:p>
            <a:pPr lvl="1"/>
            <a:endParaRPr lang="en-US" dirty="0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557929" y="429542"/>
            <a:ext cx="2872536" cy="352779"/>
            <a:chOff x="557784" y="429541"/>
            <a:chExt cx="2871788" cy="352779"/>
          </a:xfrm>
        </p:grpSpPr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F017E871-18C4-45C8-9198-BF682349044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62537" y="439542"/>
              <a:ext cx="1377022" cy="340505"/>
            </a:xfrm>
            <a:custGeom>
              <a:avLst/>
              <a:gdLst>
                <a:gd name="T0" fmla="*/ 701 w 1134"/>
                <a:gd name="T1" fmla="*/ 273 h 278"/>
                <a:gd name="T2" fmla="*/ 675 w 1134"/>
                <a:gd name="T3" fmla="*/ 248 h 278"/>
                <a:gd name="T4" fmla="*/ 701 w 1134"/>
                <a:gd name="T5" fmla="*/ 109 h 278"/>
                <a:gd name="T6" fmla="*/ 645 w 1134"/>
                <a:gd name="T7" fmla="*/ 84 h 278"/>
                <a:gd name="T8" fmla="*/ 576 w 1134"/>
                <a:gd name="T9" fmla="*/ 79 h 278"/>
                <a:gd name="T10" fmla="*/ 576 w 1134"/>
                <a:gd name="T11" fmla="*/ 278 h 278"/>
                <a:gd name="T12" fmla="*/ 645 w 1134"/>
                <a:gd name="T13" fmla="*/ 273 h 278"/>
                <a:gd name="T14" fmla="*/ 426 w 1134"/>
                <a:gd name="T15" fmla="*/ 222 h 278"/>
                <a:gd name="T16" fmla="*/ 299 w 1134"/>
                <a:gd name="T17" fmla="*/ 189 h 278"/>
                <a:gd name="T18" fmla="*/ 461 w 1134"/>
                <a:gd name="T19" fmla="*/ 175 h 278"/>
                <a:gd name="T20" fmla="*/ 267 w 1134"/>
                <a:gd name="T21" fmla="*/ 178 h 278"/>
                <a:gd name="T22" fmla="*/ 456 w 1134"/>
                <a:gd name="T23" fmla="*/ 222 h 278"/>
                <a:gd name="T24" fmla="*/ 59 w 1134"/>
                <a:gd name="T25" fmla="*/ 25 h 278"/>
                <a:gd name="T26" fmla="*/ 86 w 1134"/>
                <a:gd name="T27" fmla="*/ 0 h 278"/>
                <a:gd name="T28" fmla="*/ 0 w 1134"/>
                <a:gd name="T29" fmla="*/ 25 h 278"/>
                <a:gd name="T30" fmla="*/ 27 w 1134"/>
                <a:gd name="T31" fmla="*/ 247 h 278"/>
                <a:gd name="T32" fmla="*/ 0 w 1134"/>
                <a:gd name="T33" fmla="*/ 273 h 278"/>
                <a:gd name="T34" fmla="*/ 86 w 1134"/>
                <a:gd name="T35" fmla="*/ 247 h 278"/>
                <a:gd name="T36" fmla="*/ 59 w 1134"/>
                <a:gd name="T37" fmla="*/ 138 h 278"/>
                <a:gd name="T38" fmla="*/ 196 w 1134"/>
                <a:gd name="T39" fmla="*/ 247 h 278"/>
                <a:gd name="T40" fmla="*/ 168 w 1134"/>
                <a:gd name="T41" fmla="*/ 273 h 278"/>
                <a:gd name="T42" fmla="*/ 255 w 1134"/>
                <a:gd name="T43" fmla="*/ 247 h 278"/>
                <a:gd name="T44" fmla="*/ 227 w 1134"/>
                <a:gd name="T45" fmla="*/ 25 h 278"/>
                <a:gd name="T46" fmla="*/ 255 w 1134"/>
                <a:gd name="T47" fmla="*/ 0 h 278"/>
                <a:gd name="T48" fmla="*/ 168 w 1134"/>
                <a:gd name="T49" fmla="*/ 25 h 278"/>
                <a:gd name="T50" fmla="*/ 196 w 1134"/>
                <a:gd name="T51" fmla="*/ 114 h 278"/>
                <a:gd name="T52" fmla="*/ 996 w 1134"/>
                <a:gd name="T53" fmla="*/ 248 h 278"/>
                <a:gd name="T54" fmla="*/ 971 w 1134"/>
                <a:gd name="T55" fmla="*/ 163 h 278"/>
                <a:gd name="T56" fmla="*/ 1078 w 1134"/>
                <a:gd name="T57" fmla="*/ 163 h 278"/>
                <a:gd name="T58" fmla="*/ 1053 w 1134"/>
                <a:gd name="T59" fmla="*/ 248 h 278"/>
                <a:gd name="T60" fmla="*/ 1134 w 1134"/>
                <a:gd name="T61" fmla="*/ 273 h 278"/>
                <a:gd name="T62" fmla="*/ 1109 w 1134"/>
                <a:gd name="T63" fmla="*/ 248 h 278"/>
                <a:gd name="T64" fmla="*/ 1030 w 1134"/>
                <a:gd name="T65" fmla="*/ 79 h 278"/>
                <a:gd name="T66" fmla="*/ 971 w 1134"/>
                <a:gd name="T67" fmla="*/ 0 h 278"/>
                <a:gd name="T68" fmla="*/ 915 w 1134"/>
                <a:gd name="T69" fmla="*/ 24 h 278"/>
                <a:gd name="T70" fmla="*/ 940 w 1134"/>
                <a:gd name="T71" fmla="*/ 248 h 278"/>
                <a:gd name="T72" fmla="*/ 915 w 1134"/>
                <a:gd name="T73" fmla="*/ 273 h 278"/>
                <a:gd name="T74" fmla="*/ 996 w 1134"/>
                <a:gd name="T75" fmla="*/ 248 h 278"/>
                <a:gd name="T76" fmla="*/ 580 w 1134"/>
                <a:gd name="T77" fmla="*/ 104 h 278"/>
                <a:gd name="T78" fmla="*/ 580 w 1134"/>
                <a:gd name="T79" fmla="*/ 252 h 278"/>
                <a:gd name="T80" fmla="*/ 366 w 1134"/>
                <a:gd name="T81" fmla="*/ 104 h 278"/>
                <a:gd name="T82" fmla="*/ 299 w 1134"/>
                <a:gd name="T83" fmla="*/ 164 h 278"/>
                <a:gd name="T84" fmla="*/ 859 w 1134"/>
                <a:gd name="T85" fmla="*/ 224 h 278"/>
                <a:gd name="T86" fmla="*/ 897 w 1134"/>
                <a:gd name="T87" fmla="*/ 109 h 278"/>
                <a:gd name="T88" fmla="*/ 859 w 1134"/>
                <a:gd name="T89" fmla="*/ 84 h 278"/>
                <a:gd name="T90" fmla="*/ 829 w 1134"/>
                <a:gd name="T91" fmla="*/ 36 h 278"/>
                <a:gd name="T92" fmla="*/ 799 w 1134"/>
                <a:gd name="T93" fmla="*/ 84 h 278"/>
                <a:gd name="T94" fmla="*/ 829 w 1134"/>
                <a:gd name="T95" fmla="*/ 109 h 278"/>
                <a:gd name="T96" fmla="*/ 879 w 1134"/>
                <a:gd name="T97" fmla="*/ 275 h 278"/>
                <a:gd name="T98" fmla="*/ 897 w 1134"/>
                <a:gd name="T99" fmla="*/ 248 h 278"/>
                <a:gd name="T100" fmla="*/ 859 w 1134"/>
                <a:gd name="T101" fmla="*/ 224 h 278"/>
                <a:gd name="T102" fmla="*/ 801 w 1134"/>
                <a:gd name="T103" fmla="*/ 273 h 278"/>
                <a:gd name="T104" fmla="*/ 787 w 1134"/>
                <a:gd name="T105" fmla="*/ 249 h 278"/>
                <a:gd name="T106" fmla="*/ 768 w 1134"/>
                <a:gd name="T107" fmla="*/ 0 h 278"/>
                <a:gd name="T108" fmla="*/ 712 w 1134"/>
                <a:gd name="T109" fmla="*/ 24 h 278"/>
                <a:gd name="T110" fmla="*/ 737 w 1134"/>
                <a:gd name="T111" fmla="*/ 224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34" h="278">
                  <a:moveTo>
                    <a:pt x="645" y="273"/>
                  </a:moveTo>
                  <a:cubicBezTo>
                    <a:pt x="701" y="273"/>
                    <a:pt x="701" y="273"/>
                    <a:pt x="701" y="273"/>
                  </a:cubicBezTo>
                  <a:cubicBezTo>
                    <a:pt x="701" y="248"/>
                    <a:pt x="701" y="248"/>
                    <a:pt x="701" y="248"/>
                  </a:cubicBezTo>
                  <a:cubicBezTo>
                    <a:pt x="675" y="248"/>
                    <a:pt x="675" y="248"/>
                    <a:pt x="675" y="248"/>
                  </a:cubicBezTo>
                  <a:cubicBezTo>
                    <a:pt x="675" y="109"/>
                    <a:pt x="675" y="109"/>
                    <a:pt x="675" y="109"/>
                  </a:cubicBezTo>
                  <a:cubicBezTo>
                    <a:pt x="701" y="109"/>
                    <a:pt x="701" y="109"/>
                    <a:pt x="701" y="109"/>
                  </a:cubicBezTo>
                  <a:cubicBezTo>
                    <a:pt x="701" y="84"/>
                    <a:pt x="701" y="84"/>
                    <a:pt x="701" y="84"/>
                  </a:cubicBezTo>
                  <a:cubicBezTo>
                    <a:pt x="645" y="84"/>
                    <a:pt x="645" y="84"/>
                    <a:pt x="645" y="84"/>
                  </a:cubicBezTo>
                  <a:cubicBezTo>
                    <a:pt x="645" y="112"/>
                    <a:pt x="645" y="112"/>
                    <a:pt x="645" y="112"/>
                  </a:cubicBezTo>
                  <a:cubicBezTo>
                    <a:pt x="629" y="91"/>
                    <a:pt x="605" y="79"/>
                    <a:pt x="576" y="79"/>
                  </a:cubicBezTo>
                  <a:cubicBezTo>
                    <a:pt x="523" y="79"/>
                    <a:pt x="483" y="122"/>
                    <a:pt x="483" y="178"/>
                  </a:cubicBezTo>
                  <a:cubicBezTo>
                    <a:pt x="483" y="235"/>
                    <a:pt x="523" y="278"/>
                    <a:pt x="576" y="278"/>
                  </a:cubicBezTo>
                  <a:cubicBezTo>
                    <a:pt x="605" y="278"/>
                    <a:pt x="629" y="265"/>
                    <a:pt x="645" y="245"/>
                  </a:cubicBezTo>
                  <a:lnTo>
                    <a:pt x="645" y="273"/>
                  </a:lnTo>
                  <a:close/>
                  <a:moveTo>
                    <a:pt x="456" y="222"/>
                  </a:moveTo>
                  <a:cubicBezTo>
                    <a:pt x="426" y="222"/>
                    <a:pt x="426" y="222"/>
                    <a:pt x="426" y="222"/>
                  </a:cubicBezTo>
                  <a:cubicBezTo>
                    <a:pt x="415" y="241"/>
                    <a:pt x="395" y="253"/>
                    <a:pt x="367" y="253"/>
                  </a:cubicBezTo>
                  <a:cubicBezTo>
                    <a:pt x="325" y="253"/>
                    <a:pt x="302" y="227"/>
                    <a:pt x="299" y="189"/>
                  </a:cubicBezTo>
                  <a:cubicBezTo>
                    <a:pt x="461" y="189"/>
                    <a:pt x="461" y="189"/>
                    <a:pt x="461" y="189"/>
                  </a:cubicBezTo>
                  <a:cubicBezTo>
                    <a:pt x="461" y="175"/>
                    <a:pt x="461" y="175"/>
                    <a:pt x="461" y="175"/>
                  </a:cubicBezTo>
                  <a:cubicBezTo>
                    <a:pt x="461" y="118"/>
                    <a:pt x="424" y="79"/>
                    <a:pt x="366" y="79"/>
                  </a:cubicBezTo>
                  <a:cubicBezTo>
                    <a:pt x="308" y="79"/>
                    <a:pt x="267" y="120"/>
                    <a:pt x="267" y="178"/>
                  </a:cubicBezTo>
                  <a:cubicBezTo>
                    <a:pt x="267" y="237"/>
                    <a:pt x="308" y="278"/>
                    <a:pt x="366" y="278"/>
                  </a:cubicBezTo>
                  <a:cubicBezTo>
                    <a:pt x="409" y="278"/>
                    <a:pt x="442" y="257"/>
                    <a:pt x="456" y="222"/>
                  </a:cubicBezTo>
                  <a:moveTo>
                    <a:pt x="59" y="114"/>
                  </a:moveTo>
                  <a:cubicBezTo>
                    <a:pt x="59" y="25"/>
                    <a:pt x="59" y="25"/>
                    <a:pt x="59" y="25"/>
                  </a:cubicBezTo>
                  <a:cubicBezTo>
                    <a:pt x="86" y="25"/>
                    <a:pt x="86" y="25"/>
                    <a:pt x="86" y="25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7" y="247"/>
                    <a:pt x="27" y="247"/>
                    <a:pt x="27" y="247"/>
                  </a:cubicBezTo>
                  <a:cubicBezTo>
                    <a:pt x="0" y="247"/>
                    <a:pt x="0" y="247"/>
                    <a:pt x="0" y="24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6" y="273"/>
                    <a:pt x="86" y="273"/>
                    <a:pt x="86" y="273"/>
                  </a:cubicBezTo>
                  <a:cubicBezTo>
                    <a:pt x="86" y="247"/>
                    <a:pt x="86" y="247"/>
                    <a:pt x="86" y="247"/>
                  </a:cubicBezTo>
                  <a:cubicBezTo>
                    <a:pt x="59" y="247"/>
                    <a:pt x="59" y="247"/>
                    <a:pt x="59" y="247"/>
                  </a:cubicBezTo>
                  <a:cubicBezTo>
                    <a:pt x="59" y="138"/>
                    <a:pt x="59" y="138"/>
                    <a:pt x="59" y="138"/>
                  </a:cubicBezTo>
                  <a:cubicBezTo>
                    <a:pt x="196" y="138"/>
                    <a:pt x="196" y="138"/>
                    <a:pt x="196" y="138"/>
                  </a:cubicBezTo>
                  <a:cubicBezTo>
                    <a:pt x="196" y="247"/>
                    <a:pt x="196" y="247"/>
                    <a:pt x="196" y="247"/>
                  </a:cubicBezTo>
                  <a:cubicBezTo>
                    <a:pt x="168" y="247"/>
                    <a:pt x="168" y="247"/>
                    <a:pt x="168" y="247"/>
                  </a:cubicBezTo>
                  <a:cubicBezTo>
                    <a:pt x="168" y="273"/>
                    <a:pt x="168" y="273"/>
                    <a:pt x="168" y="273"/>
                  </a:cubicBezTo>
                  <a:cubicBezTo>
                    <a:pt x="255" y="273"/>
                    <a:pt x="255" y="273"/>
                    <a:pt x="255" y="273"/>
                  </a:cubicBezTo>
                  <a:cubicBezTo>
                    <a:pt x="255" y="247"/>
                    <a:pt x="255" y="247"/>
                    <a:pt x="255" y="247"/>
                  </a:cubicBezTo>
                  <a:cubicBezTo>
                    <a:pt x="227" y="247"/>
                    <a:pt x="227" y="247"/>
                    <a:pt x="227" y="247"/>
                  </a:cubicBezTo>
                  <a:cubicBezTo>
                    <a:pt x="227" y="25"/>
                    <a:pt x="227" y="25"/>
                    <a:pt x="227" y="25"/>
                  </a:cubicBezTo>
                  <a:cubicBezTo>
                    <a:pt x="255" y="25"/>
                    <a:pt x="255" y="25"/>
                    <a:pt x="255" y="25"/>
                  </a:cubicBezTo>
                  <a:cubicBezTo>
                    <a:pt x="255" y="0"/>
                    <a:pt x="255" y="0"/>
                    <a:pt x="255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25"/>
                    <a:pt x="168" y="25"/>
                    <a:pt x="168" y="25"/>
                  </a:cubicBezTo>
                  <a:cubicBezTo>
                    <a:pt x="196" y="25"/>
                    <a:pt x="196" y="25"/>
                    <a:pt x="196" y="25"/>
                  </a:cubicBezTo>
                  <a:cubicBezTo>
                    <a:pt x="196" y="114"/>
                    <a:pt x="196" y="114"/>
                    <a:pt x="196" y="114"/>
                  </a:cubicBezTo>
                  <a:lnTo>
                    <a:pt x="59" y="114"/>
                  </a:lnTo>
                  <a:close/>
                  <a:moveTo>
                    <a:pt x="996" y="248"/>
                  </a:moveTo>
                  <a:cubicBezTo>
                    <a:pt x="971" y="248"/>
                    <a:pt x="971" y="248"/>
                    <a:pt x="971" y="248"/>
                  </a:cubicBezTo>
                  <a:cubicBezTo>
                    <a:pt x="971" y="163"/>
                    <a:pt x="971" y="163"/>
                    <a:pt x="971" y="163"/>
                  </a:cubicBezTo>
                  <a:cubicBezTo>
                    <a:pt x="971" y="124"/>
                    <a:pt x="991" y="104"/>
                    <a:pt x="1026" y="104"/>
                  </a:cubicBezTo>
                  <a:cubicBezTo>
                    <a:pt x="1058" y="104"/>
                    <a:pt x="1078" y="124"/>
                    <a:pt x="1078" y="163"/>
                  </a:cubicBezTo>
                  <a:cubicBezTo>
                    <a:pt x="1078" y="248"/>
                    <a:pt x="1078" y="248"/>
                    <a:pt x="1078" y="248"/>
                  </a:cubicBezTo>
                  <a:cubicBezTo>
                    <a:pt x="1053" y="248"/>
                    <a:pt x="1053" y="248"/>
                    <a:pt x="1053" y="248"/>
                  </a:cubicBezTo>
                  <a:cubicBezTo>
                    <a:pt x="1053" y="273"/>
                    <a:pt x="1053" y="273"/>
                    <a:pt x="1053" y="273"/>
                  </a:cubicBezTo>
                  <a:cubicBezTo>
                    <a:pt x="1134" y="273"/>
                    <a:pt x="1134" y="273"/>
                    <a:pt x="1134" y="273"/>
                  </a:cubicBezTo>
                  <a:cubicBezTo>
                    <a:pt x="1134" y="248"/>
                    <a:pt x="1134" y="248"/>
                    <a:pt x="1134" y="248"/>
                  </a:cubicBezTo>
                  <a:cubicBezTo>
                    <a:pt x="1109" y="248"/>
                    <a:pt x="1109" y="248"/>
                    <a:pt x="1109" y="248"/>
                  </a:cubicBezTo>
                  <a:cubicBezTo>
                    <a:pt x="1109" y="163"/>
                    <a:pt x="1109" y="163"/>
                    <a:pt x="1109" y="163"/>
                  </a:cubicBezTo>
                  <a:cubicBezTo>
                    <a:pt x="1109" y="117"/>
                    <a:pt x="1081" y="79"/>
                    <a:pt x="1030" y="79"/>
                  </a:cubicBezTo>
                  <a:cubicBezTo>
                    <a:pt x="1003" y="79"/>
                    <a:pt x="983" y="89"/>
                    <a:pt x="971" y="105"/>
                  </a:cubicBezTo>
                  <a:cubicBezTo>
                    <a:pt x="971" y="0"/>
                    <a:pt x="971" y="0"/>
                    <a:pt x="971" y="0"/>
                  </a:cubicBezTo>
                  <a:cubicBezTo>
                    <a:pt x="915" y="0"/>
                    <a:pt x="915" y="0"/>
                    <a:pt x="915" y="0"/>
                  </a:cubicBezTo>
                  <a:cubicBezTo>
                    <a:pt x="915" y="24"/>
                    <a:pt x="915" y="24"/>
                    <a:pt x="915" y="24"/>
                  </a:cubicBezTo>
                  <a:cubicBezTo>
                    <a:pt x="940" y="24"/>
                    <a:pt x="940" y="24"/>
                    <a:pt x="940" y="24"/>
                  </a:cubicBezTo>
                  <a:cubicBezTo>
                    <a:pt x="940" y="248"/>
                    <a:pt x="940" y="248"/>
                    <a:pt x="940" y="248"/>
                  </a:cubicBezTo>
                  <a:cubicBezTo>
                    <a:pt x="915" y="248"/>
                    <a:pt x="915" y="248"/>
                    <a:pt x="915" y="248"/>
                  </a:cubicBezTo>
                  <a:cubicBezTo>
                    <a:pt x="915" y="273"/>
                    <a:pt x="915" y="273"/>
                    <a:pt x="915" y="273"/>
                  </a:cubicBezTo>
                  <a:cubicBezTo>
                    <a:pt x="996" y="273"/>
                    <a:pt x="996" y="273"/>
                    <a:pt x="996" y="273"/>
                  </a:cubicBezTo>
                  <a:lnTo>
                    <a:pt x="996" y="248"/>
                  </a:lnTo>
                  <a:close/>
                  <a:moveTo>
                    <a:pt x="514" y="178"/>
                  </a:moveTo>
                  <a:cubicBezTo>
                    <a:pt x="514" y="135"/>
                    <a:pt x="542" y="104"/>
                    <a:pt x="580" y="104"/>
                  </a:cubicBezTo>
                  <a:cubicBezTo>
                    <a:pt x="619" y="104"/>
                    <a:pt x="646" y="136"/>
                    <a:pt x="646" y="178"/>
                  </a:cubicBezTo>
                  <a:cubicBezTo>
                    <a:pt x="646" y="221"/>
                    <a:pt x="619" y="252"/>
                    <a:pt x="580" y="252"/>
                  </a:cubicBezTo>
                  <a:cubicBezTo>
                    <a:pt x="542" y="252"/>
                    <a:pt x="514" y="221"/>
                    <a:pt x="514" y="178"/>
                  </a:cubicBezTo>
                  <a:moveTo>
                    <a:pt x="366" y="104"/>
                  </a:moveTo>
                  <a:cubicBezTo>
                    <a:pt x="406" y="104"/>
                    <a:pt x="427" y="133"/>
                    <a:pt x="430" y="164"/>
                  </a:cubicBezTo>
                  <a:cubicBezTo>
                    <a:pt x="299" y="164"/>
                    <a:pt x="299" y="164"/>
                    <a:pt x="299" y="164"/>
                  </a:cubicBezTo>
                  <a:cubicBezTo>
                    <a:pt x="302" y="130"/>
                    <a:pt x="326" y="104"/>
                    <a:pt x="366" y="104"/>
                  </a:cubicBezTo>
                  <a:moveTo>
                    <a:pt x="859" y="224"/>
                  </a:moveTo>
                  <a:cubicBezTo>
                    <a:pt x="859" y="109"/>
                    <a:pt x="859" y="109"/>
                    <a:pt x="859" y="109"/>
                  </a:cubicBezTo>
                  <a:cubicBezTo>
                    <a:pt x="897" y="109"/>
                    <a:pt x="897" y="109"/>
                    <a:pt x="897" y="109"/>
                  </a:cubicBezTo>
                  <a:cubicBezTo>
                    <a:pt x="897" y="84"/>
                    <a:pt x="897" y="84"/>
                    <a:pt x="897" y="84"/>
                  </a:cubicBezTo>
                  <a:cubicBezTo>
                    <a:pt x="859" y="84"/>
                    <a:pt x="859" y="84"/>
                    <a:pt x="859" y="84"/>
                  </a:cubicBezTo>
                  <a:cubicBezTo>
                    <a:pt x="859" y="36"/>
                    <a:pt x="859" y="36"/>
                    <a:pt x="859" y="36"/>
                  </a:cubicBezTo>
                  <a:cubicBezTo>
                    <a:pt x="829" y="36"/>
                    <a:pt x="829" y="36"/>
                    <a:pt x="829" y="36"/>
                  </a:cubicBezTo>
                  <a:cubicBezTo>
                    <a:pt x="829" y="84"/>
                    <a:pt x="829" y="84"/>
                    <a:pt x="829" y="84"/>
                  </a:cubicBezTo>
                  <a:cubicBezTo>
                    <a:pt x="799" y="84"/>
                    <a:pt x="799" y="84"/>
                    <a:pt x="799" y="84"/>
                  </a:cubicBezTo>
                  <a:cubicBezTo>
                    <a:pt x="799" y="109"/>
                    <a:pt x="799" y="109"/>
                    <a:pt x="799" y="109"/>
                  </a:cubicBezTo>
                  <a:cubicBezTo>
                    <a:pt x="829" y="109"/>
                    <a:pt x="829" y="109"/>
                    <a:pt x="829" y="109"/>
                  </a:cubicBezTo>
                  <a:cubicBezTo>
                    <a:pt x="829" y="225"/>
                    <a:pt x="829" y="225"/>
                    <a:pt x="829" y="225"/>
                  </a:cubicBezTo>
                  <a:cubicBezTo>
                    <a:pt x="829" y="259"/>
                    <a:pt x="844" y="275"/>
                    <a:pt x="879" y="275"/>
                  </a:cubicBezTo>
                  <a:cubicBezTo>
                    <a:pt x="884" y="275"/>
                    <a:pt x="893" y="274"/>
                    <a:pt x="897" y="273"/>
                  </a:cubicBezTo>
                  <a:cubicBezTo>
                    <a:pt x="897" y="248"/>
                    <a:pt x="897" y="248"/>
                    <a:pt x="897" y="248"/>
                  </a:cubicBezTo>
                  <a:cubicBezTo>
                    <a:pt x="892" y="249"/>
                    <a:pt x="886" y="249"/>
                    <a:pt x="882" y="249"/>
                  </a:cubicBezTo>
                  <a:cubicBezTo>
                    <a:pt x="866" y="249"/>
                    <a:pt x="859" y="244"/>
                    <a:pt x="859" y="224"/>
                  </a:cubicBezTo>
                  <a:moveTo>
                    <a:pt x="783" y="275"/>
                  </a:moveTo>
                  <a:cubicBezTo>
                    <a:pt x="789" y="275"/>
                    <a:pt x="797" y="274"/>
                    <a:pt x="801" y="273"/>
                  </a:cubicBezTo>
                  <a:cubicBezTo>
                    <a:pt x="801" y="248"/>
                    <a:pt x="801" y="248"/>
                    <a:pt x="801" y="248"/>
                  </a:cubicBezTo>
                  <a:cubicBezTo>
                    <a:pt x="795" y="249"/>
                    <a:pt x="791" y="249"/>
                    <a:pt x="787" y="249"/>
                  </a:cubicBezTo>
                  <a:cubicBezTo>
                    <a:pt x="774" y="249"/>
                    <a:pt x="768" y="243"/>
                    <a:pt x="768" y="222"/>
                  </a:cubicBezTo>
                  <a:cubicBezTo>
                    <a:pt x="768" y="0"/>
                    <a:pt x="768" y="0"/>
                    <a:pt x="768" y="0"/>
                  </a:cubicBezTo>
                  <a:cubicBezTo>
                    <a:pt x="712" y="0"/>
                    <a:pt x="712" y="0"/>
                    <a:pt x="712" y="0"/>
                  </a:cubicBezTo>
                  <a:cubicBezTo>
                    <a:pt x="712" y="24"/>
                    <a:pt x="712" y="24"/>
                    <a:pt x="712" y="24"/>
                  </a:cubicBezTo>
                  <a:cubicBezTo>
                    <a:pt x="737" y="24"/>
                    <a:pt x="737" y="24"/>
                    <a:pt x="737" y="24"/>
                  </a:cubicBezTo>
                  <a:cubicBezTo>
                    <a:pt x="737" y="224"/>
                    <a:pt x="737" y="224"/>
                    <a:pt x="737" y="224"/>
                  </a:cubicBezTo>
                  <a:cubicBezTo>
                    <a:pt x="737" y="257"/>
                    <a:pt x="751" y="275"/>
                    <a:pt x="783" y="275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64721E85-2239-483B-879C-87964E713A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6125" y="429541"/>
              <a:ext cx="295044" cy="352779"/>
            </a:xfrm>
            <a:custGeom>
              <a:avLst/>
              <a:gdLst>
                <a:gd name="T0" fmla="*/ 85 w 243"/>
                <a:gd name="T1" fmla="*/ 195 h 288"/>
                <a:gd name="T2" fmla="*/ 125 w 243"/>
                <a:gd name="T3" fmla="*/ 223 h 288"/>
                <a:gd name="T4" fmla="*/ 158 w 243"/>
                <a:gd name="T5" fmla="*/ 203 h 288"/>
                <a:gd name="T6" fmla="*/ 110 w 243"/>
                <a:gd name="T7" fmla="*/ 176 h 288"/>
                <a:gd name="T8" fmla="*/ 36 w 243"/>
                <a:gd name="T9" fmla="*/ 150 h 288"/>
                <a:gd name="T10" fmla="*/ 5 w 243"/>
                <a:gd name="T11" fmla="*/ 87 h 288"/>
                <a:gd name="T12" fmla="*/ 119 w 243"/>
                <a:gd name="T13" fmla="*/ 0 h 288"/>
                <a:gd name="T14" fmla="*/ 236 w 243"/>
                <a:gd name="T15" fmla="*/ 86 h 288"/>
                <a:gd name="T16" fmla="*/ 153 w 243"/>
                <a:gd name="T17" fmla="*/ 86 h 288"/>
                <a:gd name="T18" fmla="*/ 118 w 243"/>
                <a:gd name="T19" fmla="*/ 62 h 288"/>
                <a:gd name="T20" fmla="*/ 90 w 243"/>
                <a:gd name="T21" fmla="*/ 80 h 288"/>
                <a:gd name="T22" fmla="*/ 130 w 243"/>
                <a:gd name="T23" fmla="*/ 104 h 288"/>
                <a:gd name="T24" fmla="*/ 208 w 243"/>
                <a:gd name="T25" fmla="*/ 130 h 288"/>
                <a:gd name="T26" fmla="*/ 243 w 243"/>
                <a:gd name="T27" fmla="*/ 194 h 288"/>
                <a:gd name="T28" fmla="*/ 122 w 243"/>
                <a:gd name="T29" fmla="*/ 288 h 288"/>
                <a:gd name="T30" fmla="*/ 0 w 243"/>
                <a:gd name="T31" fmla="*/ 195 h 288"/>
                <a:gd name="T32" fmla="*/ 85 w 243"/>
                <a:gd name="T33" fmla="*/ 195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3" h="288">
                  <a:moveTo>
                    <a:pt x="85" y="195"/>
                  </a:moveTo>
                  <a:cubicBezTo>
                    <a:pt x="90" y="216"/>
                    <a:pt x="101" y="223"/>
                    <a:pt x="125" y="223"/>
                  </a:cubicBezTo>
                  <a:cubicBezTo>
                    <a:pt x="146" y="223"/>
                    <a:pt x="158" y="215"/>
                    <a:pt x="158" y="203"/>
                  </a:cubicBezTo>
                  <a:cubicBezTo>
                    <a:pt x="158" y="186"/>
                    <a:pt x="142" y="185"/>
                    <a:pt x="110" y="176"/>
                  </a:cubicBezTo>
                  <a:cubicBezTo>
                    <a:pt x="72" y="166"/>
                    <a:pt x="48" y="158"/>
                    <a:pt x="36" y="150"/>
                  </a:cubicBezTo>
                  <a:cubicBezTo>
                    <a:pt x="15" y="135"/>
                    <a:pt x="5" y="114"/>
                    <a:pt x="5" y="87"/>
                  </a:cubicBezTo>
                  <a:cubicBezTo>
                    <a:pt x="5" y="34"/>
                    <a:pt x="47" y="0"/>
                    <a:pt x="119" y="0"/>
                  </a:cubicBezTo>
                  <a:cubicBezTo>
                    <a:pt x="189" y="0"/>
                    <a:pt x="231" y="31"/>
                    <a:pt x="236" y="86"/>
                  </a:cubicBezTo>
                  <a:cubicBezTo>
                    <a:pt x="153" y="86"/>
                    <a:pt x="153" y="86"/>
                    <a:pt x="153" y="86"/>
                  </a:cubicBezTo>
                  <a:cubicBezTo>
                    <a:pt x="150" y="70"/>
                    <a:pt x="139" y="62"/>
                    <a:pt x="118" y="62"/>
                  </a:cubicBezTo>
                  <a:cubicBezTo>
                    <a:pt x="99" y="62"/>
                    <a:pt x="90" y="68"/>
                    <a:pt x="90" y="80"/>
                  </a:cubicBezTo>
                  <a:cubicBezTo>
                    <a:pt x="90" y="95"/>
                    <a:pt x="104" y="98"/>
                    <a:pt x="130" y="104"/>
                  </a:cubicBezTo>
                  <a:cubicBezTo>
                    <a:pt x="164" y="113"/>
                    <a:pt x="191" y="119"/>
                    <a:pt x="208" y="130"/>
                  </a:cubicBezTo>
                  <a:cubicBezTo>
                    <a:pt x="232" y="146"/>
                    <a:pt x="243" y="166"/>
                    <a:pt x="243" y="194"/>
                  </a:cubicBezTo>
                  <a:cubicBezTo>
                    <a:pt x="243" y="253"/>
                    <a:pt x="201" y="288"/>
                    <a:pt x="122" y="288"/>
                  </a:cubicBezTo>
                  <a:cubicBezTo>
                    <a:pt x="48" y="288"/>
                    <a:pt x="6" y="253"/>
                    <a:pt x="0" y="195"/>
                  </a:cubicBezTo>
                  <a:lnTo>
                    <a:pt x="85" y="195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DE44ED71-C040-4229-9666-B07DD1B05D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0580" y="429541"/>
              <a:ext cx="328685" cy="352779"/>
            </a:xfrm>
            <a:custGeom>
              <a:avLst/>
              <a:gdLst>
                <a:gd name="T0" fmla="*/ 271 w 271"/>
                <a:gd name="T1" fmla="*/ 174 h 288"/>
                <a:gd name="T2" fmla="*/ 140 w 271"/>
                <a:gd name="T3" fmla="*/ 288 h 288"/>
                <a:gd name="T4" fmla="*/ 0 w 271"/>
                <a:gd name="T5" fmla="*/ 144 h 288"/>
                <a:gd name="T6" fmla="*/ 139 w 271"/>
                <a:gd name="T7" fmla="*/ 0 h 288"/>
                <a:gd name="T8" fmla="*/ 269 w 271"/>
                <a:gd name="T9" fmla="*/ 111 h 288"/>
                <a:gd name="T10" fmla="*/ 186 w 271"/>
                <a:gd name="T11" fmla="*/ 111 h 288"/>
                <a:gd name="T12" fmla="*/ 140 w 271"/>
                <a:gd name="T13" fmla="*/ 68 h 288"/>
                <a:gd name="T14" fmla="*/ 88 w 271"/>
                <a:gd name="T15" fmla="*/ 144 h 288"/>
                <a:gd name="T16" fmla="*/ 142 w 271"/>
                <a:gd name="T17" fmla="*/ 220 h 288"/>
                <a:gd name="T18" fmla="*/ 188 w 271"/>
                <a:gd name="T19" fmla="*/ 174 h 288"/>
                <a:gd name="T20" fmla="*/ 271 w 271"/>
                <a:gd name="T21" fmla="*/ 17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1" h="288">
                  <a:moveTo>
                    <a:pt x="271" y="174"/>
                  </a:moveTo>
                  <a:cubicBezTo>
                    <a:pt x="266" y="246"/>
                    <a:pt x="219" y="288"/>
                    <a:pt x="140" y="288"/>
                  </a:cubicBezTo>
                  <a:cubicBezTo>
                    <a:pt x="53" y="288"/>
                    <a:pt x="0" y="233"/>
                    <a:pt x="0" y="144"/>
                  </a:cubicBezTo>
                  <a:cubicBezTo>
                    <a:pt x="0" y="55"/>
                    <a:pt x="54" y="0"/>
                    <a:pt x="139" y="0"/>
                  </a:cubicBezTo>
                  <a:cubicBezTo>
                    <a:pt x="218" y="0"/>
                    <a:pt x="264" y="40"/>
                    <a:pt x="269" y="111"/>
                  </a:cubicBezTo>
                  <a:cubicBezTo>
                    <a:pt x="186" y="111"/>
                    <a:pt x="186" y="111"/>
                    <a:pt x="186" y="111"/>
                  </a:cubicBezTo>
                  <a:cubicBezTo>
                    <a:pt x="183" y="83"/>
                    <a:pt x="168" y="68"/>
                    <a:pt x="140" y="68"/>
                  </a:cubicBezTo>
                  <a:cubicBezTo>
                    <a:pt x="105" y="68"/>
                    <a:pt x="88" y="94"/>
                    <a:pt x="88" y="144"/>
                  </a:cubicBezTo>
                  <a:cubicBezTo>
                    <a:pt x="88" y="194"/>
                    <a:pt x="107" y="220"/>
                    <a:pt x="142" y="220"/>
                  </a:cubicBezTo>
                  <a:cubicBezTo>
                    <a:pt x="169" y="220"/>
                    <a:pt x="186" y="204"/>
                    <a:pt x="188" y="174"/>
                  </a:cubicBezTo>
                  <a:lnTo>
                    <a:pt x="271" y="174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072BB834-AF3C-4EED-BC86-8DE3070221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6534" y="439542"/>
              <a:ext cx="327776" cy="333231"/>
            </a:xfrm>
            <a:custGeom>
              <a:avLst/>
              <a:gdLst>
                <a:gd name="T0" fmla="*/ 0 w 721"/>
                <a:gd name="T1" fmla="*/ 0 h 733"/>
                <a:gd name="T2" fmla="*/ 237 w 721"/>
                <a:gd name="T3" fmla="*/ 0 h 733"/>
                <a:gd name="T4" fmla="*/ 360 w 721"/>
                <a:gd name="T5" fmla="*/ 474 h 733"/>
                <a:gd name="T6" fmla="*/ 491 w 721"/>
                <a:gd name="T7" fmla="*/ 0 h 733"/>
                <a:gd name="T8" fmla="*/ 721 w 721"/>
                <a:gd name="T9" fmla="*/ 0 h 733"/>
                <a:gd name="T10" fmla="*/ 478 w 721"/>
                <a:gd name="T11" fmla="*/ 733 h 733"/>
                <a:gd name="T12" fmla="*/ 245 w 721"/>
                <a:gd name="T13" fmla="*/ 733 h 733"/>
                <a:gd name="T14" fmla="*/ 0 w 721"/>
                <a:gd name="T15" fmla="*/ 0 h 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1" h="733">
                  <a:moveTo>
                    <a:pt x="0" y="0"/>
                  </a:moveTo>
                  <a:lnTo>
                    <a:pt x="237" y="0"/>
                  </a:lnTo>
                  <a:lnTo>
                    <a:pt x="360" y="474"/>
                  </a:lnTo>
                  <a:lnTo>
                    <a:pt x="491" y="0"/>
                  </a:lnTo>
                  <a:lnTo>
                    <a:pt x="721" y="0"/>
                  </a:lnTo>
                  <a:lnTo>
                    <a:pt x="478" y="733"/>
                  </a:lnTo>
                  <a:lnTo>
                    <a:pt x="245" y="7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D98FB805-93F1-4DD1-A922-41F0F7210F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784" y="429541"/>
              <a:ext cx="429609" cy="352779"/>
            </a:xfrm>
            <a:custGeom>
              <a:avLst/>
              <a:gdLst>
                <a:gd name="T0" fmla="*/ 101 w 354"/>
                <a:gd name="T1" fmla="*/ 0 h 288"/>
                <a:gd name="T2" fmla="*/ 73 w 354"/>
                <a:gd name="T3" fmla="*/ 12 h 288"/>
                <a:gd name="T4" fmla="*/ 15 w 354"/>
                <a:gd name="T5" fmla="*/ 69 h 288"/>
                <a:gd name="T6" fmla="*/ 15 w 354"/>
                <a:gd name="T7" fmla="*/ 127 h 288"/>
                <a:gd name="T8" fmla="*/ 177 w 354"/>
                <a:gd name="T9" fmla="*/ 288 h 288"/>
                <a:gd name="T10" fmla="*/ 338 w 354"/>
                <a:gd name="T11" fmla="*/ 127 h 288"/>
                <a:gd name="T12" fmla="*/ 338 w 354"/>
                <a:gd name="T13" fmla="*/ 69 h 288"/>
                <a:gd name="T14" fmla="*/ 281 w 354"/>
                <a:gd name="T15" fmla="*/ 12 h 288"/>
                <a:gd name="T16" fmla="*/ 252 w 354"/>
                <a:gd name="T17" fmla="*/ 0 h 288"/>
                <a:gd name="T18" fmla="*/ 224 w 354"/>
                <a:gd name="T19" fmla="*/ 12 h 288"/>
                <a:gd name="T20" fmla="*/ 177 w 354"/>
                <a:gd name="T21" fmla="*/ 59 h 288"/>
                <a:gd name="T22" fmla="*/ 130 w 354"/>
                <a:gd name="T23" fmla="*/ 12 h 288"/>
                <a:gd name="T24" fmla="*/ 101 w 354"/>
                <a:gd name="T25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4" h="288">
                  <a:moveTo>
                    <a:pt x="101" y="0"/>
                  </a:moveTo>
                  <a:cubicBezTo>
                    <a:pt x="91" y="0"/>
                    <a:pt x="80" y="4"/>
                    <a:pt x="73" y="12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0" y="85"/>
                    <a:pt x="0" y="111"/>
                    <a:pt x="15" y="127"/>
                  </a:cubicBezTo>
                  <a:cubicBezTo>
                    <a:pt x="177" y="288"/>
                    <a:pt x="177" y="288"/>
                    <a:pt x="177" y="288"/>
                  </a:cubicBezTo>
                  <a:cubicBezTo>
                    <a:pt x="338" y="127"/>
                    <a:pt x="338" y="127"/>
                    <a:pt x="338" y="127"/>
                  </a:cubicBezTo>
                  <a:cubicBezTo>
                    <a:pt x="354" y="111"/>
                    <a:pt x="354" y="85"/>
                    <a:pt x="338" y="69"/>
                  </a:cubicBezTo>
                  <a:cubicBezTo>
                    <a:pt x="281" y="12"/>
                    <a:pt x="281" y="12"/>
                    <a:pt x="281" y="12"/>
                  </a:cubicBezTo>
                  <a:cubicBezTo>
                    <a:pt x="273" y="4"/>
                    <a:pt x="263" y="0"/>
                    <a:pt x="252" y="0"/>
                  </a:cubicBezTo>
                  <a:cubicBezTo>
                    <a:pt x="242" y="0"/>
                    <a:pt x="232" y="4"/>
                    <a:pt x="224" y="12"/>
                  </a:cubicBezTo>
                  <a:cubicBezTo>
                    <a:pt x="177" y="59"/>
                    <a:pt x="177" y="59"/>
                    <a:pt x="177" y="59"/>
                  </a:cubicBezTo>
                  <a:cubicBezTo>
                    <a:pt x="130" y="12"/>
                    <a:pt x="130" y="12"/>
                    <a:pt x="130" y="12"/>
                  </a:cubicBezTo>
                  <a:cubicBezTo>
                    <a:pt x="122" y="4"/>
                    <a:pt x="111" y="0"/>
                    <a:pt x="101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71225E3C-921D-42FF-B4D6-693BE03962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62744" y="706400"/>
              <a:ext cx="66828" cy="68647"/>
            </a:xfrm>
            <a:custGeom>
              <a:avLst/>
              <a:gdLst>
                <a:gd name="T0" fmla="*/ 27 w 55"/>
                <a:gd name="T1" fmla="*/ 56 h 56"/>
                <a:gd name="T2" fmla="*/ 0 w 55"/>
                <a:gd name="T3" fmla="*/ 28 h 56"/>
                <a:gd name="T4" fmla="*/ 27 w 55"/>
                <a:gd name="T5" fmla="*/ 0 h 56"/>
                <a:gd name="T6" fmla="*/ 55 w 55"/>
                <a:gd name="T7" fmla="*/ 28 h 56"/>
                <a:gd name="T8" fmla="*/ 27 w 55"/>
                <a:gd name="T9" fmla="*/ 56 h 56"/>
                <a:gd name="T10" fmla="*/ 27 w 55"/>
                <a:gd name="T11" fmla="*/ 5 h 56"/>
                <a:gd name="T12" fmla="*/ 6 w 55"/>
                <a:gd name="T13" fmla="*/ 28 h 56"/>
                <a:gd name="T14" fmla="*/ 27 w 55"/>
                <a:gd name="T15" fmla="*/ 51 h 56"/>
                <a:gd name="T16" fmla="*/ 49 w 55"/>
                <a:gd name="T17" fmla="*/ 28 h 56"/>
                <a:gd name="T18" fmla="*/ 27 w 55"/>
                <a:gd name="T19" fmla="*/ 5 h 56"/>
                <a:gd name="T20" fmla="*/ 22 w 55"/>
                <a:gd name="T21" fmla="*/ 44 h 56"/>
                <a:gd name="T22" fmla="*/ 16 w 55"/>
                <a:gd name="T23" fmla="*/ 44 h 56"/>
                <a:gd name="T24" fmla="*/ 16 w 55"/>
                <a:gd name="T25" fmla="*/ 13 h 56"/>
                <a:gd name="T26" fmla="*/ 28 w 55"/>
                <a:gd name="T27" fmla="*/ 13 h 56"/>
                <a:gd name="T28" fmla="*/ 40 w 55"/>
                <a:gd name="T29" fmla="*/ 22 h 56"/>
                <a:gd name="T30" fmla="*/ 31 w 55"/>
                <a:gd name="T31" fmla="*/ 30 h 56"/>
                <a:gd name="T32" fmla="*/ 40 w 55"/>
                <a:gd name="T33" fmla="*/ 44 h 56"/>
                <a:gd name="T34" fmla="*/ 34 w 55"/>
                <a:gd name="T35" fmla="*/ 44 h 56"/>
                <a:gd name="T36" fmla="*/ 26 w 55"/>
                <a:gd name="T37" fmla="*/ 31 h 56"/>
                <a:gd name="T38" fmla="*/ 22 w 55"/>
                <a:gd name="T39" fmla="*/ 31 h 56"/>
                <a:gd name="T40" fmla="*/ 22 w 55"/>
                <a:gd name="T41" fmla="*/ 44 h 56"/>
                <a:gd name="T42" fmla="*/ 27 w 55"/>
                <a:gd name="T43" fmla="*/ 26 h 56"/>
                <a:gd name="T44" fmla="*/ 34 w 55"/>
                <a:gd name="T45" fmla="*/ 21 h 56"/>
                <a:gd name="T46" fmla="*/ 28 w 55"/>
                <a:gd name="T47" fmla="*/ 17 h 56"/>
                <a:gd name="T48" fmla="*/ 22 w 55"/>
                <a:gd name="T49" fmla="*/ 17 h 56"/>
                <a:gd name="T50" fmla="*/ 22 w 55"/>
                <a:gd name="T51" fmla="*/ 26 h 56"/>
                <a:gd name="T52" fmla="*/ 27 w 55"/>
                <a:gd name="T53" fmla="*/ 2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5" h="56">
                  <a:moveTo>
                    <a:pt x="27" y="56"/>
                  </a:moveTo>
                  <a:cubicBezTo>
                    <a:pt x="11" y="56"/>
                    <a:pt x="0" y="44"/>
                    <a:pt x="0" y="28"/>
                  </a:cubicBezTo>
                  <a:cubicBezTo>
                    <a:pt x="0" y="11"/>
                    <a:pt x="12" y="0"/>
                    <a:pt x="27" y="0"/>
                  </a:cubicBezTo>
                  <a:cubicBezTo>
                    <a:pt x="42" y="0"/>
                    <a:pt x="55" y="11"/>
                    <a:pt x="55" y="28"/>
                  </a:cubicBezTo>
                  <a:cubicBezTo>
                    <a:pt x="55" y="45"/>
                    <a:pt x="42" y="56"/>
                    <a:pt x="27" y="56"/>
                  </a:cubicBezTo>
                  <a:close/>
                  <a:moveTo>
                    <a:pt x="27" y="5"/>
                  </a:moveTo>
                  <a:cubicBezTo>
                    <a:pt x="15" y="5"/>
                    <a:pt x="6" y="14"/>
                    <a:pt x="6" y="28"/>
                  </a:cubicBezTo>
                  <a:cubicBezTo>
                    <a:pt x="6" y="41"/>
                    <a:pt x="14" y="51"/>
                    <a:pt x="27" y="51"/>
                  </a:cubicBezTo>
                  <a:cubicBezTo>
                    <a:pt x="39" y="51"/>
                    <a:pt x="49" y="42"/>
                    <a:pt x="49" y="28"/>
                  </a:cubicBezTo>
                  <a:cubicBezTo>
                    <a:pt x="49" y="14"/>
                    <a:pt x="39" y="5"/>
                    <a:pt x="27" y="5"/>
                  </a:cubicBezTo>
                  <a:close/>
                  <a:moveTo>
                    <a:pt x="22" y="44"/>
                  </a:moveTo>
                  <a:cubicBezTo>
                    <a:pt x="16" y="44"/>
                    <a:pt x="16" y="44"/>
                    <a:pt x="16" y="44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36" y="13"/>
                    <a:pt x="40" y="16"/>
                    <a:pt x="40" y="22"/>
                  </a:cubicBezTo>
                  <a:cubicBezTo>
                    <a:pt x="40" y="27"/>
                    <a:pt x="36" y="30"/>
                    <a:pt x="31" y="30"/>
                  </a:cubicBezTo>
                  <a:cubicBezTo>
                    <a:pt x="40" y="44"/>
                    <a:pt x="40" y="44"/>
                    <a:pt x="40" y="44"/>
                  </a:cubicBezTo>
                  <a:cubicBezTo>
                    <a:pt x="34" y="44"/>
                    <a:pt x="34" y="44"/>
                    <a:pt x="34" y="44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2" y="31"/>
                    <a:pt x="22" y="31"/>
                    <a:pt x="22" y="31"/>
                  </a:cubicBezTo>
                  <a:lnTo>
                    <a:pt x="22" y="44"/>
                  </a:lnTo>
                  <a:close/>
                  <a:moveTo>
                    <a:pt x="27" y="26"/>
                  </a:moveTo>
                  <a:cubicBezTo>
                    <a:pt x="31" y="26"/>
                    <a:pt x="34" y="26"/>
                    <a:pt x="34" y="21"/>
                  </a:cubicBezTo>
                  <a:cubicBezTo>
                    <a:pt x="34" y="18"/>
                    <a:pt x="31" y="17"/>
                    <a:pt x="28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2" y="26"/>
                    <a:pt x="22" y="26"/>
                    <a:pt x="22" y="26"/>
                  </a:cubicBezTo>
                  <a:lnTo>
                    <a:pt x="27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4351099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57931" y="2130386"/>
            <a:ext cx="4682948" cy="2011680"/>
          </a:xfrm>
        </p:spPr>
        <p:txBody>
          <a:bodyPr rIns="0" anchor="b" anchorCtr="0"/>
          <a:lstStyle>
            <a:lvl1pPr>
              <a:lnSpc>
                <a:spcPct val="90000"/>
              </a:lnSpc>
              <a:defRPr sz="3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557931" y="4379002"/>
            <a:ext cx="3582951" cy="1262324"/>
          </a:xfrm>
        </p:spPr>
        <p:txBody>
          <a:bodyPr/>
          <a:lstStyle>
            <a:lvl1pPr>
              <a:defRPr sz="12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spcAft>
                <a:spcPts val="1800"/>
              </a:spcAft>
              <a:buFontTx/>
              <a:buNone/>
              <a:defRPr sz="1200">
                <a:solidFill>
                  <a:schemeClr val="tx2"/>
                </a:solidFill>
              </a:defRPr>
            </a:lvl2pPr>
            <a:lvl3pPr marL="0" indent="0">
              <a:buFontTx/>
              <a:buNone/>
              <a:defRPr sz="900">
                <a:solidFill>
                  <a:schemeClr val="tx2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Presenter title</a:t>
            </a:r>
          </a:p>
          <a:p>
            <a:pPr lvl="2"/>
            <a:r>
              <a:rPr lang="en-US" dirty="0"/>
              <a:t>Date</a:t>
            </a: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550581" y="429544"/>
            <a:ext cx="3829051" cy="352779"/>
            <a:chOff x="557784" y="429541"/>
            <a:chExt cx="2871788" cy="352779"/>
          </a:xfrm>
        </p:grpSpPr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F017E871-18C4-45C8-9198-BF682349044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62537" y="439542"/>
              <a:ext cx="1377022" cy="340505"/>
            </a:xfrm>
            <a:custGeom>
              <a:avLst/>
              <a:gdLst>
                <a:gd name="T0" fmla="*/ 701 w 1134"/>
                <a:gd name="T1" fmla="*/ 273 h 278"/>
                <a:gd name="T2" fmla="*/ 675 w 1134"/>
                <a:gd name="T3" fmla="*/ 248 h 278"/>
                <a:gd name="T4" fmla="*/ 701 w 1134"/>
                <a:gd name="T5" fmla="*/ 109 h 278"/>
                <a:gd name="T6" fmla="*/ 645 w 1134"/>
                <a:gd name="T7" fmla="*/ 84 h 278"/>
                <a:gd name="T8" fmla="*/ 576 w 1134"/>
                <a:gd name="T9" fmla="*/ 79 h 278"/>
                <a:gd name="T10" fmla="*/ 576 w 1134"/>
                <a:gd name="T11" fmla="*/ 278 h 278"/>
                <a:gd name="T12" fmla="*/ 645 w 1134"/>
                <a:gd name="T13" fmla="*/ 273 h 278"/>
                <a:gd name="T14" fmla="*/ 426 w 1134"/>
                <a:gd name="T15" fmla="*/ 222 h 278"/>
                <a:gd name="T16" fmla="*/ 299 w 1134"/>
                <a:gd name="T17" fmla="*/ 189 h 278"/>
                <a:gd name="T18" fmla="*/ 461 w 1134"/>
                <a:gd name="T19" fmla="*/ 175 h 278"/>
                <a:gd name="T20" fmla="*/ 267 w 1134"/>
                <a:gd name="T21" fmla="*/ 178 h 278"/>
                <a:gd name="T22" fmla="*/ 456 w 1134"/>
                <a:gd name="T23" fmla="*/ 222 h 278"/>
                <a:gd name="T24" fmla="*/ 59 w 1134"/>
                <a:gd name="T25" fmla="*/ 25 h 278"/>
                <a:gd name="T26" fmla="*/ 86 w 1134"/>
                <a:gd name="T27" fmla="*/ 0 h 278"/>
                <a:gd name="T28" fmla="*/ 0 w 1134"/>
                <a:gd name="T29" fmla="*/ 25 h 278"/>
                <a:gd name="T30" fmla="*/ 27 w 1134"/>
                <a:gd name="T31" fmla="*/ 247 h 278"/>
                <a:gd name="T32" fmla="*/ 0 w 1134"/>
                <a:gd name="T33" fmla="*/ 273 h 278"/>
                <a:gd name="T34" fmla="*/ 86 w 1134"/>
                <a:gd name="T35" fmla="*/ 247 h 278"/>
                <a:gd name="T36" fmla="*/ 59 w 1134"/>
                <a:gd name="T37" fmla="*/ 138 h 278"/>
                <a:gd name="T38" fmla="*/ 196 w 1134"/>
                <a:gd name="T39" fmla="*/ 247 h 278"/>
                <a:gd name="T40" fmla="*/ 168 w 1134"/>
                <a:gd name="T41" fmla="*/ 273 h 278"/>
                <a:gd name="T42" fmla="*/ 255 w 1134"/>
                <a:gd name="T43" fmla="*/ 247 h 278"/>
                <a:gd name="T44" fmla="*/ 227 w 1134"/>
                <a:gd name="T45" fmla="*/ 25 h 278"/>
                <a:gd name="T46" fmla="*/ 255 w 1134"/>
                <a:gd name="T47" fmla="*/ 0 h 278"/>
                <a:gd name="T48" fmla="*/ 168 w 1134"/>
                <a:gd name="T49" fmla="*/ 25 h 278"/>
                <a:gd name="T50" fmla="*/ 196 w 1134"/>
                <a:gd name="T51" fmla="*/ 114 h 278"/>
                <a:gd name="T52" fmla="*/ 996 w 1134"/>
                <a:gd name="T53" fmla="*/ 248 h 278"/>
                <a:gd name="T54" fmla="*/ 971 w 1134"/>
                <a:gd name="T55" fmla="*/ 163 h 278"/>
                <a:gd name="T56" fmla="*/ 1078 w 1134"/>
                <a:gd name="T57" fmla="*/ 163 h 278"/>
                <a:gd name="T58" fmla="*/ 1053 w 1134"/>
                <a:gd name="T59" fmla="*/ 248 h 278"/>
                <a:gd name="T60" fmla="*/ 1134 w 1134"/>
                <a:gd name="T61" fmla="*/ 273 h 278"/>
                <a:gd name="T62" fmla="*/ 1109 w 1134"/>
                <a:gd name="T63" fmla="*/ 248 h 278"/>
                <a:gd name="T64" fmla="*/ 1030 w 1134"/>
                <a:gd name="T65" fmla="*/ 79 h 278"/>
                <a:gd name="T66" fmla="*/ 971 w 1134"/>
                <a:gd name="T67" fmla="*/ 0 h 278"/>
                <a:gd name="T68" fmla="*/ 915 w 1134"/>
                <a:gd name="T69" fmla="*/ 24 h 278"/>
                <a:gd name="T70" fmla="*/ 940 w 1134"/>
                <a:gd name="T71" fmla="*/ 248 h 278"/>
                <a:gd name="T72" fmla="*/ 915 w 1134"/>
                <a:gd name="T73" fmla="*/ 273 h 278"/>
                <a:gd name="T74" fmla="*/ 996 w 1134"/>
                <a:gd name="T75" fmla="*/ 248 h 278"/>
                <a:gd name="T76" fmla="*/ 580 w 1134"/>
                <a:gd name="T77" fmla="*/ 104 h 278"/>
                <a:gd name="T78" fmla="*/ 580 w 1134"/>
                <a:gd name="T79" fmla="*/ 252 h 278"/>
                <a:gd name="T80" fmla="*/ 366 w 1134"/>
                <a:gd name="T81" fmla="*/ 104 h 278"/>
                <a:gd name="T82" fmla="*/ 299 w 1134"/>
                <a:gd name="T83" fmla="*/ 164 h 278"/>
                <a:gd name="T84" fmla="*/ 859 w 1134"/>
                <a:gd name="T85" fmla="*/ 224 h 278"/>
                <a:gd name="T86" fmla="*/ 897 w 1134"/>
                <a:gd name="T87" fmla="*/ 109 h 278"/>
                <a:gd name="T88" fmla="*/ 859 w 1134"/>
                <a:gd name="T89" fmla="*/ 84 h 278"/>
                <a:gd name="T90" fmla="*/ 829 w 1134"/>
                <a:gd name="T91" fmla="*/ 36 h 278"/>
                <a:gd name="T92" fmla="*/ 799 w 1134"/>
                <a:gd name="T93" fmla="*/ 84 h 278"/>
                <a:gd name="T94" fmla="*/ 829 w 1134"/>
                <a:gd name="T95" fmla="*/ 109 h 278"/>
                <a:gd name="T96" fmla="*/ 879 w 1134"/>
                <a:gd name="T97" fmla="*/ 275 h 278"/>
                <a:gd name="T98" fmla="*/ 897 w 1134"/>
                <a:gd name="T99" fmla="*/ 248 h 278"/>
                <a:gd name="T100" fmla="*/ 859 w 1134"/>
                <a:gd name="T101" fmla="*/ 224 h 278"/>
                <a:gd name="T102" fmla="*/ 801 w 1134"/>
                <a:gd name="T103" fmla="*/ 273 h 278"/>
                <a:gd name="T104" fmla="*/ 787 w 1134"/>
                <a:gd name="T105" fmla="*/ 249 h 278"/>
                <a:gd name="T106" fmla="*/ 768 w 1134"/>
                <a:gd name="T107" fmla="*/ 0 h 278"/>
                <a:gd name="T108" fmla="*/ 712 w 1134"/>
                <a:gd name="T109" fmla="*/ 24 h 278"/>
                <a:gd name="T110" fmla="*/ 737 w 1134"/>
                <a:gd name="T111" fmla="*/ 224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34" h="278">
                  <a:moveTo>
                    <a:pt x="645" y="273"/>
                  </a:moveTo>
                  <a:cubicBezTo>
                    <a:pt x="701" y="273"/>
                    <a:pt x="701" y="273"/>
                    <a:pt x="701" y="273"/>
                  </a:cubicBezTo>
                  <a:cubicBezTo>
                    <a:pt x="701" y="248"/>
                    <a:pt x="701" y="248"/>
                    <a:pt x="701" y="248"/>
                  </a:cubicBezTo>
                  <a:cubicBezTo>
                    <a:pt x="675" y="248"/>
                    <a:pt x="675" y="248"/>
                    <a:pt x="675" y="248"/>
                  </a:cubicBezTo>
                  <a:cubicBezTo>
                    <a:pt x="675" y="109"/>
                    <a:pt x="675" y="109"/>
                    <a:pt x="675" y="109"/>
                  </a:cubicBezTo>
                  <a:cubicBezTo>
                    <a:pt x="701" y="109"/>
                    <a:pt x="701" y="109"/>
                    <a:pt x="701" y="109"/>
                  </a:cubicBezTo>
                  <a:cubicBezTo>
                    <a:pt x="701" y="84"/>
                    <a:pt x="701" y="84"/>
                    <a:pt x="701" y="84"/>
                  </a:cubicBezTo>
                  <a:cubicBezTo>
                    <a:pt x="645" y="84"/>
                    <a:pt x="645" y="84"/>
                    <a:pt x="645" y="84"/>
                  </a:cubicBezTo>
                  <a:cubicBezTo>
                    <a:pt x="645" y="112"/>
                    <a:pt x="645" y="112"/>
                    <a:pt x="645" y="112"/>
                  </a:cubicBezTo>
                  <a:cubicBezTo>
                    <a:pt x="629" y="91"/>
                    <a:pt x="605" y="79"/>
                    <a:pt x="576" y="79"/>
                  </a:cubicBezTo>
                  <a:cubicBezTo>
                    <a:pt x="523" y="79"/>
                    <a:pt x="483" y="122"/>
                    <a:pt x="483" y="178"/>
                  </a:cubicBezTo>
                  <a:cubicBezTo>
                    <a:pt x="483" y="235"/>
                    <a:pt x="523" y="278"/>
                    <a:pt x="576" y="278"/>
                  </a:cubicBezTo>
                  <a:cubicBezTo>
                    <a:pt x="605" y="278"/>
                    <a:pt x="629" y="265"/>
                    <a:pt x="645" y="245"/>
                  </a:cubicBezTo>
                  <a:lnTo>
                    <a:pt x="645" y="273"/>
                  </a:lnTo>
                  <a:close/>
                  <a:moveTo>
                    <a:pt x="456" y="222"/>
                  </a:moveTo>
                  <a:cubicBezTo>
                    <a:pt x="426" y="222"/>
                    <a:pt x="426" y="222"/>
                    <a:pt x="426" y="222"/>
                  </a:cubicBezTo>
                  <a:cubicBezTo>
                    <a:pt x="415" y="241"/>
                    <a:pt x="395" y="253"/>
                    <a:pt x="367" y="253"/>
                  </a:cubicBezTo>
                  <a:cubicBezTo>
                    <a:pt x="325" y="253"/>
                    <a:pt x="302" y="227"/>
                    <a:pt x="299" y="189"/>
                  </a:cubicBezTo>
                  <a:cubicBezTo>
                    <a:pt x="461" y="189"/>
                    <a:pt x="461" y="189"/>
                    <a:pt x="461" y="189"/>
                  </a:cubicBezTo>
                  <a:cubicBezTo>
                    <a:pt x="461" y="175"/>
                    <a:pt x="461" y="175"/>
                    <a:pt x="461" y="175"/>
                  </a:cubicBezTo>
                  <a:cubicBezTo>
                    <a:pt x="461" y="118"/>
                    <a:pt x="424" y="79"/>
                    <a:pt x="366" y="79"/>
                  </a:cubicBezTo>
                  <a:cubicBezTo>
                    <a:pt x="308" y="79"/>
                    <a:pt x="267" y="120"/>
                    <a:pt x="267" y="178"/>
                  </a:cubicBezTo>
                  <a:cubicBezTo>
                    <a:pt x="267" y="237"/>
                    <a:pt x="308" y="278"/>
                    <a:pt x="366" y="278"/>
                  </a:cubicBezTo>
                  <a:cubicBezTo>
                    <a:pt x="409" y="278"/>
                    <a:pt x="442" y="257"/>
                    <a:pt x="456" y="222"/>
                  </a:cubicBezTo>
                  <a:moveTo>
                    <a:pt x="59" y="114"/>
                  </a:moveTo>
                  <a:cubicBezTo>
                    <a:pt x="59" y="25"/>
                    <a:pt x="59" y="25"/>
                    <a:pt x="59" y="25"/>
                  </a:cubicBezTo>
                  <a:cubicBezTo>
                    <a:pt x="86" y="25"/>
                    <a:pt x="86" y="25"/>
                    <a:pt x="86" y="25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7" y="247"/>
                    <a:pt x="27" y="247"/>
                    <a:pt x="27" y="247"/>
                  </a:cubicBezTo>
                  <a:cubicBezTo>
                    <a:pt x="0" y="247"/>
                    <a:pt x="0" y="247"/>
                    <a:pt x="0" y="24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6" y="273"/>
                    <a:pt x="86" y="273"/>
                    <a:pt x="86" y="273"/>
                  </a:cubicBezTo>
                  <a:cubicBezTo>
                    <a:pt x="86" y="247"/>
                    <a:pt x="86" y="247"/>
                    <a:pt x="86" y="247"/>
                  </a:cubicBezTo>
                  <a:cubicBezTo>
                    <a:pt x="59" y="247"/>
                    <a:pt x="59" y="247"/>
                    <a:pt x="59" y="247"/>
                  </a:cubicBezTo>
                  <a:cubicBezTo>
                    <a:pt x="59" y="138"/>
                    <a:pt x="59" y="138"/>
                    <a:pt x="59" y="138"/>
                  </a:cubicBezTo>
                  <a:cubicBezTo>
                    <a:pt x="196" y="138"/>
                    <a:pt x="196" y="138"/>
                    <a:pt x="196" y="138"/>
                  </a:cubicBezTo>
                  <a:cubicBezTo>
                    <a:pt x="196" y="247"/>
                    <a:pt x="196" y="247"/>
                    <a:pt x="196" y="247"/>
                  </a:cubicBezTo>
                  <a:cubicBezTo>
                    <a:pt x="168" y="247"/>
                    <a:pt x="168" y="247"/>
                    <a:pt x="168" y="247"/>
                  </a:cubicBezTo>
                  <a:cubicBezTo>
                    <a:pt x="168" y="273"/>
                    <a:pt x="168" y="273"/>
                    <a:pt x="168" y="273"/>
                  </a:cubicBezTo>
                  <a:cubicBezTo>
                    <a:pt x="255" y="273"/>
                    <a:pt x="255" y="273"/>
                    <a:pt x="255" y="273"/>
                  </a:cubicBezTo>
                  <a:cubicBezTo>
                    <a:pt x="255" y="247"/>
                    <a:pt x="255" y="247"/>
                    <a:pt x="255" y="247"/>
                  </a:cubicBezTo>
                  <a:cubicBezTo>
                    <a:pt x="227" y="247"/>
                    <a:pt x="227" y="247"/>
                    <a:pt x="227" y="247"/>
                  </a:cubicBezTo>
                  <a:cubicBezTo>
                    <a:pt x="227" y="25"/>
                    <a:pt x="227" y="25"/>
                    <a:pt x="227" y="25"/>
                  </a:cubicBezTo>
                  <a:cubicBezTo>
                    <a:pt x="255" y="25"/>
                    <a:pt x="255" y="25"/>
                    <a:pt x="255" y="25"/>
                  </a:cubicBezTo>
                  <a:cubicBezTo>
                    <a:pt x="255" y="0"/>
                    <a:pt x="255" y="0"/>
                    <a:pt x="255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25"/>
                    <a:pt x="168" y="25"/>
                    <a:pt x="168" y="25"/>
                  </a:cubicBezTo>
                  <a:cubicBezTo>
                    <a:pt x="196" y="25"/>
                    <a:pt x="196" y="25"/>
                    <a:pt x="196" y="25"/>
                  </a:cubicBezTo>
                  <a:cubicBezTo>
                    <a:pt x="196" y="114"/>
                    <a:pt x="196" y="114"/>
                    <a:pt x="196" y="114"/>
                  </a:cubicBezTo>
                  <a:lnTo>
                    <a:pt x="59" y="114"/>
                  </a:lnTo>
                  <a:close/>
                  <a:moveTo>
                    <a:pt x="996" y="248"/>
                  </a:moveTo>
                  <a:cubicBezTo>
                    <a:pt x="971" y="248"/>
                    <a:pt x="971" y="248"/>
                    <a:pt x="971" y="248"/>
                  </a:cubicBezTo>
                  <a:cubicBezTo>
                    <a:pt x="971" y="163"/>
                    <a:pt x="971" y="163"/>
                    <a:pt x="971" y="163"/>
                  </a:cubicBezTo>
                  <a:cubicBezTo>
                    <a:pt x="971" y="124"/>
                    <a:pt x="991" y="104"/>
                    <a:pt x="1026" y="104"/>
                  </a:cubicBezTo>
                  <a:cubicBezTo>
                    <a:pt x="1058" y="104"/>
                    <a:pt x="1078" y="124"/>
                    <a:pt x="1078" y="163"/>
                  </a:cubicBezTo>
                  <a:cubicBezTo>
                    <a:pt x="1078" y="248"/>
                    <a:pt x="1078" y="248"/>
                    <a:pt x="1078" y="248"/>
                  </a:cubicBezTo>
                  <a:cubicBezTo>
                    <a:pt x="1053" y="248"/>
                    <a:pt x="1053" y="248"/>
                    <a:pt x="1053" y="248"/>
                  </a:cubicBezTo>
                  <a:cubicBezTo>
                    <a:pt x="1053" y="273"/>
                    <a:pt x="1053" y="273"/>
                    <a:pt x="1053" y="273"/>
                  </a:cubicBezTo>
                  <a:cubicBezTo>
                    <a:pt x="1134" y="273"/>
                    <a:pt x="1134" y="273"/>
                    <a:pt x="1134" y="273"/>
                  </a:cubicBezTo>
                  <a:cubicBezTo>
                    <a:pt x="1134" y="248"/>
                    <a:pt x="1134" y="248"/>
                    <a:pt x="1134" y="248"/>
                  </a:cubicBezTo>
                  <a:cubicBezTo>
                    <a:pt x="1109" y="248"/>
                    <a:pt x="1109" y="248"/>
                    <a:pt x="1109" y="248"/>
                  </a:cubicBezTo>
                  <a:cubicBezTo>
                    <a:pt x="1109" y="163"/>
                    <a:pt x="1109" y="163"/>
                    <a:pt x="1109" y="163"/>
                  </a:cubicBezTo>
                  <a:cubicBezTo>
                    <a:pt x="1109" y="117"/>
                    <a:pt x="1081" y="79"/>
                    <a:pt x="1030" y="79"/>
                  </a:cubicBezTo>
                  <a:cubicBezTo>
                    <a:pt x="1003" y="79"/>
                    <a:pt x="983" y="89"/>
                    <a:pt x="971" y="105"/>
                  </a:cubicBezTo>
                  <a:cubicBezTo>
                    <a:pt x="971" y="0"/>
                    <a:pt x="971" y="0"/>
                    <a:pt x="971" y="0"/>
                  </a:cubicBezTo>
                  <a:cubicBezTo>
                    <a:pt x="915" y="0"/>
                    <a:pt x="915" y="0"/>
                    <a:pt x="915" y="0"/>
                  </a:cubicBezTo>
                  <a:cubicBezTo>
                    <a:pt x="915" y="24"/>
                    <a:pt x="915" y="24"/>
                    <a:pt x="915" y="24"/>
                  </a:cubicBezTo>
                  <a:cubicBezTo>
                    <a:pt x="940" y="24"/>
                    <a:pt x="940" y="24"/>
                    <a:pt x="940" y="24"/>
                  </a:cubicBezTo>
                  <a:cubicBezTo>
                    <a:pt x="940" y="248"/>
                    <a:pt x="940" y="248"/>
                    <a:pt x="940" y="248"/>
                  </a:cubicBezTo>
                  <a:cubicBezTo>
                    <a:pt x="915" y="248"/>
                    <a:pt x="915" y="248"/>
                    <a:pt x="915" y="248"/>
                  </a:cubicBezTo>
                  <a:cubicBezTo>
                    <a:pt x="915" y="273"/>
                    <a:pt x="915" y="273"/>
                    <a:pt x="915" y="273"/>
                  </a:cubicBezTo>
                  <a:cubicBezTo>
                    <a:pt x="996" y="273"/>
                    <a:pt x="996" y="273"/>
                    <a:pt x="996" y="273"/>
                  </a:cubicBezTo>
                  <a:lnTo>
                    <a:pt x="996" y="248"/>
                  </a:lnTo>
                  <a:close/>
                  <a:moveTo>
                    <a:pt x="514" y="178"/>
                  </a:moveTo>
                  <a:cubicBezTo>
                    <a:pt x="514" y="135"/>
                    <a:pt x="542" y="104"/>
                    <a:pt x="580" y="104"/>
                  </a:cubicBezTo>
                  <a:cubicBezTo>
                    <a:pt x="619" y="104"/>
                    <a:pt x="646" y="136"/>
                    <a:pt x="646" y="178"/>
                  </a:cubicBezTo>
                  <a:cubicBezTo>
                    <a:pt x="646" y="221"/>
                    <a:pt x="619" y="252"/>
                    <a:pt x="580" y="252"/>
                  </a:cubicBezTo>
                  <a:cubicBezTo>
                    <a:pt x="542" y="252"/>
                    <a:pt x="514" y="221"/>
                    <a:pt x="514" y="178"/>
                  </a:cubicBezTo>
                  <a:moveTo>
                    <a:pt x="366" y="104"/>
                  </a:moveTo>
                  <a:cubicBezTo>
                    <a:pt x="406" y="104"/>
                    <a:pt x="427" y="133"/>
                    <a:pt x="430" y="164"/>
                  </a:cubicBezTo>
                  <a:cubicBezTo>
                    <a:pt x="299" y="164"/>
                    <a:pt x="299" y="164"/>
                    <a:pt x="299" y="164"/>
                  </a:cubicBezTo>
                  <a:cubicBezTo>
                    <a:pt x="302" y="130"/>
                    <a:pt x="326" y="104"/>
                    <a:pt x="366" y="104"/>
                  </a:cubicBezTo>
                  <a:moveTo>
                    <a:pt x="859" y="224"/>
                  </a:moveTo>
                  <a:cubicBezTo>
                    <a:pt x="859" y="109"/>
                    <a:pt x="859" y="109"/>
                    <a:pt x="859" y="109"/>
                  </a:cubicBezTo>
                  <a:cubicBezTo>
                    <a:pt x="897" y="109"/>
                    <a:pt x="897" y="109"/>
                    <a:pt x="897" y="109"/>
                  </a:cubicBezTo>
                  <a:cubicBezTo>
                    <a:pt x="897" y="84"/>
                    <a:pt x="897" y="84"/>
                    <a:pt x="897" y="84"/>
                  </a:cubicBezTo>
                  <a:cubicBezTo>
                    <a:pt x="859" y="84"/>
                    <a:pt x="859" y="84"/>
                    <a:pt x="859" y="84"/>
                  </a:cubicBezTo>
                  <a:cubicBezTo>
                    <a:pt x="859" y="36"/>
                    <a:pt x="859" y="36"/>
                    <a:pt x="859" y="36"/>
                  </a:cubicBezTo>
                  <a:cubicBezTo>
                    <a:pt x="829" y="36"/>
                    <a:pt x="829" y="36"/>
                    <a:pt x="829" y="36"/>
                  </a:cubicBezTo>
                  <a:cubicBezTo>
                    <a:pt x="829" y="84"/>
                    <a:pt x="829" y="84"/>
                    <a:pt x="829" y="84"/>
                  </a:cubicBezTo>
                  <a:cubicBezTo>
                    <a:pt x="799" y="84"/>
                    <a:pt x="799" y="84"/>
                    <a:pt x="799" y="84"/>
                  </a:cubicBezTo>
                  <a:cubicBezTo>
                    <a:pt x="799" y="109"/>
                    <a:pt x="799" y="109"/>
                    <a:pt x="799" y="109"/>
                  </a:cubicBezTo>
                  <a:cubicBezTo>
                    <a:pt x="829" y="109"/>
                    <a:pt x="829" y="109"/>
                    <a:pt x="829" y="109"/>
                  </a:cubicBezTo>
                  <a:cubicBezTo>
                    <a:pt x="829" y="225"/>
                    <a:pt x="829" y="225"/>
                    <a:pt x="829" y="225"/>
                  </a:cubicBezTo>
                  <a:cubicBezTo>
                    <a:pt x="829" y="259"/>
                    <a:pt x="844" y="275"/>
                    <a:pt x="879" y="275"/>
                  </a:cubicBezTo>
                  <a:cubicBezTo>
                    <a:pt x="884" y="275"/>
                    <a:pt x="893" y="274"/>
                    <a:pt x="897" y="273"/>
                  </a:cubicBezTo>
                  <a:cubicBezTo>
                    <a:pt x="897" y="248"/>
                    <a:pt x="897" y="248"/>
                    <a:pt x="897" y="248"/>
                  </a:cubicBezTo>
                  <a:cubicBezTo>
                    <a:pt x="892" y="249"/>
                    <a:pt x="886" y="249"/>
                    <a:pt x="882" y="249"/>
                  </a:cubicBezTo>
                  <a:cubicBezTo>
                    <a:pt x="866" y="249"/>
                    <a:pt x="859" y="244"/>
                    <a:pt x="859" y="224"/>
                  </a:cubicBezTo>
                  <a:moveTo>
                    <a:pt x="783" y="275"/>
                  </a:moveTo>
                  <a:cubicBezTo>
                    <a:pt x="789" y="275"/>
                    <a:pt x="797" y="274"/>
                    <a:pt x="801" y="273"/>
                  </a:cubicBezTo>
                  <a:cubicBezTo>
                    <a:pt x="801" y="248"/>
                    <a:pt x="801" y="248"/>
                    <a:pt x="801" y="248"/>
                  </a:cubicBezTo>
                  <a:cubicBezTo>
                    <a:pt x="795" y="249"/>
                    <a:pt x="791" y="249"/>
                    <a:pt x="787" y="249"/>
                  </a:cubicBezTo>
                  <a:cubicBezTo>
                    <a:pt x="774" y="249"/>
                    <a:pt x="768" y="243"/>
                    <a:pt x="768" y="222"/>
                  </a:cubicBezTo>
                  <a:cubicBezTo>
                    <a:pt x="768" y="0"/>
                    <a:pt x="768" y="0"/>
                    <a:pt x="768" y="0"/>
                  </a:cubicBezTo>
                  <a:cubicBezTo>
                    <a:pt x="712" y="0"/>
                    <a:pt x="712" y="0"/>
                    <a:pt x="712" y="0"/>
                  </a:cubicBezTo>
                  <a:cubicBezTo>
                    <a:pt x="712" y="24"/>
                    <a:pt x="712" y="24"/>
                    <a:pt x="712" y="24"/>
                  </a:cubicBezTo>
                  <a:cubicBezTo>
                    <a:pt x="737" y="24"/>
                    <a:pt x="737" y="24"/>
                    <a:pt x="737" y="24"/>
                  </a:cubicBezTo>
                  <a:cubicBezTo>
                    <a:pt x="737" y="224"/>
                    <a:pt x="737" y="224"/>
                    <a:pt x="737" y="224"/>
                  </a:cubicBezTo>
                  <a:cubicBezTo>
                    <a:pt x="737" y="257"/>
                    <a:pt x="751" y="275"/>
                    <a:pt x="783" y="275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350" kern="0">
                <a:solidFill>
                  <a:srgbClr val="3F3F3F"/>
                </a:solidFill>
              </a:endParaRPr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64721E85-2239-483B-879C-87964E713A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6125" y="429541"/>
              <a:ext cx="295044" cy="352779"/>
            </a:xfrm>
            <a:custGeom>
              <a:avLst/>
              <a:gdLst>
                <a:gd name="T0" fmla="*/ 85 w 243"/>
                <a:gd name="T1" fmla="*/ 195 h 288"/>
                <a:gd name="T2" fmla="*/ 125 w 243"/>
                <a:gd name="T3" fmla="*/ 223 h 288"/>
                <a:gd name="T4" fmla="*/ 158 w 243"/>
                <a:gd name="T5" fmla="*/ 203 h 288"/>
                <a:gd name="T6" fmla="*/ 110 w 243"/>
                <a:gd name="T7" fmla="*/ 176 h 288"/>
                <a:gd name="T8" fmla="*/ 36 w 243"/>
                <a:gd name="T9" fmla="*/ 150 h 288"/>
                <a:gd name="T10" fmla="*/ 5 w 243"/>
                <a:gd name="T11" fmla="*/ 87 h 288"/>
                <a:gd name="T12" fmla="*/ 119 w 243"/>
                <a:gd name="T13" fmla="*/ 0 h 288"/>
                <a:gd name="T14" fmla="*/ 236 w 243"/>
                <a:gd name="T15" fmla="*/ 86 h 288"/>
                <a:gd name="T16" fmla="*/ 153 w 243"/>
                <a:gd name="T17" fmla="*/ 86 h 288"/>
                <a:gd name="T18" fmla="*/ 118 w 243"/>
                <a:gd name="T19" fmla="*/ 62 h 288"/>
                <a:gd name="T20" fmla="*/ 90 w 243"/>
                <a:gd name="T21" fmla="*/ 80 h 288"/>
                <a:gd name="T22" fmla="*/ 130 w 243"/>
                <a:gd name="T23" fmla="*/ 104 h 288"/>
                <a:gd name="T24" fmla="*/ 208 w 243"/>
                <a:gd name="T25" fmla="*/ 130 h 288"/>
                <a:gd name="T26" fmla="*/ 243 w 243"/>
                <a:gd name="T27" fmla="*/ 194 h 288"/>
                <a:gd name="T28" fmla="*/ 122 w 243"/>
                <a:gd name="T29" fmla="*/ 288 h 288"/>
                <a:gd name="T30" fmla="*/ 0 w 243"/>
                <a:gd name="T31" fmla="*/ 195 h 288"/>
                <a:gd name="T32" fmla="*/ 85 w 243"/>
                <a:gd name="T33" fmla="*/ 195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3" h="288">
                  <a:moveTo>
                    <a:pt x="85" y="195"/>
                  </a:moveTo>
                  <a:cubicBezTo>
                    <a:pt x="90" y="216"/>
                    <a:pt x="101" y="223"/>
                    <a:pt x="125" y="223"/>
                  </a:cubicBezTo>
                  <a:cubicBezTo>
                    <a:pt x="146" y="223"/>
                    <a:pt x="158" y="215"/>
                    <a:pt x="158" y="203"/>
                  </a:cubicBezTo>
                  <a:cubicBezTo>
                    <a:pt x="158" y="186"/>
                    <a:pt x="142" y="185"/>
                    <a:pt x="110" y="176"/>
                  </a:cubicBezTo>
                  <a:cubicBezTo>
                    <a:pt x="72" y="166"/>
                    <a:pt x="48" y="158"/>
                    <a:pt x="36" y="150"/>
                  </a:cubicBezTo>
                  <a:cubicBezTo>
                    <a:pt x="15" y="135"/>
                    <a:pt x="5" y="114"/>
                    <a:pt x="5" y="87"/>
                  </a:cubicBezTo>
                  <a:cubicBezTo>
                    <a:pt x="5" y="34"/>
                    <a:pt x="47" y="0"/>
                    <a:pt x="119" y="0"/>
                  </a:cubicBezTo>
                  <a:cubicBezTo>
                    <a:pt x="189" y="0"/>
                    <a:pt x="231" y="31"/>
                    <a:pt x="236" y="86"/>
                  </a:cubicBezTo>
                  <a:cubicBezTo>
                    <a:pt x="153" y="86"/>
                    <a:pt x="153" y="86"/>
                    <a:pt x="153" y="86"/>
                  </a:cubicBezTo>
                  <a:cubicBezTo>
                    <a:pt x="150" y="70"/>
                    <a:pt x="139" y="62"/>
                    <a:pt x="118" y="62"/>
                  </a:cubicBezTo>
                  <a:cubicBezTo>
                    <a:pt x="99" y="62"/>
                    <a:pt x="90" y="68"/>
                    <a:pt x="90" y="80"/>
                  </a:cubicBezTo>
                  <a:cubicBezTo>
                    <a:pt x="90" y="95"/>
                    <a:pt x="104" y="98"/>
                    <a:pt x="130" y="104"/>
                  </a:cubicBezTo>
                  <a:cubicBezTo>
                    <a:pt x="164" y="113"/>
                    <a:pt x="191" y="119"/>
                    <a:pt x="208" y="130"/>
                  </a:cubicBezTo>
                  <a:cubicBezTo>
                    <a:pt x="232" y="146"/>
                    <a:pt x="243" y="166"/>
                    <a:pt x="243" y="194"/>
                  </a:cubicBezTo>
                  <a:cubicBezTo>
                    <a:pt x="243" y="253"/>
                    <a:pt x="201" y="288"/>
                    <a:pt x="122" y="288"/>
                  </a:cubicBezTo>
                  <a:cubicBezTo>
                    <a:pt x="48" y="288"/>
                    <a:pt x="6" y="253"/>
                    <a:pt x="0" y="195"/>
                  </a:cubicBezTo>
                  <a:lnTo>
                    <a:pt x="85" y="195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350" kern="0">
                <a:solidFill>
                  <a:srgbClr val="3F3F3F"/>
                </a:solidFill>
              </a:endParaRPr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DE44ED71-C040-4229-9666-B07DD1B05D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0580" y="429541"/>
              <a:ext cx="328685" cy="352779"/>
            </a:xfrm>
            <a:custGeom>
              <a:avLst/>
              <a:gdLst>
                <a:gd name="T0" fmla="*/ 271 w 271"/>
                <a:gd name="T1" fmla="*/ 174 h 288"/>
                <a:gd name="T2" fmla="*/ 140 w 271"/>
                <a:gd name="T3" fmla="*/ 288 h 288"/>
                <a:gd name="T4" fmla="*/ 0 w 271"/>
                <a:gd name="T5" fmla="*/ 144 h 288"/>
                <a:gd name="T6" fmla="*/ 139 w 271"/>
                <a:gd name="T7" fmla="*/ 0 h 288"/>
                <a:gd name="T8" fmla="*/ 269 w 271"/>
                <a:gd name="T9" fmla="*/ 111 h 288"/>
                <a:gd name="T10" fmla="*/ 186 w 271"/>
                <a:gd name="T11" fmla="*/ 111 h 288"/>
                <a:gd name="T12" fmla="*/ 140 w 271"/>
                <a:gd name="T13" fmla="*/ 68 h 288"/>
                <a:gd name="T14" fmla="*/ 88 w 271"/>
                <a:gd name="T15" fmla="*/ 144 h 288"/>
                <a:gd name="T16" fmla="*/ 142 w 271"/>
                <a:gd name="T17" fmla="*/ 220 h 288"/>
                <a:gd name="T18" fmla="*/ 188 w 271"/>
                <a:gd name="T19" fmla="*/ 174 h 288"/>
                <a:gd name="T20" fmla="*/ 271 w 271"/>
                <a:gd name="T21" fmla="*/ 17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1" h="288">
                  <a:moveTo>
                    <a:pt x="271" y="174"/>
                  </a:moveTo>
                  <a:cubicBezTo>
                    <a:pt x="266" y="246"/>
                    <a:pt x="219" y="288"/>
                    <a:pt x="140" y="288"/>
                  </a:cubicBezTo>
                  <a:cubicBezTo>
                    <a:pt x="53" y="288"/>
                    <a:pt x="0" y="233"/>
                    <a:pt x="0" y="144"/>
                  </a:cubicBezTo>
                  <a:cubicBezTo>
                    <a:pt x="0" y="55"/>
                    <a:pt x="54" y="0"/>
                    <a:pt x="139" y="0"/>
                  </a:cubicBezTo>
                  <a:cubicBezTo>
                    <a:pt x="218" y="0"/>
                    <a:pt x="264" y="40"/>
                    <a:pt x="269" y="111"/>
                  </a:cubicBezTo>
                  <a:cubicBezTo>
                    <a:pt x="186" y="111"/>
                    <a:pt x="186" y="111"/>
                    <a:pt x="186" y="111"/>
                  </a:cubicBezTo>
                  <a:cubicBezTo>
                    <a:pt x="183" y="83"/>
                    <a:pt x="168" y="68"/>
                    <a:pt x="140" y="68"/>
                  </a:cubicBezTo>
                  <a:cubicBezTo>
                    <a:pt x="105" y="68"/>
                    <a:pt x="88" y="94"/>
                    <a:pt x="88" y="144"/>
                  </a:cubicBezTo>
                  <a:cubicBezTo>
                    <a:pt x="88" y="194"/>
                    <a:pt x="107" y="220"/>
                    <a:pt x="142" y="220"/>
                  </a:cubicBezTo>
                  <a:cubicBezTo>
                    <a:pt x="169" y="220"/>
                    <a:pt x="186" y="204"/>
                    <a:pt x="188" y="174"/>
                  </a:cubicBezTo>
                  <a:lnTo>
                    <a:pt x="271" y="174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350" kern="0">
                <a:solidFill>
                  <a:srgbClr val="3F3F3F"/>
                </a:solidFill>
              </a:endParaRPr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072BB834-AF3C-4EED-BC86-8DE3070221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6534" y="439542"/>
              <a:ext cx="327776" cy="333231"/>
            </a:xfrm>
            <a:custGeom>
              <a:avLst/>
              <a:gdLst>
                <a:gd name="T0" fmla="*/ 0 w 721"/>
                <a:gd name="T1" fmla="*/ 0 h 733"/>
                <a:gd name="T2" fmla="*/ 237 w 721"/>
                <a:gd name="T3" fmla="*/ 0 h 733"/>
                <a:gd name="T4" fmla="*/ 360 w 721"/>
                <a:gd name="T5" fmla="*/ 474 h 733"/>
                <a:gd name="T6" fmla="*/ 491 w 721"/>
                <a:gd name="T7" fmla="*/ 0 h 733"/>
                <a:gd name="T8" fmla="*/ 721 w 721"/>
                <a:gd name="T9" fmla="*/ 0 h 733"/>
                <a:gd name="T10" fmla="*/ 478 w 721"/>
                <a:gd name="T11" fmla="*/ 733 h 733"/>
                <a:gd name="T12" fmla="*/ 245 w 721"/>
                <a:gd name="T13" fmla="*/ 733 h 733"/>
                <a:gd name="T14" fmla="*/ 0 w 721"/>
                <a:gd name="T15" fmla="*/ 0 h 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1" h="733">
                  <a:moveTo>
                    <a:pt x="0" y="0"/>
                  </a:moveTo>
                  <a:lnTo>
                    <a:pt x="237" y="0"/>
                  </a:lnTo>
                  <a:lnTo>
                    <a:pt x="360" y="474"/>
                  </a:lnTo>
                  <a:lnTo>
                    <a:pt x="491" y="0"/>
                  </a:lnTo>
                  <a:lnTo>
                    <a:pt x="721" y="0"/>
                  </a:lnTo>
                  <a:lnTo>
                    <a:pt x="478" y="733"/>
                  </a:lnTo>
                  <a:lnTo>
                    <a:pt x="245" y="7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350" kern="0">
                <a:solidFill>
                  <a:srgbClr val="3F3F3F"/>
                </a:solidFill>
              </a:endParaRPr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D98FB805-93F1-4DD1-A922-41F0F7210F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784" y="429541"/>
              <a:ext cx="429609" cy="352779"/>
            </a:xfrm>
            <a:custGeom>
              <a:avLst/>
              <a:gdLst>
                <a:gd name="T0" fmla="*/ 101 w 354"/>
                <a:gd name="T1" fmla="*/ 0 h 288"/>
                <a:gd name="T2" fmla="*/ 73 w 354"/>
                <a:gd name="T3" fmla="*/ 12 h 288"/>
                <a:gd name="T4" fmla="*/ 15 w 354"/>
                <a:gd name="T5" fmla="*/ 69 h 288"/>
                <a:gd name="T6" fmla="*/ 15 w 354"/>
                <a:gd name="T7" fmla="*/ 127 h 288"/>
                <a:gd name="T8" fmla="*/ 177 w 354"/>
                <a:gd name="T9" fmla="*/ 288 h 288"/>
                <a:gd name="T10" fmla="*/ 338 w 354"/>
                <a:gd name="T11" fmla="*/ 127 h 288"/>
                <a:gd name="T12" fmla="*/ 338 w 354"/>
                <a:gd name="T13" fmla="*/ 69 h 288"/>
                <a:gd name="T14" fmla="*/ 281 w 354"/>
                <a:gd name="T15" fmla="*/ 12 h 288"/>
                <a:gd name="T16" fmla="*/ 252 w 354"/>
                <a:gd name="T17" fmla="*/ 0 h 288"/>
                <a:gd name="T18" fmla="*/ 224 w 354"/>
                <a:gd name="T19" fmla="*/ 12 h 288"/>
                <a:gd name="T20" fmla="*/ 177 w 354"/>
                <a:gd name="T21" fmla="*/ 59 h 288"/>
                <a:gd name="T22" fmla="*/ 130 w 354"/>
                <a:gd name="T23" fmla="*/ 12 h 288"/>
                <a:gd name="T24" fmla="*/ 101 w 354"/>
                <a:gd name="T25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4" h="288">
                  <a:moveTo>
                    <a:pt x="101" y="0"/>
                  </a:moveTo>
                  <a:cubicBezTo>
                    <a:pt x="91" y="0"/>
                    <a:pt x="80" y="4"/>
                    <a:pt x="73" y="12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0" y="85"/>
                    <a:pt x="0" y="111"/>
                    <a:pt x="15" y="127"/>
                  </a:cubicBezTo>
                  <a:cubicBezTo>
                    <a:pt x="177" y="288"/>
                    <a:pt x="177" y="288"/>
                    <a:pt x="177" y="288"/>
                  </a:cubicBezTo>
                  <a:cubicBezTo>
                    <a:pt x="338" y="127"/>
                    <a:pt x="338" y="127"/>
                    <a:pt x="338" y="127"/>
                  </a:cubicBezTo>
                  <a:cubicBezTo>
                    <a:pt x="354" y="111"/>
                    <a:pt x="354" y="85"/>
                    <a:pt x="338" y="69"/>
                  </a:cubicBezTo>
                  <a:cubicBezTo>
                    <a:pt x="281" y="12"/>
                    <a:pt x="281" y="12"/>
                    <a:pt x="281" y="12"/>
                  </a:cubicBezTo>
                  <a:cubicBezTo>
                    <a:pt x="273" y="4"/>
                    <a:pt x="263" y="0"/>
                    <a:pt x="252" y="0"/>
                  </a:cubicBezTo>
                  <a:cubicBezTo>
                    <a:pt x="242" y="0"/>
                    <a:pt x="232" y="4"/>
                    <a:pt x="224" y="12"/>
                  </a:cubicBezTo>
                  <a:cubicBezTo>
                    <a:pt x="177" y="59"/>
                    <a:pt x="177" y="59"/>
                    <a:pt x="177" y="59"/>
                  </a:cubicBezTo>
                  <a:cubicBezTo>
                    <a:pt x="130" y="12"/>
                    <a:pt x="130" y="12"/>
                    <a:pt x="130" y="12"/>
                  </a:cubicBezTo>
                  <a:cubicBezTo>
                    <a:pt x="122" y="4"/>
                    <a:pt x="111" y="0"/>
                    <a:pt x="101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350" kern="0">
                <a:solidFill>
                  <a:srgbClr val="3F3F3F"/>
                </a:solidFill>
              </a:endParaRPr>
            </a:p>
          </p:txBody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71225E3C-921D-42FF-B4D6-693BE03962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62744" y="706400"/>
              <a:ext cx="66828" cy="68647"/>
            </a:xfrm>
            <a:custGeom>
              <a:avLst/>
              <a:gdLst>
                <a:gd name="T0" fmla="*/ 27 w 55"/>
                <a:gd name="T1" fmla="*/ 56 h 56"/>
                <a:gd name="T2" fmla="*/ 0 w 55"/>
                <a:gd name="T3" fmla="*/ 28 h 56"/>
                <a:gd name="T4" fmla="*/ 27 w 55"/>
                <a:gd name="T5" fmla="*/ 0 h 56"/>
                <a:gd name="T6" fmla="*/ 55 w 55"/>
                <a:gd name="T7" fmla="*/ 28 h 56"/>
                <a:gd name="T8" fmla="*/ 27 w 55"/>
                <a:gd name="T9" fmla="*/ 56 h 56"/>
                <a:gd name="T10" fmla="*/ 27 w 55"/>
                <a:gd name="T11" fmla="*/ 5 h 56"/>
                <a:gd name="T12" fmla="*/ 6 w 55"/>
                <a:gd name="T13" fmla="*/ 28 h 56"/>
                <a:gd name="T14" fmla="*/ 27 w 55"/>
                <a:gd name="T15" fmla="*/ 51 h 56"/>
                <a:gd name="T16" fmla="*/ 49 w 55"/>
                <a:gd name="T17" fmla="*/ 28 h 56"/>
                <a:gd name="T18" fmla="*/ 27 w 55"/>
                <a:gd name="T19" fmla="*/ 5 h 56"/>
                <a:gd name="T20" fmla="*/ 22 w 55"/>
                <a:gd name="T21" fmla="*/ 44 h 56"/>
                <a:gd name="T22" fmla="*/ 16 w 55"/>
                <a:gd name="T23" fmla="*/ 44 h 56"/>
                <a:gd name="T24" fmla="*/ 16 w 55"/>
                <a:gd name="T25" fmla="*/ 13 h 56"/>
                <a:gd name="T26" fmla="*/ 28 w 55"/>
                <a:gd name="T27" fmla="*/ 13 h 56"/>
                <a:gd name="T28" fmla="*/ 40 w 55"/>
                <a:gd name="T29" fmla="*/ 22 h 56"/>
                <a:gd name="T30" fmla="*/ 31 w 55"/>
                <a:gd name="T31" fmla="*/ 30 h 56"/>
                <a:gd name="T32" fmla="*/ 40 w 55"/>
                <a:gd name="T33" fmla="*/ 44 h 56"/>
                <a:gd name="T34" fmla="*/ 34 w 55"/>
                <a:gd name="T35" fmla="*/ 44 h 56"/>
                <a:gd name="T36" fmla="*/ 26 w 55"/>
                <a:gd name="T37" fmla="*/ 31 h 56"/>
                <a:gd name="T38" fmla="*/ 22 w 55"/>
                <a:gd name="T39" fmla="*/ 31 h 56"/>
                <a:gd name="T40" fmla="*/ 22 w 55"/>
                <a:gd name="T41" fmla="*/ 44 h 56"/>
                <a:gd name="T42" fmla="*/ 27 w 55"/>
                <a:gd name="T43" fmla="*/ 26 h 56"/>
                <a:gd name="T44" fmla="*/ 34 w 55"/>
                <a:gd name="T45" fmla="*/ 21 h 56"/>
                <a:gd name="T46" fmla="*/ 28 w 55"/>
                <a:gd name="T47" fmla="*/ 17 h 56"/>
                <a:gd name="T48" fmla="*/ 22 w 55"/>
                <a:gd name="T49" fmla="*/ 17 h 56"/>
                <a:gd name="T50" fmla="*/ 22 w 55"/>
                <a:gd name="T51" fmla="*/ 26 h 56"/>
                <a:gd name="T52" fmla="*/ 27 w 55"/>
                <a:gd name="T53" fmla="*/ 2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5" h="56">
                  <a:moveTo>
                    <a:pt x="27" y="56"/>
                  </a:moveTo>
                  <a:cubicBezTo>
                    <a:pt x="11" y="56"/>
                    <a:pt x="0" y="44"/>
                    <a:pt x="0" y="28"/>
                  </a:cubicBezTo>
                  <a:cubicBezTo>
                    <a:pt x="0" y="11"/>
                    <a:pt x="12" y="0"/>
                    <a:pt x="27" y="0"/>
                  </a:cubicBezTo>
                  <a:cubicBezTo>
                    <a:pt x="42" y="0"/>
                    <a:pt x="55" y="11"/>
                    <a:pt x="55" y="28"/>
                  </a:cubicBezTo>
                  <a:cubicBezTo>
                    <a:pt x="55" y="45"/>
                    <a:pt x="42" y="56"/>
                    <a:pt x="27" y="56"/>
                  </a:cubicBezTo>
                  <a:close/>
                  <a:moveTo>
                    <a:pt x="27" y="5"/>
                  </a:moveTo>
                  <a:cubicBezTo>
                    <a:pt x="15" y="5"/>
                    <a:pt x="6" y="14"/>
                    <a:pt x="6" y="28"/>
                  </a:cubicBezTo>
                  <a:cubicBezTo>
                    <a:pt x="6" y="41"/>
                    <a:pt x="14" y="51"/>
                    <a:pt x="27" y="51"/>
                  </a:cubicBezTo>
                  <a:cubicBezTo>
                    <a:pt x="39" y="51"/>
                    <a:pt x="49" y="42"/>
                    <a:pt x="49" y="28"/>
                  </a:cubicBezTo>
                  <a:cubicBezTo>
                    <a:pt x="49" y="14"/>
                    <a:pt x="39" y="5"/>
                    <a:pt x="27" y="5"/>
                  </a:cubicBezTo>
                  <a:close/>
                  <a:moveTo>
                    <a:pt x="22" y="44"/>
                  </a:moveTo>
                  <a:cubicBezTo>
                    <a:pt x="16" y="44"/>
                    <a:pt x="16" y="44"/>
                    <a:pt x="16" y="44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36" y="13"/>
                    <a:pt x="40" y="16"/>
                    <a:pt x="40" y="22"/>
                  </a:cubicBezTo>
                  <a:cubicBezTo>
                    <a:pt x="40" y="27"/>
                    <a:pt x="36" y="30"/>
                    <a:pt x="31" y="30"/>
                  </a:cubicBezTo>
                  <a:cubicBezTo>
                    <a:pt x="40" y="44"/>
                    <a:pt x="40" y="44"/>
                    <a:pt x="40" y="44"/>
                  </a:cubicBezTo>
                  <a:cubicBezTo>
                    <a:pt x="34" y="44"/>
                    <a:pt x="34" y="44"/>
                    <a:pt x="34" y="44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2" y="31"/>
                    <a:pt x="22" y="31"/>
                    <a:pt x="22" y="31"/>
                  </a:cubicBezTo>
                  <a:lnTo>
                    <a:pt x="22" y="44"/>
                  </a:lnTo>
                  <a:close/>
                  <a:moveTo>
                    <a:pt x="27" y="26"/>
                  </a:moveTo>
                  <a:cubicBezTo>
                    <a:pt x="31" y="26"/>
                    <a:pt x="34" y="26"/>
                    <a:pt x="34" y="21"/>
                  </a:cubicBezTo>
                  <a:cubicBezTo>
                    <a:pt x="34" y="18"/>
                    <a:pt x="31" y="17"/>
                    <a:pt x="28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2" y="26"/>
                    <a:pt x="22" y="26"/>
                    <a:pt x="22" y="26"/>
                  </a:cubicBezTo>
                  <a:lnTo>
                    <a:pt x="27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350" kern="0">
                <a:solidFill>
                  <a:srgbClr val="3F3F3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285270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0C07AEF2-95F8-4407-BBD7-8F517ACF16FE}"/>
              </a:ext>
            </a:extLst>
          </p:cNvPr>
          <p:cNvSpPr txBox="1">
            <a:spLocks/>
          </p:cNvSpPr>
          <p:nvPr userDrawn="1"/>
        </p:nvSpPr>
        <p:spPr>
          <a:xfrm>
            <a:off x="557929" y="6427484"/>
            <a:ext cx="6859787" cy="2286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600" dirty="0">
                <a:solidFill>
                  <a:prstClr val="white"/>
                </a:solidFill>
              </a:rPr>
              <a:t>©2019 CVS Health and/or one of its affiliates. Confidential and proprietary.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57931" y="2130386"/>
            <a:ext cx="4682948" cy="2011680"/>
          </a:xfrm>
        </p:spPr>
        <p:txBody>
          <a:bodyPr rIns="0" anchor="b" anchorCtr="0"/>
          <a:lstStyle>
            <a:lvl1pPr>
              <a:lnSpc>
                <a:spcPct val="9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557931" y="4379002"/>
            <a:ext cx="3582951" cy="1262324"/>
          </a:xfrm>
        </p:spPr>
        <p:txBody>
          <a:bodyPr/>
          <a:lstStyle>
            <a:lvl1pPr>
              <a:defRPr sz="1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1800"/>
              </a:spcAft>
              <a:buFontTx/>
              <a:buNone/>
              <a:defRPr sz="12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9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Presenter title</a:t>
            </a:r>
          </a:p>
          <a:p>
            <a:pPr lvl="2"/>
            <a:r>
              <a:rPr lang="en-US" dirty="0"/>
              <a:t>Date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550581" y="429544"/>
            <a:ext cx="3829051" cy="352779"/>
            <a:chOff x="557784" y="429541"/>
            <a:chExt cx="2871788" cy="352779"/>
          </a:xfrm>
          <a:solidFill>
            <a:schemeClr val="bg1"/>
          </a:solidFill>
        </p:grpSpPr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F017E871-18C4-45C8-9198-BF682349044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62537" y="439542"/>
              <a:ext cx="1377022" cy="340505"/>
            </a:xfrm>
            <a:custGeom>
              <a:avLst/>
              <a:gdLst>
                <a:gd name="T0" fmla="*/ 701 w 1134"/>
                <a:gd name="T1" fmla="*/ 273 h 278"/>
                <a:gd name="T2" fmla="*/ 675 w 1134"/>
                <a:gd name="T3" fmla="*/ 248 h 278"/>
                <a:gd name="T4" fmla="*/ 701 w 1134"/>
                <a:gd name="T5" fmla="*/ 109 h 278"/>
                <a:gd name="T6" fmla="*/ 645 w 1134"/>
                <a:gd name="T7" fmla="*/ 84 h 278"/>
                <a:gd name="T8" fmla="*/ 576 w 1134"/>
                <a:gd name="T9" fmla="*/ 79 h 278"/>
                <a:gd name="T10" fmla="*/ 576 w 1134"/>
                <a:gd name="T11" fmla="*/ 278 h 278"/>
                <a:gd name="T12" fmla="*/ 645 w 1134"/>
                <a:gd name="T13" fmla="*/ 273 h 278"/>
                <a:gd name="T14" fmla="*/ 426 w 1134"/>
                <a:gd name="T15" fmla="*/ 222 h 278"/>
                <a:gd name="T16" fmla="*/ 299 w 1134"/>
                <a:gd name="T17" fmla="*/ 189 h 278"/>
                <a:gd name="T18" fmla="*/ 461 w 1134"/>
                <a:gd name="T19" fmla="*/ 175 h 278"/>
                <a:gd name="T20" fmla="*/ 267 w 1134"/>
                <a:gd name="T21" fmla="*/ 178 h 278"/>
                <a:gd name="T22" fmla="*/ 456 w 1134"/>
                <a:gd name="T23" fmla="*/ 222 h 278"/>
                <a:gd name="T24" fmla="*/ 59 w 1134"/>
                <a:gd name="T25" fmla="*/ 25 h 278"/>
                <a:gd name="T26" fmla="*/ 86 w 1134"/>
                <a:gd name="T27" fmla="*/ 0 h 278"/>
                <a:gd name="T28" fmla="*/ 0 w 1134"/>
                <a:gd name="T29" fmla="*/ 25 h 278"/>
                <a:gd name="T30" fmla="*/ 27 w 1134"/>
                <a:gd name="T31" fmla="*/ 247 h 278"/>
                <a:gd name="T32" fmla="*/ 0 w 1134"/>
                <a:gd name="T33" fmla="*/ 273 h 278"/>
                <a:gd name="T34" fmla="*/ 86 w 1134"/>
                <a:gd name="T35" fmla="*/ 247 h 278"/>
                <a:gd name="T36" fmla="*/ 59 w 1134"/>
                <a:gd name="T37" fmla="*/ 138 h 278"/>
                <a:gd name="T38" fmla="*/ 196 w 1134"/>
                <a:gd name="T39" fmla="*/ 247 h 278"/>
                <a:gd name="T40" fmla="*/ 168 w 1134"/>
                <a:gd name="T41" fmla="*/ 273 h 278"/>
                <a:gd name="T42" fmla="*/ 255 w 1134"/>
                <a:gd name="T43" fmla="*/ 247 h 278"/>
                <a:gd name="T44" fmla="*/ 227 w 1134"/>
                <a:gd name="T45" fmla="*/ 25 h 278"/>
                <a:gd name="T46" fmla="*/ 255 w 1134"/>
                <a:gd name="T47" fmla="*/ 0 h 278"/>
                <a:gd name="T48" fmla="*/ 168 w 1134"/>
                <a:gd name="T49" fmla="*/ 25 h 278"/>
                <a:gd name="T50" fmla="*/ 196 w 1134"/>
                <a:gd name="T51" fmla="*/ 114 h 278"/>
                <a:gd name="T52" fmla="*/ 996 w 1134"/>
                <a:gd name="T53" fmla="*/ 248 h 278"/>
                <a:gd name="T54" fmla="*/ 971 w 1134"/>
                <a:gd name="T55" fmla="*/ 163 h 278"/>
                <a:gd name="T56" fmla="*/ 1078 w 1134"/>
                <a:gd name="T57" fmla="*/ 163 h 278"/>
                <a:gd name="T58" fmla="*/ 1053 w 1134"/>
                <a:gd name="T59" fmla="*/ 248 h 278"/>
                <a:gd name="T60" fmla="*/ 1134 w 1134"/>
                <a:gd name="T61" fmla="*/ 273 h 278"/>
                <a:gd name="T62" fmla="*/ 1109 w 1134"/>
                <a:gd name="T63" fmla="*/ 248 h 278"/>
                <a:gd name="T64" fmla="*/ 1030 w 1134"/>
                <a:gd name="T65" fmla="*/ 79 h 278"/>
                <a:gd name="T66" fmla="*/ 971 w 1134"/>
                <a:gd name="T67" fmla="*/ 0 h 278"/>
                <a:gd name="T68" fmla="*/ 915 w 1134"/>
                <a:gd name="T69" fmla="*/ 24 h 278"/>
                <a:gd name="T70" fmla="*/ 940 w 1134"/>
                <a:gd name="T71" fmla="*/ 248 h 278"/>
                <a:gd name="T72" fmla="*/ 915 w 1134"/>
                <a:gd name="T73" fmla="*/ 273 h 278"/>
                <a:gd name="T74" fmla="*/ 996 w 1134"/>
                <a:gd name="T75" fmla="*/ 248 h 278"/>
                <a:gd name="T76" fmla="*/ 580 w 1134"/>
                <a:gd name="T77" fmla="*/ 104 h 278"/>
                <a:gd name="T78" fmla="*/ 580 w 1134"/>
                <a:gd name="T79" fmla="*/ 252 h 278"/>
                <a:gd name="T80" fmla="*/ 366 w 1134"/>
                <a:gd name="T81" fmla="*/ 104 h 278"/>
                <a:gd name="T82" fmla="*/ 299 w 1134"/>
                <a:gd name="T83" fmla="*/ 164 h 278"/>
                <a:gd name="T84" fmla="*/ 859 w 1134"/>
                <a:gd name="T85" fmla="*/ 224 h 278"/>
                <a:gd name="T86" fmla="*/ 897 w 1134"/>
                <a:gd name="T87" fmla="*/ 109 h 278"/>
                <a:gd name="T88" fmla="*/ 859 w 1134"/>
                <a:gd name="T89" fmla="*/ 84 h 278"/>
                <a:gd name="T90" fmla="*/ 829 w 1134"/>
                <a:gd name="T91" fmla="*/ 36 h 278"/>
                <a:gd name="T92" fmla="*/ 799 w 1134"/>
                <a:gd name="T93" fmla="*/ 84 h 278"/>
                <a:gd name="T94" fmla="*/ 829 w 1134"/>
                <a:gd name="T95" fmla="*/ 109 h 278"/>
                <a:gd name="T96" fmla="*/ 879 w 1134"/>
                <a:gd name="T97" fmla="*/ 275 h 278"/>
                <a:gd name="T98" fmla="*/ 897 w 1134"/>
                <a:gd name="T99" fmla="*/ 248 h 278"/>
                <a:gd name="T100" fmla="*/ 859 w 1134"/>
                <a:gd name="T101" fmla="*/ 224 h 278"/>
                <a:gd name="T102" fmla="*/ 801 w 1134"/>
                <a:gd name="T103" fmla="*/ 273 h 278"/>
                <a:gd name="T104" fmla="*/ 787 w 1134"/>
                <a:gd name="T105" fmla="*/ 249 h 278"/>
                <a:gd name="T106" fmla="*/ 768 w 1134"/>
                <a:gd name="T107" fmla="*/ 0 h 278"/>
                <a:gd name="T108" fmla="*/ 712 w 1134"/>
                <a:gd name="T109" fmla="*/ 24 h 278"/>
                <a:gd name="T110" fmla="*/ 737 w 1134"/>
                <a:gd name="T111" fmla="*/ 224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34" h="278">
                  <a:moveTo>
                    <a:pt x="645" y="273"/>
                  </a:moveTo>
                  <a:cubicBezTo>
                    <a:pt x="701" y="273"/>
                    <a:pt x="701" y="273"/>
                    <a:pt x="701" y="273"/>
                  </a:cubicBezTo>
                  <a:cubicBezTo>
                    <a:pt x="701" y="248"/>
                    <a:pt x="701" y="248"/>
                    <a:pt x="701" y="248"/>
                  </a:cubicBezTo>
                  <a:cubicBezTo>
                    <a:pt x="675" y="248"/>
                    <a:pt x="675" y="248"/>
                    <a:pt x="675" y="248"/>
                  </a:cubicBezTo>
                  <a:cubicBezTo>
                    <a:pt x="675" y="109"/>
                    <a:pt x="675" y="109"/>
                    <a:pt x="675" y="109"/>
                  </a:cubicBezTo>
                  <a:cubicBezTo>
                    <a:pt x="701" y="109"/>
                    <a:pt x="701" y="109"/>
                    <a:pt x="701" y="109"/>
                  </a:cubicBezTo>
                  <a:cubicBezTo>
                    <a:pt x="701" y="84"/>
                    <a:pt x="701" y="84"/>
                    <a:pt x="701" y="84"/>
                  </a:cubicBezTo>
                  <a:cubicBezTo>
                    <a:pt x="645" y="84"/>
                    <a:pt x="645" y="84"/>
                    <a:pt x="645" y="84"/>
                  </a:cubicBezTo>
                  <a:cubicBezTo>
                    <a:pt x="645" y="112"/>
                    <a:pt x="645" y="112"/>
                    <a:pt x="645" y="112"/>
                  </a:cubicBezTo>
                  <a:cubicBezTo>
                    <a:pt x="629" y="91"/>
                    <a:pt x="605" y="79"/>
                    <a:pt x="576" y="79"/>
                  </a:cubicBezTo>
                  <a:cubicBezTo>
                    <a:pt x="523" y="79"/>
                    <a:pt x="483" y="122"/>
                    <a:pt x="483" y="178"/>
                  </a:cubicBezTo>
                  <a:cubicBezTo>
                    <a:pt x="483" y="235"/>
                    <a:pt x="523" y="278"/>
                    <a:pt x="576" y="278"/>
                  </a:cubicBezTo>
                  <a:cubicBezTo>
                    <a:pt x="605" y="278"/>
                    <a:pt x="629" y="265"/>
                    <a:pt x="645" y="245"/>
                  </a:cubicBezTo>
                  <a:lnTo>
                    <a:pt x="645" y="273"/>
                  </a:lnTo>
                  <a:close/>
                  <a:moveTo>
                    <a:pt x="456" y="222"/>
                  </a:moveTo>
                  <a:cubicBezTo>
                    <a:pt x="426" y="222"/>
                    <a:pt x="426" y="222"/>
                    <a:pt x="426" y="222"/>
                  </a:cubicBezTo>
                  <a:cubicBezTo>
                    <a:pt x="415" y="241"/>
                    <a:pt x="395" y="253"/>
                    <a:pt x="367" y="253"/>
                  </a:cubicBezTo>
                  <a:cubicBezTo>
                    <a:pt x="325" y="253"/>
                    <a:pt x="302" y="227"/>
                    <a:pt x="299" y="189"/>
                  </a:cubicBezTo>
                  <a:cubicBezTo>
                    <a:pt x="461" y="189"/>
                    <a:pt x="461" y="189"/>
                    <a:pt x="461" y="189"/>
                  </a:cubicBezTo>
                  <a:cubicBezTo>
                    <a:pt x="461" y="175"/>
                    <a:pt x="461" y="175"/>
                    <a:pt x="461" y="175"/>
                  </a:cubicBezTo>
                  <a:cubicBezTo>
                    <a:pt x="461" y="118"/>
                    <a:pt x="424" y="79"/>
                    <a:pt x="366" y="79"/>
                  </a:cubicBezTo>
                  <a:cubicBezTo>
                    <a:pt x="308" y="79"/>
                    <a:pt x="267" y="120"/>
                    <a:pt x="267" y="178"/>
                  </a:cubicBezTo>
                  <a:cubicBezTo>
                    <a:pt x="267" y="237"/>
                    <a:pt x="308" y="278"/>
                    <a:pt x="366" y="278"/>
                  </a:cubicBezTo>
                  <a:cubicBezTo>
                    <a:pt x="409" y="278"/>
                    <a:pt x="442" y="257"/>
                    <a:pt x="456" y="222"/>
                  </a:cubicBezTo>
                  <a:moveTo>
                    <a:pt x="59" y="114"/>
                  </a:moveTo>
                  <a:cubicBezTo>
                    <a:pt x="59" y="25"/>
                    <a:pt x="59" y="25"/>
                    <a:pt x="59" y="25"/>
                  </a:cubicBezTo>
                  <a:cubicBezTo>
                    <a:pt x="86" y="25"/>
                    <a:pt x="86" y="25"/>
                    <a:pt x="86" y="25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7" y="247"/>
                    <a:pt x="27" y="247"/>
                    <a:pt x="27" y="247"/>
                  </a:cubicBezTo>
                  <a:cubicBezTo>
                    <a:pt x="0" y="247"/>
                    <a:pt x="0" y="247"/>
                    <a:pt x="0" y="24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6" y="273"/>
                    <a:pt x="86" y="273"/>
                    <a:pt x="86" y="273"/>
                  </a:cubicBezTo>
                  <a:cubicBezTo>
                    <a:pt x="86" y="247"/>
                    <a:pt x="86" y="247"/>
                    <a:pt x="86" y="247"/>
                  </a:cubicBezTo>
                  <a:cubicBezTo>
                    <a:pt x="59" y="247"/>
                    <a:pt x="59" y="247"/>
                    <a:pt x="59" y="247"/>
                  </a:cubicBezTo>
                  <a:cubicBezTo>
                    <a:pt x="59" y="138"/>
                    <a:pt x="59" y="138"/>
                    <a:pt x="59" y="138"/>
                  </a:cubicBezTo>
                  <a:cubicBezTo>
                    <a:pt x="196" y="138"/>
                    <a:pt x="196" y="138"/>
                    <a:pt x="196" y="138"/>
                  </a:cubicBezTo>
                  <a:cubicBezTo>
                    <a:pt x="196" y="247"/>
                    <a:pt x="196" y="247"/>
                    <a:pt x="196" y="247"/>
                  </a:cubicBezTo>
                  <a:cubicBezTo>
                    <a:pt x="168" y="247"/>
                    <a:pt x="168" y="247"/>
                    <a:pt x="168" y="247"/>
                  </a:cubicBezTo>
                  <a:cubicBezTo>
                    <a:pt x="168" y="273"/>
                    <a:pt x="168" y="273"/>
                    <a:pt x="168" y="273"/>
                  </a:cubicBezTo>
                  <a:cubicBezTo>
                    <a:pt x="255" y="273"/>
                    <a:pt x="255" y="273"/>
                    <a:pt x="255" y="273"/>
                  </a:cubicBezTo>
                  <a:cubicBezTo>
                    <a:pt x="255" y="247"/>
                    <a:pt x="255" y="247"/>
                    <a:pt x="255" y="247"/>
                  </a:cubicBezTo>
                  <a:cubicBezTo>
                    <a:pt x="227" y="247"/>
                    <a:pt x="227" y="247"/>
                    <a:pt x="227" y="247"/>
                  </a:cubicBezTo>
                  <a:cubicBezTo>
                    <a:pt x="227" y="25"/>
                    <a:pt x="227" y="25"/>
                    <a:pt x="227" y="25"/>
                  </a:cubicBezTo>
                  <a:cubicBezTo>
                    <a:pt x="255" y="25"/>
                    <a:pt x="255" y="25"/>
                    <a:pt x="255" y="25"/>
                  </a:cubicBezTo>
                  <a:cubicBezTo>
                    <a:pt x="255" y="0"/>
                    <a:pt x="255" y="0"/>
                    <a:pt x="255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25"/>
                    <a:pt x="168" y="25"/>
                    <a:pt x="168" y="25"/>
                  </a:cubicBezTo>
                  <a:cubicBezTo>
                    <a:pt x="196" y="25"/>
                    <a:pt x="196" y="25"/>
                    <a:pt x="196" y="25"/>
                  </a:cubicBezTo>
                  <a:cubicBezTo>
                    <a:pt x="196" y="114"/>
                    <a:pt x="196" y="114"/>
                    <a:pt x="196" y="114"/>
                  </a:cubicBezTo>
                  <a:lnTo>
                    <a:pt x="59" y="114"/>
                  </a:lnTo>
                  <a:close/>
                  <a:moveTo>
                    <a:pt x="996" y="248"/>
                  </a:moveTo>
                  <a:cubicBezTo>
                    <a:pt x="971" y="248"/>
                    <a:pt x="971" y="248"/>
                    <a:pt x="971" y="248"/>
                  </a:cubicBezTo>
                  <a:cubicBezTo>
                    <a:pt x="971" y="163"/>
                    <a:pt x="971" y="163"/>
                    <a:pt x="971" y="163"/>
                  </a:cubicBezTo>
                  <a:cubicBezTo>
                    <a:pt x="971" y="124"/>
                    <a:pt x="991" y="104"/>
                    <a:pt x="1026" y="104"/>
                  </a:cubicBezTo>
                  <a:cubicBezTo>
                    <a:pt x="1058" y="104"/>
                    <a:pt x="1078" y="124"/>
                    <a:pt x="1078" y="163"/>
                  </a:cubicBezTo>
                  <a:cubicBezTo>
                    <a:pt x="1078" y="248"/>
                    <a:pt x="1078" y="248"/>
                    <a:pt x="1078" y="248"/>
                  </a:cubicBezTo>
                  <a:cubicBezTo>
                    <a:pt x="1053" y="248"/>
                    <a:pt x="1053" y="248"/>
                    <a:pt x="1053" y="248"/>
                  </a:cubicBezTo>
                  <a:cubicBezTo>
                    <a:pt x="1053" y="273"/>
                    <a:pt x="1053" y="273"/>
                    <a:pt x="1053" y="273"/>
                  </a:cubicBezTo>
                  <a:cubicBezTo>
                    <a:pt x="1134" y="273"/>
                    <a:pt x="1134" y="273"/>
                    <a:pt x="1134" y="273"/>
                  </a:cubicBezTo>
                  <a:cubicBezTo>
                    <a:pt x="1134" y="248"/>
                    <a:pt x="1134" y="248"/>
                    <a:pt x="1134" y="248"/>
                  </a:cubicBezTo>
                  <a:cubicBezTo>
                    <a:pt x="1109" y="248"/>
                    <a:pt x="1109" y="248"/>
                    <a:pt x="1109" y="248"/>
                  </a:cubicBezTo>
                  <a:cubicBezTo>
                    <a:pt x="1109" y="163"/>
                    <a:pt x="1109" y="163"/>
                    <a:pt x="1109" y="163"/>
                  </a:cubicBezTo>
                  <a:cubicBezTo>
                    <a:pt x="1109" y="117"/>
                    <a:pt x="1081" y="79"/>
                    <a:pt x="1030" y="79"/>
                  </a:cubicBezTo>
                  <a:cubicBezTo>
                    <a:pt x="1003" y="79"/>
                    <a:pt x="983" y="89"/>
                    <a:pt x="971" y="105"/>
                  </a:cubicBezTo>
                  <a:cubicBezTo>
                    <a:pt x="971" y="0"/>
                    <a:pt x="971" y="0"/>
                    <a:pt x="971" y="0"/>
                  </a:cubicBezTo>
                  <a:cubicBezTo>
                    <a:pt x="915" y="0"/>
                    <a:pt x="915" y="0"/>
                    <a:pt x="915" y="0"/>
                  </a:cubicBezTo>
                  <a:cubicBezTo>
                    <a:pt x="915" y="24"/>
                    <a:pt x="915" y="24"/>
                    <a:pt x="915" y="24"/>
                  </a:cubicBezTo>
                  <a:cubicBezTo>
                    <a:pt x="940" y="24"/>
                    <a:pt x="940" y="24"/>
                    <a:pt x="940" y="24"/>
                  </a:cubicBezTo>
                  <a:cubicBezTo>
                    <a:pt x="940" y="248"/>
                    <a:pt x="940" y="248"/>
                    <a:pt x="940" y="248"/>
                  </a:cubicBezTo>
                  <a:cubicBezTo>
                    <a:pt x="915" y="248"/>
                    <a:pt x="915" y="248"/>
                    <a:pt x="915" y="248"/>
                  </a:cubicBezTo>
                  <a:cubicBezTo>
                    <a:pt x="915" y="273"/>
                    <a:pt x="915" y="273"/>
                    <a:pt x="915" y="273"/>
                  </a:cubicBezTo>
                  <a:cubicBezTo>
                    <a:pt x="996" y="273"/>
                    <a:pt x="996" y="273"/>
                    <a:pt x="996" y="273"/>
                  </a:cubicBezTo>
                  <a:lnTo>
                    <a:pt x="996" y="248"/>
                  </a:lnTo>
                  <a:close/>
                  <a:moveTo>
                    <a:pt x="514" y="178"/>
                  </a:moveTo>
                  <a:cubicBezTo>
                    <a:pt x="514" y="135"/>
                    <a:pt x="542" y="104"/>
                    <a:pt x="580" y="104"/>
                  </a:cubicBezTo>
                  <a:cubicBezTo>
                    <a:pt x="619" y="104"/>
                    <a:pt x="646" y="136"/>
                    <a:pt x="646" y="178"/>
                  </a:cubicBezTo>
                  <a:cubicBezTo>
                    <a:pt x="646" y="221"/>
                    <a:pt x="619" y="252"/>
                    <a:pt x="580" y="252"/>
                  </a:cubicBezTo>
                  <a:cubicBezTo>
                    <a:pt x="542" y="252"/>
                    <a:pt x="514" y="221"/>
                    <a:pt x="514" y="178"/>
                  </a:cubicBezTo>
                  <a:moveTo>
                    <a:pt x="366" y="104"/>
                  </a:moveTo>
                  <a:cubicBezTo>
                    <a:pt x="406" y="104"/>
                    <a:pt x="427" y="133"/>
                    <a:pt x="430" y="164"/>
                  </a:cubicBezTo>
                  <a:cubicBezTo>
                    <a:pt x="299" y="164"/>
                    <a:pt x="299" y="164"/>
                    <a:pt x="299" y="164"/>
                  </a:cubicBezTo>
                  <a:cubicBezTo>
                    <a:pt x="302" y="130"/>
                    <a:pt x="326" y="104"/>
                    <a:pt x="366" y="104"/>
                  </a:cubicBezTo>
                  <a:moveTo>
                    <a:pt x="859" y="224"/>
                  </a:moveTo>
                  <a:cubicBezTo>
                    <a:pt x="859" y="109"/>
                    <a:pt x="859" y="109"/>
                    <a:pt x="859" y="109"/>
                  </a:cubicBezTo>
                  <a:cubicBezTo>
                    <a:pt x="897" y="109"/>
                    <a:pt x="897" y="109"/>
                    <a:pt x="897" y="109"/>
                  </a:cubicBezTo>
                  <a:cubicBezTo>
                    <a:pt x="897" y="84"/>
                    <a:pt x="897" y="84"/>
                    <a:pt x="897" y="84"/>
                  </a:cubicBezTo>
                  <a:cubicBezTo>
                    <a:pt x="859" y="84"/>
                    <a:pt x="859" y="84"/>
                    <a:pt x="859" y="84"/>
                  </a:cubicBezTo>
                  <a:cubicBezTo>
                    <a:pt x="859" y="36"/>
                    <a:pt x="859" y="36"/>
                    <a:pt x="859" y="36"/>
                  </a:cubicBezTo>
                  <a:cubicBezTo>
                    <a:pt x="829" y="36"/>
                    <a:pt x="829" y="36"/>
                    <a:pt x="829" y="36"/>
                  </a:cubicBezTo>
                  <a:cubicBezTo>
                    <a:pt x="829" y="84"/>
                    <a:pt x="829" y="84"/>
                    <a:pt x="829" y="84"/>
                  </a:cubicBezTo>
                  <a:cubicBezTo>
                    <a:pt x="799" y="84"/>
                    <a:pt x="799" y="84"/>
                    <a:pt x="799" y="84"/>
                  </a:cubicBezTo>
                  <a:cubicBezTo>
                    <a:pt x="799" y="109"/>
                    <a:pt x="799" y="109"/>
                    <a:pt x="799" y="109"/>
                  </a:cubicBezTo>
                  <a:cubicBezTo>
                    <a:pt x="829" y="109"/>
                    <a:pt x="829" y="109"/>
                    <a:pt x="829" y="109"/>
                  </a:cubicBezTo>
                  <a:cubicBezTo>
                    <a:pt x="829" y="225"/>
                    <a:pt x="829" y="225"/>
                    <a:pt x="829" y="225"/>
                  </a:cubicBezTo>
                  <a:cubicBezTo>
                    <a:pt x="829" y="259"/>
                    <a:pt x="844" y="275"/>
                    <a:pt x="879" y="275"/>
                  </a:cubicBezTo>
                  <a:cubicBezTo>
                    <a:pt x="884" y="275"/>
                    <a:pt x="893" y="274"/>
                    <a:pt x="897" y="273"/>
                  </a:cubicBezTo>
                  <a:cubicBezTo>
                    <a:pt x="897" y="248"/>
                    <a:pt x="897" y="248"/>
                    <a:pt x="897" y="248"/>
                  </a:cubicBezTo>
                  <a:cubicBezTo>
                    <a:pt x="892" y="249"/>
                    <a:pt x="886" y="249"/>
                    <a:pt x="882" y="249"/>
                  </a:cubicBezTo>
                  <a:cubicBezTo>
                    <a:pt x="866" y="249"/>
                    <a:pt x="859" y="244"/>
                    <a:pt x="859" y="224"/>
                  </a:cubicBezTo>
                  <a:moveTo>
                    <a:pt x="783" y="275"/>
                  </a:moveTo>
                  <a:cubicBezTo>
                    <a:pt x="789" y="275"/>
                    <a:pt x="797" y="274"/>
                    <a:pt x="801" y="273"/>
                  </a:cubicBezTo>
                  <a:cubicBezTo>
                    <a:pt x="801" y="248"/>
                    <a:pt x="801" y="248"/>
                    <a:pt x="801" y="248"/>
                  </a:cubicBezTo>
                  <a:cubicBezTo>
                    <a:pt x="795" y="249"/>
                    <a:pt x="791" y="249"/>
                    <a:pt x="787" y="249"/>
                  </a:cubicBezTo>
                  <a:cubicBezTo>
                    <a:pt x="774" y="249"/>
                    <a:pt x="768" y="243"/>
                    <a:pt x="768" y="222"/>
                  </a:cubicBezTo>
                  <a:cubicBezTo>
                    <a:pt x="768" y="0"/>
                    <a:pt x="768" y="0"/>
                    <a:pt x="768" y="0"/>
                  </a:cubicBezTo>
                  <a:cubicBezTo>
                    <a:pt x="712" y="0"/>
                    <a:pt x="712" y="0"/>
                    <a:pt x="712" y="0"/>
                  </a:cubicBezTo>
                  <a:cubicBezTo>
                    <a:pt x="712" y="24"/>
                    <a:pt x="712" y="24"/>
                    <a:pt x="712" y="24"/>
                  </a:cubicBezTo>
                  <a:cubicBezTo>
                    <a:pt x="737" y="24"/>
                    <a:pt x="737" y="24"/>
                    <a:pt x="737" y="24"/>
                  </a:cubicBezTo>
                  <a:cubicBezTo>
                    <a:pt x="737" y="224"/>
                    <a:pt x="737" y="224"/>
                    <a:pt x="737" y="224"/>
                  </a:cubicBezTo>
                  <a:cubicBezTo>
                    <a:pt x="737" y="257"/>
                    <a:pt x="751" y="275"/>
                    <a:pt x="783" y="275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350" kern="0">
                <a:solidFill>
                  <a:srgbClr val="3F3F3F"/>
                </a:solidFill>
              </a:endParaRPr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64721E85-2239-483B-879C-87964E713A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6125" y="429541"/>
              <a:ext cx="295044" cy="352779"/>
            </a:xfrm>
            <a:custGeom>
              <a:avLst/>
              <a:gdLst>
                <a:gd name="T0" fmla="*/ 85 w 243"/>
                <a:gd name="T1" fmla="*/ 195 h 288"/>
                <a:gd name="T2" fmla="*/ 125 w 243"/>
                <a:gd name="T3" fmla="*/ 223 h 288"/>
                <a:gd name="T4" fmla="*/ 158 w 243"/>
                <a:gd name="T5" fmla="*/ 203 h 288"/>
                <a:gd name="T6" fmla="*/ 110 w 243"/>
                <a:gd name="T7" fmla="*/ 176 h 288"/>
                <a:gd name="T8" fmla="*/ 36 w 243"/>
                <a:gd name="T9" fmla="*/ 150 h 288"/>
                <a:gd name="T10" fmla="*/ 5 w 243"/>
                <a:gd name="T11" fmla="*/ 87 h 288"/>
                <a:gd name="T12" fmla="*/ 119 w 243"/>
                <a:gd name="T13" fmla="*/ 0 h 288"/>
                <a:gd name="T14" fmla="*/ 236 w 243"/>
                <a:gd name="T15" fmla="*/ 86 h 288"/>
                <a:gd name="T16" fmla="*/ 153 w 243"/>
                <a:gd name="T17" fmla="*/ 86 h 288"/>
                <a:gd name="T18" fmla="*/ 118 w 243"/>
                <a:gd name="T19" fmla="*/ 62 h 288"/>
                <a:gd name="T20" fmla="*/ 90 w 243"/>
                <a:gd name="T21" fmla="*/ 80 h 288"/>
                <a:gd name="T22" fmla="*/ 130 w 243"/>
                <a:gd name="T23" fmla="*/ 104 h 288"/>
                <a:gd name="T24" fmla="*/ 208 w 243"/>
                <a:gd name="T25" fmla="*/ 130 h 288"/>
                <a:gd name="T26" fmla="*/ 243 w 243"/>
                <a:gd name="T27" fmla="*/ 194 h 288"/>
                <a:gd name="T28" fmla="*/ 122 w 243"/>
                <a:gd name="T29" fmla="*/ 288 h 288"/>
                <a:gd name="T30" fmla="*/ 0 w 243"/>
                <a:gd name="T31" fmla="*/ 195 h 288"/>
                <a:gd name="T32" fmla="*/ 85 w 243"/>
                <a:gd name="T33" fmla="*/ 195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3" h="288">
                  <a:moveTo>
                    <a:pt x="85" y="195"/>
                  </a:moveTo>
                  <a:cubicBezTo>
                    <a:pt x="90" y="216"/>
                    <a:pt x="101" y="223"/>
                    <a:pt x="125" y="223"/>
                  </a:cubicBezTo>
                  <a:cubicBezTo>
                    <a:pt x="146" y="223"/>
                    <a:pt x="158" y="215"/>
                    <a:pt x="158" y="203"/>
                  </a:cubicBezTo>
                  <a:cubicBezTo>
                    <a:pt x="158" y="186"/>
                    <a:pt x="142" y="185"/>
                    <a:pt x="110" y="176"/>
                  </a:cubicBezTo>
                  <a:cubicBezTo>
                    <a:pt x="72" y="166"/>
                    <a:pt x="48" y="158"/>
                    <a:pt x="36" y="150"/>
                  </a:cubicBezTo>
                  <a:cubicBezTo>
                    <a:pt x="15" y="135"/>
                    <a:pt x="5" y="114"/>
                    <a:pt x="5" y="87"/>
                  </a:cubicBezTo>
                  <a:cubicBezTo>
                    <a:pt x="5" y="34"/>
                    <a:pt x="47" y="0"/>
                    <a:pt x="119" y="0"/>
                  </a:cubicBezTo>
                  <a:cubicBezTo>
                    <a:pt x="189" y="0"/>
                    <a:pt x="231" y="31"/>
                    <a:pt x="236" y="86"/>
                  </a:cubicBezTo>
                  <a:cubicBezTo>
                    <a:pt x="153" y="86"/>
                    <a:pt x="153" y="86"/>
                    <a:pt x="153" y="86"/>
                  </a:cubicBezTo>
                  <a:cubicBezTo>
                    <a:pt x="150" y="70"/>
                    <a:pt x="139" y="62"/>
                    <a:pt x="118" y="62"/>
                  </a:cubicBezTo>
                  <a:cubicBezTo>
                    <a:pt x="99" y="62"/>
                    <a:pt x="90" y="68"/>
                    <a:pt x="90" y="80"/>
                  </a:cubicBezTo>
                  <a:cubicBezTo>
                    <a:pt x="90" y="95"/>
                    <a:pt x="104" y="98"/>
                    <a:pt x="130" y="104"/>
                  </a:cubicBezTo>
                  <a:cubicBezTo>
                    <a:pt x="164" y="113"/>
                    <a:pt x="191" y="119"/>
                    <a:pt x="208" y="130"/>
                  </a:cubicBezTo>
                  <a:cubicBezTo>
                    <a:pt x="232" y="146"/>
                    <a:pt x="243" y="166"/>
                    <a:pt x="243" y="194"/>
                  </a:cubicBezTo>
                  <a:cubicBezTo>
                    <a:pt x="243" y="253"/>
                    <a:pt x="201" y="288"/>
                    <a:pt x="122" y="288"/>
                  </a:cubicBezTo>
                  <a:cubicBezTo>
                    <a:pt x="48" y="288"/>
                    <a:pt x="6" y="253"/>
                    <a:pt x="0" y="195"/>
                  </a:cubicBezTo>
                  <a:lnTo>
                    <a:pt x="85" y="19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350" kern="0">
                <a:solidFill>
                  <a:srgbClr val="3F3F3F"/>
                </a:solidFill>
              </a:endParaRPr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DE44ED71-C040-4229-9666-B07DD1B05D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0580" y="429541"/>
              <a:ext cx="328685" cy="352779"/>
            </a:xfrm>
            <a:custGeom>
              <a:avLst/>
              <a:gdLst>
                <a:gd name="T0" fmla="*/ 271 w 271"/>
                <a:gd name="T1" fmla="*/ 174 h 288"/>
                <a:gd name="T2" fmla="*/ 140 w 271"/>
                <a:gd name="T3" fmla="*/ 288 h 288"/>
                <a:gd name="T4" fmla="*/ 0 w 271"/>
                <a:gd name="T5" fmla="*/ 144 h 288"/>
                <a:gd name="T6" fmla="*/ 139 w 271"/>
                <a:gd name="T7" fmla="*/ 0 h 288"/>
                <a:gd name="T8" fmla="*/ 269 w 271"/>
                <a:gd name="T9" fmla="*/ 111 h 288"/>
                <a:gd name="T10" fmla="*/ 186 w 271"/>
                <a:gd name="T11" fmla="*/ 111 h 288"/>
                <a:gd name="T12" fmla="*/ 140 w 271"/>
                <a:gd name="T13" fmla="*/ 68 h 288"/>
                <a:gd name="T14" fmla="*/ 88 w 271"/>
                <a:gd name="T15" fmla="*/ 144 h 288"/>
                <a:gd name="T16" fmla="*/ 142 w 271"/>
                <a:gd name="T17" fmla="*/ 220 h 288"/>
                <a:gd name="T18" fmla="*/ 188 w 271"/>
                <a:gd name="T19" fmla="*/ 174 h 288"/>
                <a:gd name="T20" fmla="*/ 271 w 271"/>
                <a:gd name="T21" fmla="*/ 17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1" h="288">
                  <a:moveTo>
                    <a:pt x="271" y="174"/>
                  </a:moveTo>
                  <a:cubicBezTo>
                    <a:pt x="266" y="246"/>
                    <a:pt x="219" y="288"/>
                    <a:pt x="140" y="288"/>
                  </a:cubicBezTo>
                  <a:cubicBezTo>
                    <a:pt x="53" y="288"/>
                    <a:pt x="0" y="233"/>
                    <a:pt x="0" y="144"/>
                  </a:cubicBezTo>
                  <a:cubicBezTo>
                    <a:pt x="0" y="55"/>
                    <a:pt x="54" y="0"/>
                    <a:pt x="139" y="0"/>
                  </a:cubicBezTo>
                  <a:cubicBezTo>
                    <a:pt x="218" y="0"/>
                    <a:pt x="264" y="40"/>
                    <a:pt x="269" y="111"/>
                  </a:cubicBezTo>
                  <a:cubicBezTo>
                    <a:pt x="186" y="111"/>
                    <a:pt x="186" y="111"/>
                    <a:pt x="186" y="111"/>
                  </a:cubicBezTo>
                  <a:cubicBezTo>
                    <a:pt x="183" y="83"/>
                    <a:pt x="168" y="68"/>
                    <a:pt x="140" y="68"/>
                  </a:cubicBezTo>
                  <a:cubicBezTo>
                    <a:pt x="105" y="68"/>
                    <a:pt x="88" y="94"/>
                    <a:pt x="88" y="144"/>
                  </a:cubicBezTo>
                  <a:cubicBezTo>
                    <a:pt x="88" y="194"/>
                    <a:pt x="107" y="220"/>
                    <a:pt x="142" y="220"/>
                  </a:cubicBezTo>
                  <a:cubicBezTo>
                    <a:pt x="169" y="220"/>
                    <a:pt x="186" y="204"/>
                    <a:pt x="188" y="174"/>
                  </a:cubicBezTo>
                  <a:lnTo>
                    <a:pt x="271" y="1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350" kern="0">
                <a:solidFill>
                  <a:srgbClr val="3F3F3F"/>
                </a:solidFill>
              </a:endParaRPr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072BB834-AF3C-4EED-BC86-8DE3070221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6534" y="439542"/>
              <a:ext cx="327776" cy="333231"/>
            </a:xfrm>
            <a:custGeom>
              <a:avLst/>
              <a:gdLst>
                <a:gd name="T0" fmla="*/ 0 w 721"/>
                <a:gd name="T1" fmla="*/ 0 h 733"/>
                <a:gd name="T2" fmla="*/ 237 w 721"/>
                <a:gd name="T3" fmla="*/ 0 h 733"/>
                <a:gd name="T4" fmla="*/ 360 w 721"/>
                <a:gd name="T5" fmla="*/ 474 h 733"/>
                <a:gd name="T6" fmla="*/ 491 w 721"/>
                <a:gd name="T7" fmla="*/ 0 h 733"/>
                <a:gd name="T8" fmla="*/ 721 w 721"/>
                <a:gd name="T9" fmla="*/ 0 h 733"/>
                <a:gd name="T10" fmla="*/ 478 w 721"/>
                <a:gd name="T11" fmla="*/ 733 h 733"/>
                <a:gd name="T12" fmla="*/ 245 w 721"/>
                <a:gd name="T13" fmla="*/ 733 h 733"/>
                <a:gd name="T14" fmla="*/ 0 w 721"/>
                <a:gd name="T15" fmla="*/ 0 h 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1" h="733">
                  <a:moveTo>
                    <a:pt x="0" y="0"/>
                  </a:moveTo>
                  <a:lnTo>
                    <a:pt x="237" y="0"/>
                  </a:lnTo>
                  <a:lnTo>
                    <a:pt x="360" y="474"/>
                  </a:lnTo>
                  <a:lnTo>
                    <a:pt x="491" y="0"/>
                  </a:lnTo>
                  <a:lnTo>
                    <a:pt x="721" y="0"/>
                  </a:lnTo>
                  <a:lnTo>
                    <a:pt x="478" y="733"/>
                  </a:lnTo>
                  <a:lnTo>
                    <a:pt x="245" y="73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350" kern="0">
                <a:solidFill>
                  <a:srgbClr val="3F3F3F"/>
                </a:solidFill>
              </a:endParaRPr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D98FB805-93F1-4DD1-A922-41F0F7210F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784" y="429541"/>
              <a:ext cx="429609" cy="352779"/>
            </a:xfrm>
            <a:custGeom>
              <a:avLst/>
              <a:gdLst>
                <a:gd name="T0" fmla="*/ 101 w 354"/>
                <a:gd name="T1" fmla="*/ 0 h 288"/>
                <a:gd name="T2" fmla="*/ 73 w 354"/>
                <a:gd name="T3" fmla="*/ 12 h 288"/>
                <a:gd name="T4" fmla="*/ 15 w 354"/>
                <a:gd name="T5" fmla="*/ 69 h 288"/>
                <a:gd name="T6" fmla="*/ 15 w 354"/>
                <a:gd name="T7" fmla="*/ 127 h 288"/>
                <a:gd name="T8" fmla="*/ 177 w 354"/>
                <a:gd name="T9" fmla="*/ 288 h 288"/>
                <a:gd name="T10" fmla="*/ 338 w 354"/>
                <a:gd name="T11" fmla="*/ 127 h 288"/>
                <a:gd name="T12" fmla="*/ 338 w 354"/>
                <a:gd name="T13" fmla="*/ 69 h 288"/>
                <a:gd name="T14" fmla="*/ 281 w 354"/>
                <a:gd name="T15" fmla="*/ 12 h 288"/>
                <a:gd name="T16" fmla="*/ 252 w 354"/>
                <a:gd name="T17" fmla="*/ 0 h 288"/>
                <a:gd name="T18" fmla="*/ 224 w 354"/>
                <a:gd name="T19" fmla="*/ 12 h 288"/>
                <a:gd name="T20" fmla="*/ 177 w 354"/>
                <a:gd name="T21" fmla="*/ 59 h 288"/>
                <a:gd name="T22" fmla="*/ 130 w 354"/>
                <a:gd name="T23" fmla="*/ 12 h 288"/>
                <a:gd name="T24" fmla="*/ 101 w 354"/>
                <a:gd name="T25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4" h="288">
                  <a:moveTo>
                    <a:pt x="101" y="0"/>
                  </a:moveTo>
                  <a:cubicBezTo>
                    <a:pt x="91" y="0"/>
                    <a:pt x="80" y="4"/>
                    <a:pt x="73" y="12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0" y="85"/>
                    <a:pt x="0" y="111"/>
                    <a:pt x="15" y="127"/>
                  </a:cubicBezTo>
                  <a:cubicBezTo>
                    <a:pt x="177" y="288"/>
                    <a:pt x="177" y="288"/>
                    <a:pt x="177" y="288"/>
                  </a:cubicBezTo>
                  <a:cubicBezTo>
                    <a:pt x="338" y="127"/>
                    <a:pt x="338" y="127"/>
                    <a:pt x="338" y="127"/>
                  </a:cubicBezTo>
                  <a:cubicBezTo>
                    <a:pt x="354" y="111"/>
                    <a:pt x="354" y="85"/>
                    <a:pt x="338" y="69"/>
                  </a:cubicBezTo>
                  <a:cubicBezTo>
                    <a:pt x="281" y="12"/>
                    <a:pt x="281" y="12"/>
                    <a:pt x="281" y="12"/>
                  </a:cubicBezTo>
                  <a:cubicBezTo>
                    <a:pt x="273" y="4"/>
                    <a:pt x="263" y="0"/>
                    <a:pt x="252" y="0"/>
                  </a:cubicBezTo>
                  <a:cubicBezTo>
                    <a:pt x="242" y="0"/>
                    <a:pt x="232" y="4"/>
                    <a:pt x="224" y="12"/>
                  </a:cubicBezTo>
                  <a:cubicBezTo>
                    <a:pt x="177" y="59"/>
                    <a:pt x="177" y="59"/>
                    <a:pt x="177" y="59"/>
                  </a:cubicBezTo>
                  <a:cubicBezTo>
                    <a:pt x="130" y="12"/>
                    <a:pt x="130" y="12"/>
                    <a:pt x="130" y="12"/>
                  </a:cubicBezTo>
                  <a:cubicBezTo>
                    <a:pt x="122" y="4"/>
                    <a:pt x="111" y="0"/>
                    <a:pt x="1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350" kern="0">
                <a:solidFill>
                  <a:srgbClr val="3F3F3F"/>
                </a:solidFill>
              </a:endParaRPr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71225E3C-921D-42FF-B4D6-693BE03962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62744" y="706400"/>
              <a:ext cx="66828" cy="68647"/>
            </a:xfrm>
            <a:custGeom>
              <a:avLst/>
              <a:gdLst>
                <a:gd name="T0" fmla="*/ 27 w 55"/>
                <a:gd name="T1" fmla="*/ 56 h 56"/>
                <a:gd name="T2" fmla="*/ 0 w 55"/>
                <a:gd name="T3" fmla="*/ 28 h 56"/>
                <a:gd name="T4" fmla="*/ 27 w 55"/>
                <a:gd name="T5" fmla="*/ 0 h 56"/>
                <a:gd name="T6" fmla="*/ 55 w 55"/>
                <a:gd name="T7" fmla="*/ 28 h 56"/>
                <a:gd name="T8" fmla="*/ 27 w 55"/>
                <a:gd name="T9" fmla="*/ 56 h 56"/>
                <a:gd name="T10" fmla="*/ 27 w 55"/>
                <a:gd name="T11" fmla="*/ 5 h 56"/>
                <a:gd name="T12" fmla="*/ 6 w 55"/>
                <a:gd name="T13" fmla="*/ 28 h 56"/>
                <a:gd name="T14" fmla="*/ 27 w 55"/>
                <a:gd name="T15" fmla="*/ 51 h 56"/>
                <a:gd name="T16" fmla="*/ 49 w 55"/>
                <a:gd name="T17" fmla="*/ 28 h 56"/>
                <a:gd name="T18" fmla="*/ 27 w 55"/>
                <a:gd name="T19" fmla="*/ 5 h 56"/>
                <a:gd name="T20" fmla="*/ 22 w 55"/>
                <a:gd name="T21" fmla="*/ 44 h 56"/>
                <a:gd name="T22" fmla="*/ 16 w 55"/>
                <a:gd name="T23" fmla="*/ 44 h 56"/>
                <a:gd name="T24" fmla="*/ 16 w 55"/>
                <a:gd name="T25" fmla="*/ 13 h 56"/>
                <a:gd name="T26" fmla="*/ 28 w 55"/>
                <a:gd name="T27" fmla="*/ 13 h 56"/>
                <a:gd name="T28" fmla="*/ 40 w 55"/>
                <a:gd name="T29" fmla="*/ 22 h 56"/>
                <a:gd name="T30" fmla="*/ 31 w 55"/>
                <a:gd name="T31" fmla="*/ 30 h 56"/>
                <a:gd name="T32" fmla="*/ 40 w 55"/>
                <a:gd name="T33" fmla="*/ 44 h 56"/>
                <a:gd name="T34" fmla="*/ 34 w 55"/>
                <a:gd name="T35" fmla="*/ 44 h 56"/>
                <a:gd name="T36" fmla="*/ 26 w 55"/>
                <a:gd name="T37" fmla="*/ 31 h 56"/>
                <a:gd name="T38" fmla="*/ 22 w 55"/>
                <a:gd name="T39" fmla="*/ 31 h 56"/>
                <a:gd name="T40" fmla="*/ 22 w 55"/>
                <a:gd name="T41" fmla="*/ 44 h 56"/>
                <a:gd name="T42" fmla="*/ 27 w 55"/>
                <a:gd name="T43" fmla="*/ 26 h 56"/>
                <a:gd name="T44" fmla="*/ 34 w 55"/>
                <a:gd name="T45" fmla="*/ 21 h 56"/>
                <a:gd name="T46" fmla="*/ 28 w 55"/>
                <a:gd name="T47" fmla="*/ 17 h 56"/>
                <a:gd name="T48" fmla="*/ 22 w 55"/>
                <a:gd name="T49" fmla="*/ 17 h 56"/>
                <a:gd name="T50" fmla="*/ 22 w 55"/>
                <a:gd name="T51" fmla="*/ 26 h 56"/>
                <a:gd name="T52" fmla="*/ 27 w 55"/>
                <a:gd name="T53" fmla="*/ 2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5" h="56">
                  <a:moveTo>
                    <a:pt x="27" y="56"/>
                  </a:moveTo>
                  <a:cubicBezTo>
                    <a:pt x="11" y="56"/>
                    <a:pt x="0" y="44"/>
                    <a:pt x="0" y="28"/>
                  </a:cubicBezTo>
                  <a:cubicBezTo>
                    <a:pt x="0" y="11"/>
                    <a:pt x="12" y="0"/>
                    <a:pt x="27" y="0"/>
                  </a:cubicBezTo>
                  <a:cubicBezTo>
                    <a:pt x="42" y="0"/>
                    <a:pt x="55" y="11"/>
                    <a:pt x="55" y="28"/>
                  </a:cubicBezTo>
                  <a:cubicBezTo>
                    <a:pt x="55" y="45"/>
                    <a:pt x="42" y="56"/>
                    <a:pt x="27" y="56"/>
                  </a:cubicBezTo>
                  <a:close/>
                  <a:moveTo>
                    <a:pt x="27" y="5"/>
                  </a:moveTo>
                  <a:cubicBezTo>
                    <a:pt x="15" y="5"/>
                    <a:pt x="6" y="14"/>
                    <a:pt x="6" y="28"/>
                  </a:cubicBezTo>
                  <a:cubicBezTo>
                    <a:pt x="6" y="41"/>
                    <a:pt x="14" y="51"/>
                    <a:pt x="27" y="51"/>
                  </a:cubicBezTo>
                  <a:cubicBezTo>
                    <a:pt x="39" y="51"/>
                    <a:pt x="49" y="42"/>
                    <a:pt x="49" y="28"/>
                  </a:cubicBezTo>
                  <a:cubicBezTo>
                    <a:pt x="49" y="14"/>
                    <a:pt x="39" y="5"/>
                    <a:pt x="27" y="5"/>
                  </a:cubicBezTo>
                  <a:close/>
                  <a:moveTo>
                    <a:pt x="22" y="44"/>
                  </a:moveTo>
                  <a:cubicBezTo>
                    <a:pt x="16" y="44"/>
                    <a:pt x="16" y="44"/>
                    <a:pt x="16" y="44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36" y="13"/>
                    <a:pt x="40" y="16"/>
                    <a:pt x="40" y="22"/>
                  </a:cubicBezTo>
                  <a:cubicBezTo>
                    <a:pt x="40" y="27"/>
                    <a:pt x="36" y="30"/>
                    <a:pt x="31" y="30"/>
                  </a:cubicBezTo>
                  <a:cubicBezTo>
                    <a:pt x="40" y="44"/>
                    <a:pt x="40" y="44"/>
                    <a:pt x="40" y="44"/>
                  </a:cubicBezTo>
                  <a:cubicBezTo>
                    <a:pt x="34" y="44"/>
                    <a:pt x="34" y="44"/>
                    <a:pt x="34" y="44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2" y="31"/>
                    <a:pt x="22" y="31"/>
                    <a:pt x="22" y="31"/>
                  </a:cubicBezTo>
                  <a:lnTo>
                    <a:pt x="22" y="44"/>
                  </a:lnTo>
                  <a:close/>
                  <a:moveTo>
                    <a:pt x="27" y="26"/>
                  </a:moveTo>
                  <a:cubicBezTo>
                    <a:pt x="31" y="26"/>
                    <a:pt x="34" y="26"/>
                    <a:pt x="34" y="21"/>
                  </a:cubicBezTo>
                  <a:cubicBezTo>
                    <a:pt x="34" y="18"/>
                    <a:pt x="31" y="17"/>
                    <a:pt x="28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2" y="26"/>
                    <a:pt x="22" y="26"/>
                    <a:pt x="22" y="26"/>
                  </a:cubicBezTo>
                  <a:lnTo>
                    <a:pt x="27" y="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350" kern="0">
                <a:solidFill>
                  <a:srgbClr val="3F3F3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6529271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57359" y="4634747"/>
            <a:ext cx="10564071" cy="795528"/>
          </a:xfrm>
        </p:spPr>
        <p:txBody>
          <a:bodyPr rIns="0" anchor="b" anchorCtr="0"/>
          <a:lstStyle>
            <a:lvl1pPr>
              <a:lnSpc>
                <a:spcPct val="90000"/>
              </a:lnSpc>
              <a:defRPr sz="30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57359" y="5578043"/>
            <a:ext cx="10564071" cy="347472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presenter information</a:t>
            </a:r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82323A7D-5761-4AEF-8E75-65750A20EB3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835802" y="6371584"/>
            <a:ext cx="2798793" cy="201168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900" b="0">
                <a:solidFill>
                  <a:schemeClr val="tx2"/>
                </a:solidFill>
                <a:latin typeface="+mn-lt"/>
              </a:defRPr>
            </a:lvl1pPr>
            <a:lvl2pPr algn="r">
              <a:defRPr b="1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Click to add date</a:t>
            </a:r>
          </a:p>
          <a:p>
            <a:pPr lvl="1"/>
            <a:endParaRPr lang="en-US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550581" y="429544"/>
            <a:ext cx="3829051" cy="352779"/>
            <a:chOff x="557784" y="429541"/>
            <a:chExt cx="2871788" cy="352779"/>
          </a:xfrm>
        </p:grpSpPr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F017E871-18C4-45C8-9198-BF682349044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62537" y="439542"/>
              <a:ext cx="1377022" cy="340505"/>
            </a:xfrm>
            <a:custGeom>
              <a:avLst/>
              <a:gdLst>
                <a:gd name="T0" fmla="*/ 701 w 1134"/>
                <a:gd name="T1" fmla="*/ 273 h 278"/>
                <a:gd name="T2" fmla="*/ 675 w 1134"/>
                <a:gd name="T3" fmla="*/ 248 h 278"/>
                <a:gd name="T4" fmla="*/ 701 w 1134"/>
                <a:gd name="T5" fmla="*/ 109 h 278"/>
                <a:gd name="T6" fmla="*/ 645 w 1134"/>
                <a:gd name="T7" fmla="*/ 84 h 278"/>
                <a:gd name="T8" fmla="*/ 576 w 1134"/>
                <a:gd name="T9" fmla="*/ 79 h 278"/>
                <a:gd name="T10" fmla="*/ 576 w 1134"/>
                <a:gd name="T11" fmla="*/ 278 h 278"/>
                <a:gd name="T12" fmla="*/ 645 w 1134"/>
                <a:gd name="T13" fmla="*/ 273 h 278"/>
                <a:gd name="T14" fmla="*/ 426 w 1134"/>
                <a:gd name="T15" fmla="*/ 222 h 278"/>
                <a:gd name="T16" fmla="*/ 299 w 1134"/>
                <a:gd name="T17" fmla="*/ 189 h 278"/>
                <a:gd name="T18" fmla="*/ 461 w 1134"/>
                <a:gd name="T19" fmla="*/ 175 h 278"/>
                <a:gd name="T20" fmla="*/ 267 w 1134"/>
                <a:gd name="T21" fmla="*/ 178 h 278"/>
                <a:gd name="T22" fmla="*/ 456 w 1134"/>
                <a:gd name="T23" fmla="*/ 222 h 278"/>
                <a:gd name="T24" fmla="*/ 59 w 1134"/>
                <a:gd name="T25" fmla="*/ 25 h 278"/>
                <a:gd name="T26" fmla="*/ 86 w 1134"/>
                <a:gd name="T27" fmla="*/ 0 h 278"/>
                <a:gd name="T28" fmla="*/ 0 w 1134"/>
                <a:gd name="T29" fmla="*/ 25 h 278"/>
                <a:gd name="T30" fmla="*/ 27 w 1134"/>
                <a:gd name="T31" fmla="*/ 247 h 278"/>
                <a:gd name="T32" fmla="*/ 0 w 1134"/>
                <a:gd name="T33" fmla="*/ 273 h 278"/>
                <a:gd name="T34" fmla="*/ 86 w 1134"/>
                <a:gd name="T35" fmla="*/ 247 h 278"/>
                <a:gd name="T36" fmla="*/ 59 w 1134"/>
                <a:gd name="T37" fmla="*/ 138 h 278"/>
                <a:gd name="T38" fmla="*/ 196 w 1134"/>
                <a:gd name="T39" fmla="*/ 247 h 278"/>
                <a:gd name="T40" fmla="*/ 168 w 1134"/>
                <a:gd name="T41" fmla="*/ 273 h 278"/>
                <a:gd name="T42" fmla="*/ 255 w 1134"/>
                <a:gd name="T43" fmla="*/ 247 h 278"/>
                <a:gd name="T44" fmla="*/ 227 w 1134"/>
                <a:gd name="T45" fmla="*/ 25 h 278"/>
                <a:gd name="T46" fmla="*/ 255 w 1134"/>
                <a:gd name="T47" fmla="*/ 0 h 278"/>
                <a:gd name="T48" fmla="*/ 168 w 1134"/>
                <a:gd name="T49" fmla="*/ 25 h 278"/>
                <a:gd name="T50" fmla="*/ 196 w 1134"/>
                <a:gd name="T51" fmla="*/ 114 h 278"/>
                <a:gd name="T52" fmla="*/ 996 w 1134"/>
                <a:gd name="T53" fmla="*/ 248 h 278"/>
                <a:gd name="T54" fmla="*/ 971 w 1134"/>
                <a:gd name="T55" fmla="*/ 163 h 278"/>
                <a:gd name="T56" fmla="*/ 1078 w 1134"/>
                <a:gd name="T57" fmla="*/ 163 h 278"/>
                <a:gd name="T58" fmla="*/ 1053 w 1134"/>
                <a:gd name="T59" fmla="*/ 248 h 278"/>
                <a:gd name="T60" fmla="*/ 1134 w 1134"/>
                <a:gd name="T61" fmla="*/ 273 h 278"/>
                <a:gd name="T62" fmla="*/ 1109 w 1134"/>
                <a:gd name="T63" fmla="*/ 248 h 278"/>
                <a:gd name="T64" fmla="*/ 1030 w 1134"/>
                <a:gd name="T65" fmla="*/ 79 h 278"/>
                <a:gd name="T66" fmla="*/ 971 w 1134"/>
                <a:gd name="T67" fmla="*/ 0 h 278"/>
                <a:gd name="T68" fmla="*/ 915 w 1134"/>
                <a:gd name="T69" fmla="*/ 24 h 278"/>
                <a:gd name="T70" fmla="*/ 940 w 1134"/>
                <a:gd name="T71" fmla="*/ 248 h 278"/>
                <a:gd name="T72" fmla="*/ 915 w 1134"/>
                <a:gd name="T73" fmla="*/ 273 h 278"/>
                <a:gd name="T74" fmla="*/ 996 w 1134"/>
                <a:gd name="T75" fmla="*/ 248 h 278"/>
                <a:gd name="T76" fmla="*/ 580 w 1134"/>
                <a:gd name="T77" fmla="*/ 104 h 278"/>
                <a:gd name="T78" fmla="*/ 580 w 1134"/>
                <a:gd name="T79" fmla="*/ 252 h 278"/>
                <a:gd name="T80" fmla="*/ 366 w 1134"/>
                <a:gd name="T81" fmla="*/ 104 h 278"/>
                <a:gd name="T82" fmla="*/ 299 w 1134"/>
                <a:gd name="T83" fmla="*/ 164 h 278"/>
                <a:gd name="T84" fmla="*/ 859 w 1134"/>
                <a:gd name="T85" fmla="*/ 224 h 278"/>
                <a:gd name="T86" fmla="*/ 897 w 1134"/>
                <a:gd name="T87" fmla="*/ 109 h 278"/>
                <a:gd name="T88" fmla="*/ 859 w 1134"/>
                <a:gd name="T89" fmla="*/ 84 h 278"/>
                <a:gd name="T90" fmla="*/ 829 w 1134"/>
                <a:gd name="T91" fmla="*/ 36 h 278"/>
                <a:gd name="T92" fmla="*/ 799 w 1134"/>
                <a:gd name="T93" fmla="*/ 84 h 278"/>
                <a:gd name="T94" fmla="*/ 829 w 1134"/>
                <a:gd name="T95" fmla="*/ 109 h 278"/>
                <a:gd name="T96" fmla="*/ 879 w 1134"/>
                <a:gd name="T97" fmla="*/ 275 h 278"/>
                <a:gd name="T98" fmla="*/ 897 w 1134"/>
                <a:gd name="T99" fmla="*/ 248 h 278"/>
                <a:gd name="T100" fmla="*/ 859 w 1134"/>
                <a:gd name="T101" fmla="*/ 224 h 278"/>
                <a:gd name="T102" fmla="*/ 801 w 1134"/>
                <a:gd name="T103" fmla="*/ 273 h 278"/>
                <a:gd name="T104" fmla="*/ 787 w 1134"/>
                <a:gd name="T105" fmla="*/ 249 h 278"/>
                <a:gd name="T106" fmla="*/ 768 w 1134"/>
                <a:gd name="T107" fmla="*/ 0 h 278"/>
                <a:gd name="T108" fmla="*/ 712 w 1134"/>
                <a:gd name="T109" fmla="*/ 24 h 278"/>
                <a:gd name="T110" fmla="*/ 737 w 1134"/>
                <a:gd name="T111" fmla="*/ 224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34" h="278">
                  <a:moveTo>
                    <a:pt x="645" y="273"/>
                  </a:moveTo>
                  <a:cubicBezTo>
                    <a:pt x="701" y="273"/>
                    <a:pt x="701" y="273"/>
                    <a:pt x="701" y="273"/>
                  </a:cubicBezTo>
                  <a:cubicBezTo>
                    <a:pt x="701" y="248"/>
                    <a:pt x="701" y="248"/>
                    <a:pt x="701" y="248"/>
                  </a:cubicBezTo>
                  <a:cubicBezTo>
                    <a:pt x="675" y="248"/>
                    <a:pt x="675" y="248"/>
                    <a:pt x="675" y="248"/>
                  </a:cubicBezTo>
                  <a:cubicBezTo>
                    <a:pt x="675" y="109"/>
                    <a:pt x="675" y="109"/>
                    <a:pt x="675" y="109"/>
                  </a:cubicBezTo>
                  <a:cubicBezTo>
                    <a:pt x="701" y="109"/>
                    <a:pt x="701" y="109"/>
                    <a:pt x="701" y="109"/>
                  </a:cubicBezTo>
                  <a:cubicBezTo>
                    <a:pt x="701" y="84"/>
                    <a:pt x="701" y="84"/>
                    <a:pt x="701" y="84"/>
                  </a:cubicBezTo>
                  <a:cubicBezTo>
                    <a:pt x="645" y="84"/>
                    <a:pt x="645" y="84"/>
                    <a:pt x="645" y="84"/>
                  </a:cubicBezTo>
                  <a:cubicBezTo>
                    <a:pt x="645" y="112"/>
                    <a:pt x="645" y="112"/>
                    <a:pt x="645" y="112"/>
                  </a:cubicBezTo>
                  <a:cubicBezTo>
                    <a:pt x="629" y="91"/>
                    <a:pt x="605" y="79"/>
                    <a:pt x="576" y="79"/>
                  </a:cubicBezTo>
                  <a:cubicBezTo>
                    <a:pt x="523" y="79"/>
                    <a:pt x="483" y="122"/>
                    <a:pt x="483" y="178"/>
                  </a:cubicBezTo>
                  <a:cubicBezTo>
                    <a:pt x="483" y="235"/>
                    <a:pt x="523" y="278"/>
                    <a:pt x="576" y="278"/>
                  </a:cubicBezTo>
                  <a:cubicBezTo>
                    <a:pt x="605" y="278"/>
                    <a:pt x="629" y="265"/>
                    <a:pt x="645" y="245"/>
                  </a:cubicBezTo>
                  <a:lnTo>
                    <a:pt x="645" y="273"/>
                  </a:lnTo>
                  <a:close/>
                  <a:moveTo>
                    <a:pt x="456" y="222"/>
                  </a:moveTo>
                  <a:cubicBezTo>
                    <a:pt x="426" y="222"/>
                    <a:pt x="426" y="222"/>
                    <a:pt x="426" y="222"/>
                  </a:cubicBezTo>
                  <a:cubicBezTo>
                    <a:pt x="415" y="241"/>
                    <a:pt x="395" y="253"/>
                    <a:pt x="367" y="253"/>
                  </a:cubicBezTo>
                  <a:cubicBezTo>
                    <a:pt x="325" y="253"/>
                    <a:pt x="302" y="227"/>
                    <a:pt x="299" y="189"/>
                  </a:cubicBezTo>
                  <a:cubicBezTo>
                    <a:pt x="461" y="189"/>
                    <a:pt x="461" y="189"/>
                    <a:pt x="461" y="189"/>
                  </a:cubicBezTo>
                  <a:cubicBezTo>
                    <a:pt x="461" y="175"/>
                    <a:pt x="461" y="175"/>
                    <a:pt x="461" y="175"/>
                  </a:cubicBezTo>
                  <a:cubicBezTo>
                    <a:pt x="461" y="118"/>
                    <a:pt x="424" y="79"/>
                    <a:pt x="366" y="79"/>
                  </a:cubicBezTo>
                  <a:cubicBezTo>
                    <a:pt x="308" y="79"/>
                    <a:pt x="267" y="120"/>
                    <a:pt x="267" y="178"/>
                  </a:cubicBezTo>
                  <a:cubicBezTo>
                    <a:pt x="267" y="237"/>
                    <a:pt x="308" y="278"/>
                    <a:pt x="366" y="278"/>
                  </a:cubicBezTo>
                  <a:cubicBezTo>
                    <a:pt x="409" y="278"/>
                    <a:pt x="442" y="257"/>
                    <a:pt x="456" y="222"/>
                  </a:cubicBezTo>
                  <a:moveTo>
                    <a:pt x="59" y="114"/>
                  </a:moveTo>
                  <a:cubicBezTo>
                    <a:pt x="59" y="25"/>
                    <a:pt x="59" y="25"/>
                    <a:pt x="59" y="25"/>
                  </a:cubicBezTo>
                  <a:cubicBezTo>
                    <a:pt x="86" y="25"/>
                    <a:pt x="86" y="25"/>
                    <a:pt x="86" y="25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7" y="247"/>
                    <a:pt x="27" y="247"/>
                    <a:pt x="27" y="247"/>
                  </a:cubicBezTo>
                  <a:cubicBezTo>
                    <a:pt x="0" y="247"/>
                    <a:pt x="0" y="247"/>
                    <a:pt x="0" y="24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6" y="273"/>
                    <a:pt x="86" y="273"/>
                    <a:pt x="86" y="273"/>
                  </a:cubicBezTo>
                  <a:cubicBezTo>
                    <a:pt x="86" y="247"/>
                    <a:pt x="86" y="247"/>
                    <a:pt x="86" y="247"/>
                  </a:cubicBezTo>
                  <a:cubicBezTo>
                    <a:pt x="59" y="247"/>
                    <a:pt x="59" y="247"/>
                    <a:pt x="59" y="247"/>
                  </a:cubicBezTo>
                  <a:cubicBezTo>
                    <a:pt x="59" y="138"/>
                    <a:pt x="59" y="138"/>
                    <a:pt x="59" y="138"/>
                  </a:cubicBezTo>
                  <a:cubicBezTo>
                    <a:pt x="196" y="138"/>
                    <a:pt x="196" y="138"/>
                    <a:pt x="196" y="138"/>
                  </a:cubicBezTo>
                  <a:cubicBezTo>
                    <a:pt x="196" y="247"/>
                    <a:pt x="196" y="247"/>
                    <a:pt x="196" y="247"/>
                  </a:cubicBezTo>
                  <a:cubicBezTo>
                    <a:pt x="168" y="247"/>
                    <a:pt x="168" y="247"/>
                    <a:pt x="168" y="247"/>
                  </a:cubicBezTo>
                  <a:cubicBezTo>
                    <a:pt x="168" y="273"/>
                    <a:pt x="168" y="273"/>
                    <a:pt x="168" y="273"/>
                  </a:cubicBezTo>
                  <a:cubicBezTo>
                    <a:pt x="255" y="273"/>
                    <a:pt x="255" y="273"/>
                    <a:pt x="255" y="273"/>
                  </a:cubicBezTo>
                  <a:cubicBezTo>
                    <a:pt x="255" y="247"/>
                    <a:pt x="255" y="247"/>
                    <a:pt x="255" y="247"/>
                  </a:cubicBezTo>
                  <a:cubicBezTo>
                    <a:pt x="227" y="247"/>
                    <a:pt x="227" y="247"/>
                    <a:pt x="227" y="247"/>
                  </a:cubicBezTo>
                  <a:cubicBezTo>
                    <a:pt x="227" y="25"/>
                    <a:pt x="227" y="25"/>
                    <a:pt x="227" y="25"/>
                  </a:cubicBezTo>
                  <a:cubicBezTo>
                    <a:pt x="255" y="25"/>
                    <a:pt x="255" y="25"/>
                    <a:pt x="255" y="25"/>
                  </a:cubicBezTo>
                  <a:cubicBezTo>
                    <a:pt x="255" y="0"/>
                    <a:pt x="255" y="0"/>
                    <a:pt x="255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25"/>
                    <a:pt x="168" y="25"/>
                    <a:pt x="168" y="25"/>
                  </a:cubicBezTo>
                  <a:cubicBezTo>
                    <a:pt x="196" y="25"/>
                    <a:pt x="196" y="25"/>
                    <a:pt x="196" y="25"/>
                  </a:cubicBezTo>
                  <a:cubicBezTo>
                    <a:pt x="196" y="114"/>
                    <a:pt x="196" y="114"/>
                    <a:pt x="196" y="114"/>
                  </a:cubicBezTo>
                  <a:lnTo>
                    <a:pt x="59" y="114"/>
                  </a:lnTo>
                  <a:close/>
                  <a:moveTo>
                    <a:pt x="996" y="248"/>
                  </a:moveTo>
                  <a:cubicBezTo>
                    <a:pt x="971" y="248"/>
                    <a:pt x="971" y="248"/>
                    <a:pt x="971" y="248"/>
                  </a:cubicBezTo>
                  <a:cubicBezTo>
                    <a:pt x="971" y="163"/>
                    <a:pt x="971" y="163"/>
                    <a:pt x="971" y="163"/>
                  </a:cubicBezTo>
                  <a:cubicBezTo>
                    <a:pt x="971" y="124"/>
                    <a:pt x="991" y="104"/>
                    <a:pt x="1026" y="104"/>
                  </a:cubicBezTo>
                  <a:cubicBezTo>
                    <a:pt x="1058" y="104"/>
                    <a:pt x="1078" y="124"/>
                    <a:pt x="1078" y="163"/>
                  </a:cubicBezTo>
                  <a:cubicBezTo>
                    <a:pt x="1078" y="248"/>
                    <a:pt x="1078" y="248"/>
                    <a:pt x="1078" y="248"/>
                  </a:cubicBezTo>
                  <a:cubicBezTo>
                    <a:pt x="1053" y="248"/>
                    <a:pt x="1053" y="248"/>
                    <a:pt x="1053" y="248"/>
                  </a:cubicBezTo>
                  <a:cubicBezTo>
                    <a:pt x="1053" y="273"/>
                    <a:pt x="1053" y="273"/>
                    <a:pt x="1053" y="273"/>
                  </a:cubicBezTo>
                  <a:cubicBezTo>
                    <a:pt x="1134" y="273"/>
                    <a:pt x="1134" y="273"/>
                    <a:pt x="1134" y="273"/>
                  </a:cubicBezTo>
                  <a:cubicBezTo>
                    <a:pt x="1134" y="248"/>
                    <a:pt x="1134" y="248"/>
                    <a:pt x="1134" y="248"/>
                  </a:cubicBezTo>
                  <a:cubicBezTo>
                    <a:pt x="1109" y="248"/>
                    <a:pt x="1109" y="248"/>
                    <a:pt x="1109" y="248"/>
                  </a:cubicBezTo>
                  <a:cubicBezTo>
                    <a:pt x="1109" y="163"/>
                    <a:pt x="1109" y="163"/>
                    <a:pt x="1109" y="163"/>
                  </a:cubicBezTo>
                  <a:cubicBezTo>
                    <a:pt x="1109" y="117"/>
                    <a:pt x="1081" y="79"/>
                    <a:pt x="1030" y="79"/>
                  </a:cubicBezTo>
                  <a:cubicBezTo>
                    <a:pt x="1003" y="79"/>
                    <a:pt x="983" y="89"/>
                    <a:pt x="971" y="105"/>
                  </a:cubicBezTo>
                  <a:cubicBezTo>
                    <a:pt x="971" y="0"/>
                    <a:pt x="971" y="0"/>
                    <a:pt x="971" y="0"/>
                  </a:cubicBezTo>
                  <a:cubicBezTo>
                    <a:pt x="915" y="0"/>
                    <a:pt x="915" y="0"/>
                    <a:pt x="915" y="0"/>
                  </a:cubicBezTo>
                  <a:cubicBezTo>
                    <a:pt x="915" y="24"/>
                    <a:pt x="915" y="24"/>
                    <a:pt x="915" y="24"/>
                  </a:cubicBezTo>
                  <a:cubicBezTo>
                    <a:pt x="940" y="24"/>
                    <a:pt x="940" y="24"/>
                    <a:pt x="940" y="24"/>
                  </a:cubicBezTo>
                  <a:cubicBezTo>
                    <a:pt x="940" y="248"/>
                    <a:pt x="940" y="248"/>
                    <a:pt x="940" y="248"/>
                  </a:cubicBezTo>
                  <a:cubicBezTo>
                    <a:pt x="915" y="248"/>
                    <a:pt x="915" y="248"/>
                    <a:pt x="915" y="248"/>
                  </a:cubicBezTo>
                  <a:cubicBezTo>
                    <a:pt x="915" y="273"/>
                    <a:pt x="915" y="273"/>
                    <a:pt x="915" y="273"/>
                  </a:cubicBezTo>
                  <a:cubicBezTo>
                    <a:pt x="996" y="273"/>
                    <a:pt x="996" y="273"/>
                    <a:pt x="996" y="273"/>
                  </a:cubicBezTo>
                  <a:lnTo>
                    <a:pt x="996" y="248"/>
                  </a:lnTo>
                  <a:close/>
                  <a:moveTo>
                    <a:pt x="514" y="178"/>
                  </a:moveTo>
                  <a:cubicBezTo>
                    <a:pt x="514" y="135"/>
                    <a:pt x="542" y="104"/>
                    <a:pt x="580" y="104"/>
                  </a:cubicBezTo>
                  <a:cubicBezTo>
                    <a:pt x="619" y="104"/>
                    <a:pt x="646" y="136"/>
                    <a:pt x="646" y="178"/>
                  </a:cubicBezTo>
                  <a:cubicBezTo>
                    <a:pt x="646" y="221"/>
                    <a:pt x="619" y="252"/>
                    <a:pt x="580" y="252"/>
                  </a:cubicBezTo>
                  <a:cubicBezTo>
                    <a:pt x="542" y="252"/>
                    <a:pt x="514" y="221"/>
                    <a:pt x="514" y="178"/>
                  </a:cubicBezTo>
                  <a:moveTo>
                    <a:pt x="366" y="104"/>
                  </a:moveTo>
                  <a:cubicBezTo>
                    <a:pt x="406" y="104"/>
                    <a:pt x="427" y="133"/>
                    <a:pt x="430" y="164"/>
                  </a:cubicBezTo>
                  <a:cubicBezTo>
                    <a:pt x="299" y="164"/>
                    <a:pt x="299" y="164"/>
                    <a:pt x="299" y="164"/>
                  </a:cubicBezTo>
                  <a:cubicBezTo>
                    <a:pt x="302" y="130"/>
                    <a:pt x="326" y="104"/>
                    <a:pt x="366" y="104"/>
                  </a:cubicBezTo>
                  <a:moveTo>
                    <a:pt x="859" y="224"/>
                  </a:moveTo>
                  <a:cubicBezTo>
                    <a:pt x="859" y="109"/>
                    <a:pt x="859" y="109"/>
                    <a:pt x="859" y="109"/>
                  </a:cubicBezTo>
                  <a:cubicBezTo>
                    <a:pt x="897" y="109"/>
                    <a:pt x="897" y="109"/>
                    <a:pt x="897" y="109"/>
                  </a:cubicBezTo>
                  <a:cubicBezTo>
                    <a:pt x="897" y="84"/>
                    <a:pt x="897" y="84"/>
                    <a:pt x="897" y="84"/>
                  </a:cubicBezTo>
                  <a:cubicBezTo>
                    <a:pt x="859" y="84"/>
                    <a:pt x="859" y="84"/>
                    <a:pt x="859" y="84"/>
                  </a:cubicBezTo>
                  <a:cubicBezTo>
                    <a:pt x="859" y="36"/>
                    <a:pt x="859" y="36"/>
                    <a:pt x="859" y="36"/>
                  </a:cubicBezTo>
                  <a:cubicBezTo>
                    <a:pt x="829" y="36"/>
                    <a:pt x="829" y="36"/>
                    <a:pt x="829" y="36"/>
                  </a:cubicBezTo>
                  <a:cubicBezTo>
                    <a:pt x="829" y="84"/>
                    <a:pt x="829" y="84"/>
                    <a:pt x="829" y="84"/>
                  </a:cubicBezTo>
                  <a:cubicBezTo>
                    <a:pt x="799" y="84"/>
                    <a:pt x="799" y="84"/>
                    <a:pt x="799" y="84"/>
                  </a:cubicBezTo>
                  <a:cubicBezTo>
                    <a:pt x="799" y="109"/>
                    <a:pt x="799" y="109"/>
                    <a:pt x="799" y="109"/>
                  </a:cubicBezTo>
                  <a:cubicBezTo>
                    <a:pt x="829" y="109"/>
                    <a:pt x="829" y="109"/>
                    <a:pt x="829" y="109"/>
                  </a:cubicBezTo>
                  <a:cubicBezTo>
                    <a:pt x="829" y="225"/>
                    <a:pt x="829" y="225"/>
                    <a:pt x="829" y="225"/>
                  </a:cubicBezTo>
                  <a:cubicBezTo>
                    <a:pt x="829" y="259"/>
                    <a:pt x="844" y="275"/>
                    <a:pt x="879" y="275"/>
                  </a:cubicBezTo>
                  <a:cubicBezTo>
                    <a:pt x="884" y="275"/>
                    <a:pt x="893" y="274"/>
                    <a:pt x="897" y="273"/>
                  </a:cubicBezTo>
                  <a:cubicBezTo>
                    <a:pt x="897" y="248"/>
                    <a:pt x="897" y="248"/>
                    <a:pt x="897" y="248"/>
                  </a:cubicBezTo>
                  <a:cubicBezTo>
                    <a:pt x="892" y="249"/>
                    <a:pt x="886" y="249"/>
                    <a:pt x="882" y="249"/>
                  </a:cubicBezTo>
                  <a:cubicBezTo>
                    <a:pt x="866" y="249"/>
                    <a:pt x="859" y="244"/>
                    <a:pt x="859" y="224"/>
                  </a:cubicBezTo>
                  <a:moveTo>
                    <a:pt x="783" y="275"/>
                  </a:moveTo>
                  <a:cubicBezTo>
                    <a:pt x="789" y="275"/>
                    <a:pt x="797" y="274"/>
                    <a:pt x="801" y="273"/>
                  </a:cubicBezTo>
                  <a:cubicBezTo>
                    <a:pt x="801" y="248"/>
                    <a:pt x="801" y="248"/>
                    <a:pt x="801" y="248"/>
                  </a:cubicBezTo>
                  <a:cubicBezTo>
                    <a:pt x="795" y="249"/>
                    <a:pt x="791" y="249"/>
                    <a:pt x="787" y="249"/>
                  </a:cubicBezTo>
                  <a:cubicBezTo>
                    <a:pt x="774" y="249"/>
                    <a:pt x="768" y="243"/>
                    <a:pt x="768" y="222"/>
                  </a:cubicBezTo>
                  <a:cubicBezTo>
                    <a:pt x="768" y="0"/>
                    <a:pt x="768" y="0"/>
                    <a:pt x="768" y="0"/>
                  </a:cubicBezTo>
                  <a:cubicBezTo>
                    <a:pt x="712" y="0"/>
                    <a:pt x="712" y="0"/>
                    <a:pt x="712" y="0"/>
                  </a:cubicBezTo>
                  <a:cubicBezTo>
                    <a:pt x="712" y="24"/>
                    <a:pt x="712" y="24"/>
                    <a:pt x="712" y="24"/>
                  </a:cubicBezTo>
                  <a:cubicBezTo>
                    <a:pt x="737" y="24"/>
                    <a:pt x="737" y="24"/>
                    <a:pt x="737" y="24"/>
                  </a:cubicBezTo>
                  <a:cubicBezTo>
                    <a:pt x="737" y="224"/>
                    <a:pt x="737" y="224"/>
                    <a:pt x="737" y="224"/>
                  </a:cubicBezTo>
                  <a:cubicBezTo>
                    <a:pt x="737" y="257"/>
                    <a:pt x="751" y="275"/>
                    <a:pt x="783" y="275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350" kern="0">
                <a:solidFill>
                  <a:srgbClr val="3F3F3F"/>
                </a:solidFill>
              </a:endParaRPr>
            </a:p>
          </p:txBody>
        </p:sp>
        <p:sp>
          <p:nvSpPr>
            <p:cNvPr id="21" name="Freeform 8">
              <a:extLst>
                <a:ext uri="{FF2B5EF4-FFF2-40B4-BE49-F238E27FC236}">
                  <a16:creationId xmlns:a16="http://schemas.microsoft.com/office/drawing/2014/main" id="{64721E85-2239-483B-879C-87964E713A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6125" y="429541"/>
              <a:ext cx="295044" cy="352779"/>
            </a:xfrm>
            <a:custGeom>
              <a:avLst/>
              <a:gdLst>
                <a:gd name="T0" fmla="*/ 85 w 243"/>
                <a:gd name="T1" fmla="*/ 195 h 288"/>
                <a:gd name="T2" fmla="*/ 125 w 243"/>
                <a:gd name="T3" fmla="*/ 223 h 288"/>
                <a:gd name="T4" fmla="*/ 158 w 243"/>
                <a:gd name="T5" fmla="*/ 203 h 288"/>
                <a:gd name="T6" fmla="*/ 110 w 243"/>
                <a:gd name="T7" fmla="*/ 176 h 288"/>
                <a:gd name="T8" fmla="*/ 36 w 243"/>
                <a:gd name="T9" fmla="*/ 150 h 288"/>
                <a:gd name="T10" fmla="*/ 5 w 243"/>
                <a:gd name="T11" fmla="*/ 87 h 288"/>
                <a:gd name="T12" fmla="*/ 119 w 243"/>
                <a:gd name="T13" fmla="*/ 0 h 288"/>
                <a:gd name="T14" fmla="*/ 236 w 243"/>
                <a:gd name="T15" fmla="*/ 86 h 288"/>
                <a:gd name="T16" fmla="*/ 153 w 243"/>
                <a:gd name="T17" fmla="*/ 86 h 288"/>
                <a:gd name="T18" fmla="*/ 118 w 243"/>
                <a:gd name="T19" fmla="*/ 62 h 288"/>
                <a:gd name="T20" fmla="*/ 90 w 243"/>
                <a:gd name="T21" fmla="*/ 80 h 288"/>
                <a:gd name="T22" fmla="*/ 130 w 243"/>
                <a:gd name="T23" fmla="*/ 104 h 288"/>
                <a:gd name="T24" fmla="*/ 208 w 243"/>
                <a:gd name="T25" fmla="*/ 130 h 288"/>
                <a:gd name="T26" fmla="*/ 243 w 243"/>
                <a:gd name="T27" fmla="*/ 194 h 288"/>
                <a:gd name="T28" fmla="*/ 122 w 243"/>
                <a:gd name="T29" fmla="*/ 288 h 288"/>
                <a:gd name="T30" fmla="*/ 0 w 243"/>
                <a:gd name="T31" fmla="*/ 195 h 288"/>
                <a:gd name="T32" fmla="*/ 85 w 243"/>
                <a:gd name="T33" fmla="*/ 195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3" h="288">
                  <a:moveTo>
                    <a:pt x="85" y="195"/>
                  </a:moveTo>
                  <a:cubicBezTo>
                    <a:pt x="90" y="216"/>
                    <a:pt x="101" y="223"/>
                    <a:pt x="125" y="223"/>
                  </a:cubicBezTo>
                  <a:cubicBezTo>
                    <a:pt x="146" y="223"/>
                    <a:pt x="158" y="215"/>
                    <a:pt x="158" y="203"/>
                  </a:cubicBezTo>
                  <a:cubicBezTo>
                    <a:pt x="158" y="186"/>
                    <a:pt x="142" y="185"/>
                    <a:pt x="110" y="176"/>
                  </a:cubicBezTo>
                  <a:cubicBezTo>
                    <a:pt x="72" y="166"/>
                    <a:pt x="48" y="158"/>
                    <a:pt x="36" y="150"/>
                  </a:cubicBezTo>
                  <a:cubicBezTo>
                    <a:pt x="15" y="135"/>
                    <a:pt x="5" y="114"/>
                    <a:pt x="5" y="87"/>
                  </a:cubicBezTo>
                  <a:cubicBezTo>
                    <a:pt x="5" y="34"/>
                    <a:pt x="47" y="0"/>
                    <a:pt x="119" y="0"/>
                  </a:cubicBezTo>
                  <a:cubicBezTo>
                    <a:pt x="189" y="0"/>
                    <a:pt x="231" y="31"/>
                    <a:pt x="236" y="86"/>
                  </a:cubicBezTo>
                  <a:cubicBezTo>
                    <a:pt x="153" y="86"/>
                    <a:pt x="153" y="86"/>
                    <a:pt x="153" y="86"/>
                  </a:cubicBezTo>
                  <a:cubicBezTo>
                    <a:pt x="150" y="70"/>
                    <a:pt x="139" y="62"/>
                    <a:pt x="118" y="62"/>
                  </a:cubicBezTo>
                  <a:cubicBezTo>
                    <a:pt x="99" y="62"/>
                    <a:pt x="90" y="68"/>
                    <a:pt x="90" y="80"/>
                  </a:cubicBezTo>
                  <a:cubicBezTo>
                    <a:pt x="90" y="95"/>
                    <a:pt x="104" y="98"/>
                    <a:pt x="130" y="104"/>
                  </a:cubicBezTo>
                  <a:cubicBezTo>
                    <a:pt x="164" y="113"/>
                    <a:pt x="191" y="119"/>
                    <a:pt x="208" y="130"/>
                  </a:cubicBezTo>
                  <a:cubicBezTo>
                    <a:pt x="232" y="146"/>
                    <a:pt x="243" y="166"/>
                    <a:pt x="243" y="194"/>
                  </a:cubicBezTo>
                  <a:cubicBezTo>
                    <a:pt x="243" y="253"/>
                    <a:pt x="201" y="288"/>
                    <a:pt x="122" y="288"/>
                  </a:cubicBezTo>
                  <a:cubicBezTo>
                    <a:pt x="48" y="288"/>
                    <a:pt x="6" y="253"/>
                    <a:pt x="0" y="195"/>
                  </a:cubicBezTo>
                  <a:lnTo>
                    <a:pt x="85" y="195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350" kern="0">
                <a:solidFill>
                  <a:srgbClr val="3F3F3F"/>
                </a:solidFill>
              </a:endParaRPr>
            </a:p>
          </p:txBody>
        </p:sp>
        <p:sp>
          <p:nvSpPr>
            <p:cNvPr id="22" name="Freeform 9">
              <a:extLst>
                <a:ext uri="{FF2B5EF4-FFF2-40B4-BE49-F238E27FC236}">
                  <a16:creationId xmlns:a16="http://schemas.microsoft.com/office/drawing/2014/main" id="{DE44ED71-C040-4229-9666-B07DD1B05D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0580" y="429541"/>
              <a:ext cx="328685" cy="352779"/>
            </a:xfrm>
            <a:custGeom>
              <a:avLst/>
              <a:gdLst>
                <a:gd name="T0" fmla="*/ 271 w 271"/>
                <a:gd name="T1" fmla="*/ 174 h 288"/>
                <a:gd name="T2" fmla="*/ 140 w 271"/>
                <a:gd name="T3" fmla="*/ 288 h 288"/>
                <a:gd name="T4" fmla="*/ 0 w 271"/>
                <a:gd name="T5" fmla="*/ 144 h 288"/>
                <a:gd name="T6" fmla="*/ 139 w 271"/>
                <a:gd name="T7" fmla="*/ 0 h 288"/>
                <a:gd name="T8" fmla="*/ 269 w 271"/>
                <a:gd name="T9" fmla="*/ 111 h 288"/>
                <a:gd name="T10" fmla="*/ 186 w 271"/>
                <a:gd name="T11" fmla="*/ 111 h 288"/>
                <a:gd name="T12" fmla="*/ 140 w 271"/>
                <a:gd name="T13" fmla="*/ 68 h 288"/>
                <a:gd name="T14" fmla="*/ 88 w 271"/>
                <a:gd name="T15" fmla="*/ 144 h 288"/>
                <a:gd name="T16" fmla="*/ 142 w 271"/>
                <a:gd name="T17" fmla="*/ 220 h 288"/>
                <a:gd name="T18" fmla="*/ 188 w 271"/>
                <a:gd name="T19" fmla="*/ 174 h 288"/>
                <a:gd name="T20" fmla="*/ 271 w 271"/>
                <a:gd name="T21" fmla="*/ 17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1" h="288">
                  <a:moveTo>
                    <a:pt x="271" y="174"/>
                  </a:moveTo>
                  <a:cubicBezTo>
                    <a:pt x="266" y="246"/>
                    <a:pt x="219" y="288"/>
                    <a:pt x="140" y="288"/>
                  </a:cubicBezTo>
                  <a:cubicBezTo>
                    <a:pt x="53" y="288"/>
                    <a:pt x="0" y="233"/>
                    <a:pt x="0" y="144"/>
                  </a:cubicBezTo>
                  <a:cubicBezTo>
                    <a:pt x="0" y="55"/>
                    <a:pt x="54" y="0"/>
                    <a:pt x="139" y="0"/>
                  </a:cubicBezTo>
                  <a:cubicBezTo>
                    <a:pt x="218" y="0"/>
                    <a:pt x="264" y="40"/>
                    <a:pt x="269" y="111"/>
                  </a:cubicBezTo>
                  <a:cubicBezTo>
                    <a:pt x="186" y="111"/>
                    <a:pt x="186" y="111"/>
                    <a:pt x="186" y="111"/>
                  </a:cubicBezTo>
                  <a:cubicBezTo>
                    <a:pt x="183" y="83"/>
                    <a:pt x="168" y="68"/>
                    <a:pt x="140" y="68"/>
                  </a:cubicBezTo>
                  <a:cubicBezTo>
                    <a:pt x="105" y="68"/>
                    <a:pt x="88" y="94"/>
                    <a:pt x="88" y="144"/>
                  </a:cubicBezTo>
                  <a:cubicBezTo>
                    <a:pt x="88" y="194"/>
                    <a:pt x="107" y="220"/>
                    <a:pt x="142" y="220"/>
                  </a:cubicBezTo>
                  <a:cubicBezTo>
                    <a:pt x="169" y="220"/>
                    <a:pt x="186" y="204"/>
                    <a:pt x="188" y="174"/>
                  </a:cubicBezTo>
                  <a:lnTo>
                    <a:pt x="271" y="174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350" kern="0">
                <a:solidFill>
                  <a:srgbClr val="3F3F3F"/>
                </a:solidFill>
              </a:endParaRPr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072BB834-AF3C-4EED-BC86-8DE3070221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6534" y="439542"/>
              <a:ext cx="327776" cy="333231"/>
            </a:xfrm>
            <a:custGeom>
              <a:avLst/>
              <a:gdLst>
                <a:gd name="T0" fmla="*/ 0 w 721"/>
                <a:gd name="T1" fmla="*/ 0 h 733"/>
                <a:gd name="T2" fmla="*/ 237 w 721"/>
                <a:gd name="T3" fmla="*/ 0 h 733"/>
                <a:gd name="T4" fmla="*/ 360 w 721"/>
                <a:gd name="T5" fmla="*/ 474 h 733"/>
                <a:gd name="T6" fmla="*/ 491 w 721"/>
                <a:gd name="T7" fmla="*/ 0 h 733"/>
                <a:gd name="T8" fmla="*/ 721 w 721"/>
                <a:gd name="T9" fmla="*/ 0 h 733"/>
                <a:gd name="T10" fmla="*/ 478 w 721"/>
                <a:gd name="T11" fmla="*/ 733 h 733"/>
                <a:gd name="T12" fmla="*/ 245 w 721"/>
                <a:gd name="T13" fmla="*/ 733 h 733"/>
                <a:gd name="T14" fmla="*/ 0 w 721"/>
                <a:gd name="T15" fmla="*/ 0 h 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1" h="733">
                  <a:moveTo>
                    <a:pt x="0" y="0"/>
                  </a:moveTo>
                  <a:lnTo>
                    <a:pt x="237" y="0"/>
                  </a:lnTo>
                  <a:lnTo>
                    <a:pt x="360" y="474"/>
                  </a:lnTo>
                  <a:lnTo>
                    <a:pt x="491" y="0"/>
                  </a:lnTo>
                  <a:lnTo>
                    <a:pt x="721" y="0"/>
                  </a:lnTo>
                  <a:lnTo>
                    <a:pt x="478" y="733"/>
                  </a:lnTo>
                  <a:lnTo>
                    <a:pt x="245" y="7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350" kern="0">
                <a:solidFill>
                  <a:srgbClr val="3F3F3F"/>
                </a:solidFill>
              </a:endParaRPr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D98FB805-93F1-4DD1-A922-41F0F7210F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784" y="429541"/>
              <a:ext cx="429609" cy="352779"/>
            </a:xfrm>
            <a:custGeom>
              <a:avLst/>
              <a:gdLst>
                <a:gd name="T0" fmla="*/ 101 w 354"/>
                <a:gd name="T1" fmla="*/ 0 h 288"/>
                <a:gd name="T2" fmla="*/ 73 w 354"/>
                <a:gd name="T3" fmla="*/ 12 h 288"/>
                <a:gd name="T4" fmla="*/ 15 w 354"/>
                <a:gd name="T5" fmla="*/ 69 h 288"/>
                <a:gd name="T6" fmla="*/ 15 w 354"/>
                <a:gd name="T7" fmla="*/ 127 h 288"/>
                <a:gd name="T8" fmla="*/ 177 w 354"/>
                <a:gd name="T9" fmla="*/ 288 h 288"/>
                <a:gd name="T10" fmla="*/ 338 w 354"/>
                <a:gd name="T11" fmla="*/ 127 h 288"/>
                <a:gd name="T12" fmla="*/ 338 w 354"/>
                <a:gd name="T13" fmla="*/ 69 h 288"/>
                <a:gd name="T14" fmla="*/ 281 w 354"/>
                <a:gd name="T15" fmla="*/ 12 h 288"/>
                <a:gd name="T16" fmla="*/ 252 w 354"/>
                <a:gd name="T17" fmla="*/ 0 h 288"/>
                <a:gd name="T18" fmla="*/ 224 w 354"/>
                <a:gd name="T19" fmla="*/ 12 h 288"/>
                <a:gd name="T20" fmla="*/ 177 w 354"/>
                <a:gd name="T21" fmla="*/ 59 h 288"/>
                <a:gd name="T22" fmla="*/ 130 w 354"/>
                <a:gd name="T23" fmla="*/ 12 h 288"/>
                <a:gd name="T24" fmla="*/ 101 w 354"/>
                <a:gd name="T25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4" h="288">
                  <a:moveTo>
                    <a:pt x="101" y="0"/>
                  </a:moveTo>
                  <a:cubicBezTo>
                    <a:pt x="91" y="0"/>
                    <a:pt x="80" y="4"/>
                    <a:pt x="73" y="12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0" y="85"/>
                    <a:pt x="0" y="111"/>
                    <a:pt x="15" y="127"/>
                  </a:cubicBezTo>
                  <a:cubicBezTo>
                    <a:pt x="177" y="288"/>
                    <a:pt x="177" y="288"/>
                    <a:pt x="177" y="288"/>
                  </a:cubicBezTo>
                  <a:cubicBezTo>
                    <a:pt x="338" y="127"/>
                    <a:pt x="338" y="127"/>
                    <a:pt x="338" y="127"/>
                  </a:cubicBezTo>
                  <a:cubicBezTo>
                    <a:pt x="354" y="111"/>
                    <a:pt x="354" y="85"/>
                    <a:pt x="338" y="69"/>
                  </a:cubicBezTo>
                  <a:cubicBezTo>
                    <a:pt x="281" y="12"/>
                    <a:pt x="281" y="12"/>
                    <a:pt x="281" y="12"/>
                  </a:cubicBezTo>
                  <a:cubicBezTo>
                    <a:pt x="273" y="4"/>
                    <a:pt x="263" y="0"/>
                    <a:pt x="252" y="0"/>
                  </a:cubicBezTo>
                  <a:cubicBezTo>
                    <a:pt x="242" y="0"/>
                    <a:pt x="232" y="4"/>
                    <a:pt x="224" y="12"/>
                  </a:cubicBezTo>
                  <a:cubicBezTo>
                    <a:pt x="177" y="59"/>
                    <a:pt x="177" y="59"/>
                    <a:pt x="177" y="59"/>
                  </a:cubicBezTo>
                  <a:cubicBezTo>
                    <a:pt x="130" y="12"/>
                    <a:pt x="130" y="12"/>
                    <a:pt x="130" y="12"/>
                  </a:cubicBezTo>
                  <a:cubicBezTo>
                    <a:pt x="122" y="4"/>
                    <a:pt x="111" y="0"/>
                    <a:pt x="101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350" kern="0">
                <a:solidFill>
                  <a:srgbClr val="3F3F3F"/>
                </a:solidFill>
              </a:endParaRPr>
            </a:p>
          </p:txBody>
        </p:sp>
        <p:sp>
          <p:nvSpPr>
            <p:cNvPr id="25" name="Freeform 12">
              <a:extLst>
                <a:ext uri="{FF2B5EF4-FFF2-40B4-BE49-F238E27FC236}">
                  <a16:creationId xmlns:a16="http://schemas.microsoft.com/office/drawing/2014/main" id="{71225E3C-921D-42FF-B4D6-693BE03962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62744" y="706400"/>
              <a:ext cx="66828" cy="68647"/>
            </a:xfrm>
            <a:custGeom>
              <a:avLst/>
              <a:gdLst>
                <a:gd name="T0" fmla="*/ 27 w 55"/>
                <a:gd name="T1" fmla="*/ 56 h 56"/>
                <a:gd name="T2" fmla="*/ 0 w 55"/>
                <a:gd name="T3" fmla="*/ 28 h 56"/>
                <a:gd name="T4" fmla="*/ 27 w 55"/>
                <a:gd name="T5" fmla="*/ 0 h 56"/>
                <a:gd name="T6" fmla="*/ 55 w 55"/>
                <a:gd name="T7" fmla="*/ 28 h 56"/>
                <a:gd name="T8" fmla="*/ 27 w 55"/>
                <a:gd name="T9" fmla="*/ 56 h 56"/>
                <a:gd name="T10" fmla="*/ 27 w 55"/>
                <a:gd name="T11" fmla="*/ 5 h 56"/>
                <a:gd name="T12" fmla="*/ 6 w 55"/>
                <a:gd name="T13" fmla="*/ 28 h 56"/>
                <a:gd name="T14" fmla="*/ 27 w 55"/>
                <a:gd name="T15" fmla="*/ 51 h 56"/>
                <a:gd name="T16" fmla="*/ 49 w 55"/>
                <a:gd name="T17" fmla="*/ 28 h 56"/>
                <a:gd name="T18" fmla="*/ 27 w 55"/>
                <a:gd name="T19" fmla="*/ 5 h 56"/>
                <a:gd name="T20" fmla="*/ 22 w 55"/>
                <a:gd name="T21" fmla="*/ 44 h 56"/>
                <a:gd name="T22" fmla="*/ 16 w 55"/>
                <a:gd name="T23" fmla="*/ 44 h 56"/>
                <a:gd name="T24" fmla="*/ 16 w 55"/>
                <a:gd name="T25" fmla="*/ 13 h 56"/>
                <a:gd name="T26" fmla="*/ 28 w 55"/>
                <a:gd name="T27" fmla="*/ 13 h 56"/>
                <a:gd name="T28" fmla="*/ 40 w 55"/>
                <a:gd name="T29" fmla="*/ 22 h 56"/>
                <a:gd name="T30" fmla="*/ 31 w 55"/>
                <a:gd name="T31" fmla="*/ 30 h 56"/>
                <a:gd name="T32" fmla="*/ 40 w 55"/>
                <a:gd name="T33" fmla="*/ 44 h 56"/>
                <a:gd name="T34" fmla="*/ 34 w 55"/>
                <a:gd name="T35" fmla="*/ 44 h 56"/>
                <a:gd name="T36" fmla="*/ 26 w 55"/>
                <a:gd name="T37" fmla="*/ 31 h 56"/>
                <a:gd name="T38" fmla="*/ 22 w 55"/>
                <a:gd name="T39" fmla="*/ 31 h 56"/>
                <a:gd name="T40" fmla="*/ 22 w 55"/>
                <a:gd name="T41" fmla="*/ 44 h 56"/>
                <a:gd name="T42" fmla="*/ 27 w 55"/>
                <a:gd name="T43" fmla="*/ 26 h 56"/>
                <a:gd name="T44" fmla="*/ 34 w 55"/>
                <a:gd name="T45" fmla="*/ 21 h 56"/>
                <a:gd name="T46" fmla="*/ 28 w 55"/>
                <a:gd name="T47" fmla="*/ 17 h 56"/>
                <a:gd name="T48" fmla="*/ 22 w 55"/>
                <a:gd name="T49" fmla="*/ 17 h 56"/>
                <a:gd name="T50" fmla="*/ 22 w 55"/>
                <a:gd name="T51" fmla="*/ 26 h 56"/>
                <a:gd name="T52" fmla="*/ 27 w 55"/>
                <a:gd name="T53" fmla="*/ 2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5" h="56">
                  <a:moveTo>
                    <a:pt x="27" y="56"/>
                  </a:moveTo>
                  <a:cubicBezTo>
                    <a:pt x="11" y="56"/>
                    <a:pt x="0" y="44"/>
                    <a:pt x="0" y="28"/>
                  </a:cubicBezTo>
                  <a:cubicBezTo>
                    <a:pt x="0" y="11"/>
                    <a:pt x="12" y="0"/>
                    <a:pt x="27" y="0"/>
                  </a:cubicBezTo>
                  <a:cubicBezTo>
                    <a:pt x="42" y="0"/>
                    <a:pt x="55" y="11"/>
                    <a:pt x="55" y="28"/>
                  </a:cubicBezTo>
                  <a:cubicBezTo>
                    <a:pt x="55" y="45"/>
                    <a:pt x="42" y="56"/>
                    <a:pt x="27" y="56"/>
                  </a:cubicBezTo>
                  <a:close/>
                  <a:moveTo>
                    <a:pt x="27" y="5"/>
                  </a:moveTo>
                  <a:cubicBezTo>
                    <a:pt x="15" y="5"/>
                    <a:pt x="6" y="14"/>
                    <a:pt x="6" y="28"/>
                  </a:cubicBezTo>
                  <a:cubicBezTo>
                    <a:pt x="6" y="41"/>
                    <a:pt x="14" y="51"/>
                    <a:pt x="27" y="51"/>
                  </a:cubicBezTo>
                  <a:cubicBezTo>
                    <a:pt x="39" y="51"/>
                    <a:pt x="49" y="42"/>
                    <a:pt x="49" y="28"/>
                  </a:cubicBezTo>
                  <a:cubicBezTo>
                    <a:pt x="49" y="14"/>
                    <a:pt x="39" y="5"/>
                    <a:pt x="27" y="5"/>
                  </a:cubicBezTo>
                  <a:close/>
                  <a:moveTo>
                    <a:pt x="22" y="44"/>
                  </a:moveTo>
                  <a:cubicBezTo>
                    <a:pt x="16" y="44"/>
                    <a:pt x="16" y="44"/>
                    <a:pt x="16" y="44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36" y="13"/>
                    <a:pt x="40" y="16"/>
                    <a:pt x="40" y="22"/>
                  </a:cubicBezTo>
                  <a:cubicBezTo>
                    <a:pt x="40" y="27"/>
                    <a:pt x="36" y="30"/>
                    <a:pt x="31" y="30"/>
                  </a:cubicBezTo>
                  <a:cubicBezTo>
                    <a:pt x="40" y="44"/>
                    <a:pt x="40" y="44"/>
                    <a:pt x="40" y="44"/>
                  </a:cubicBezTo>
                  <a:cubicBezTo>
                    <a:pt x="34" y="44"/>
                    <a:pt x="34" y="44"/>
                    <a:pt x="34" y="44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2" y="31"/>
                    <a:pt x="22" y="31"/>
                    <a:pt x="22" y="31"/>
                  </a:cubicBezTo>
                  <a:lnTo>
                    <a:pt x="22" y="44"/>
                  </a:lnTo>
                  <a:close/>
                  <a:moveTo>
                    <a:pt x="27" y="26"/>
                  </a:moveTo>
                  <a:cubicBezTo>
                    <a:pt x="31" y="26"/>
                    <a:pt x="34" y="26"/>
                    <a:pt x="34" y="21"/>
                  </a:cubicBezTo>
                  <a:cubicBezTo>
                    <a:pt x="34" y="18"/>
                    <a:pt x="31" y="17"/>
                    <a:pt x="28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2" y="26"/>
                    <a:pt x="22" y="26"/>
                    <a:pt x="22" y="26"/>
                  </a:cubicBezTo>
                  <a:lnTo>
                    <a:pt x="27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350" kern="0">
                <a:solidFill>
                  <a:srgbClr val="3F3F3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576831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A8475144-A8AF-4C31-A022-05A109EC64D7}"/>
              </a:ext>
            </a:extLst>
          </p:cNvPr>
          <p:cNvSpPr/>
          <p:nvPr userDrawn="1"/>
        </p:nvSpPr>
        <p:spPr>
          <a:xfrm>
            <a:off x="0" y="4350557"/>
            <a:ext cx="12192000" cy="250744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57359" y="4634747"/>
            <a:ext cx="10564071" cy="795528"/>
          </a:xfrm>
        </p:spPr>
        <p:txBody>
          <a:bodyPr rIns="0" anchor="b" anchorCtr="0"/>
          <a:lstStyle>
            <a:lvl1pPr>
              <a:lnSpc>
                <a:spcPct val="9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57359" y="5578043"/>
            <a:ext cx="10564071" cy="347472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200" b="0"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presenter information</a:t>
            </a:r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82323A7D-5761-4AEF-8E75-65750A20EB3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835802" y="6371584"/>
            <a:ext cx="2798793" cy="201168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900" b="0">
                <a:solidFill>
                  <a:schemeClr val="bg1"/>
                </a:solidFill>
                <a:latin typeface="+mn-lt"/>
              </a:defRPr>
            </a:lvl1pPr>
            <a:lvl2pPr algn="r">
              <a:defRPr b="1"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Click to add date</a:t>
            </a:r>
          </a:p>
          <a:p>
            <a:pPr lvl="1"/>
            <a:endParaRPr lang="en-US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550581" y="429544"/>
            <a:ext cx="3829051" cy="352779"/>
            <a:chOff x="557784" y="429541"/>
            <a:chExt cx="2871788" cy="352779"/>
          </a:xfrm>
        </p:grpSpPr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F017E871-18C4-45C8-9198-BF682349044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62537" y="439542"/>
              <a:ext cx="1377022" cy="340505"/>
            </a:xfrm>
            <a:custGeom>
              <a:avLst/>
              <a:gdLst>
                <a:gd name="T0" fmla="*/ 701 w 1134"/>
                <a:gd name="T1" fmla="*/ 273 h 278"/>
                <a:gd name="T2" fmla="*/ 675 w 1134"/>
                <a:gd name="T3" fmla="*/ 248 h 278"/>
                <a:gd name="T4" fmla="*/ 701 w 1134"/>
                <a:gd name="T5" fmla="*/ 109 h 278"/>
                <a:gd name="T6" fmla="*/ 645 w 1134"/>
                <a:gd name="T7" fmla="*/ 84 h 278"/>
                <a:gd name="T8" fmla="*/ 576 w 1134"/>
                <a:gd name="T9" fmla="*/ 79 h 278"/>
                <a:gd name="T10" fmla="*/ 576 w 1134"/>
                <a:gd name="T11" fmla="*/ 278 h 278"/>
                <a:gd name="T12" fmla="*/ 645 w 1134"/>
                <a:gd name="T13" fmla="*/ 273 h 278"/>
                <a:gd name="T14" fmla="*/ 426 w 1134"/>
                <a:gd name="T15" fmla="*/ 222 h 278"/>
                <a:gd name="T16" fmla="*/ 299 w 1134"/>
                <a:gd name="T17" fmla="*/ 189 h 278"/>
                <a:gd name="T18" fmla="*/ 461 w 1134"/>
                <a:gd name="T19" fmla="*/ 175 h 278"/>
                <a:gd name="T20" fmla="*/ 267 w 1134"/>
                <a:gd name="T21" fmla="*/ 178 h 278"/>
                <a:gd name="T22" fmla="*/ 456 w 1134"/>
                <a:gd name="T23" fmla="*/ 222 h 278"/>
                <a:gd name="T24" fmla="*/ 59 w 1134"/>
                <a:gd name="T25" fmla="*/ 25 h 278"/>
                <a:gd name="T26" fmla="*/ 86 w 1134"/>
                <a:gd name="T27" fmla="*/ 0 h 278"/>
                <a:gd name="T28" fmla="*/ 0 w 1134"/>
                <a:gd name="T29" fmla="*/ 25 h 278"/>
                <a:gd name="T30" fmla="*/ 27 w 1134"/>
                <a:gd name="T31" fmla="*/ 247 h 278"/>
                <a:gd name="T32" fmla="*/ 0 w 1134"/>
                <a:gd name="T33" fmla="*/ 273 h 278"/>
                <a:gd name="T34" fmla="*/ 86 w 1134"/>
                <a:gd name="T35" fmla="*/ 247 h 278"/>
                <a:gd name="T36" fmla="*/ 59 w 1134"/>
                <a:gd name="T37" fmla="*/ 138 h 278"/>
                <a:gd name="T38" fmla="*/ 196 w 1134"/>
                <a:gd name="T39" fmla="*/ 247 h 278"/>
                <a:gd name="T40" fmla="*/ 168 w 1134"/>
                <a:gd name="T41" fmla="*/ 273 h 278"/>
                <a:gd name="T42" fmla="*/ 255 w 1134"/>
                <a:gd name="T43" fmla="*/ 247 h 278"/>
                <a:gd name="T44" fmla="*/ 227 w 1134"/>
                <a:gd name="T45" fmla="*/ 25 h 278"/>
                <a:gd name="T46" fmla="*/ 255 w 1134"/>
                <a:gd name="T47" fmla="*/ 0 h 278"/>
                <a:gd name="T48" fmla="*/ 168 w 1134"/>
                <a:gd name="T49" fmla="*/ 25 h 278"/>
                <a:gd name="T50" fmla="*/ 196 w 1134"/>
                <a:gd name="T51" fmla="*/ 114 h 278"/>
                <a:gd name="T52" fmla="*/ 996 w 1134"/>
                <a:gd name="T53" fmla="*/ 248 h 278"/>
                <a:gd name="T54" fmla="*/ 971 w 1134"/>
                <a:gd name="T55" fmla="*/ 163 h 278"/>
                <a:gd name="T56" fmla="*/ 1078 w 1134"/>
                <a:gd name="T57" fmla="*/ 163 h 278"/>
                <a:gd name="T58" fmla="*/ 1053 w 1134"/>
                <a:gd name="T59" fmla="*/ 248 h 278"/>
                <a:gd name="T60" fmla="*/ 1134 w 1134"/>
                <a:gd name="T61" fmla="*/ 273 h 278"/>
                <a:gd name="T62" fmla="*/ 1109 w 1134"/>
                <a:gd name="T63" fmla="*/ 248 h 278"/>
                <a:gd name="T64" fmla="*/ 1030 w 1134"/>
                <a:gd name="T65" fmla="*/ 79 h 278"/>
                <a:gd name="T66" fmla="*/ 971 w 1134"/>
                <a:gd name="T67" fmla="*/ 0 h 278"/>
                <a:gd name="T68" fmla="*/ 915 w 1134"/>
                <a:gd name="T69" fmla="*/ 24 h 278"/>
                <a:gd name="T70" fmla="*/ 940 w 1134"/>
                <a:gd name="T71" fmla="*/ 248 h 278"/>
                <a:gd name="T72" fmla="*/ 915 w 1134"/>
                <a:gd name="T73" fmla="*/ 273 h 278"/>
                <a:gd name="T74" fmla="*/ 996 w 1134"/>
                <a:gd name="T75" fmla="*/ 248 h 278"/>
                <a:gd name="T76" fmla="*/ 580 w 1134"/>
                <a:gd name="T77" fmla="*/ 104 h 278"/>
                <a:gd name="T78" fmla="*/ 580 w 1134"/>
                <a:gd name="T79" fmla="*/ 252 h 278"/>
                <a:gd name="T80" fmla="*/ 366 w 1134"/>
                <a:gd name="T81" fmla="*/ 104 h 278"/>
                <a:gd name="T82" fmla="*/ 299 w 1134"/>
                <a:gd name="T83" fmla="*/ 164 h 278"/>
                <a:gd name="T84" fmla="*/ 859 w 1134"/>
                <a:gd name="T85" fmla="*/ 224 h 278"/>
                <a:gd name="T86" fmla="*/ 897 w 1134"/>
                <a:gd name="T87" fmla="*/ 109 h 278"/>
                <a:gd name="T88" fmla="*/ 859 w 1134"/>
                <a:gd name="T89" fmla="*/ 84 h 278"/>
                <a:gd name="T90" fmla="*/ 829 w 1134"/>
                <a:gd name="T91" fmla="*/ 36 h 278"/>
                <a:gd name="T92" fmla="*/ 799 w 1134"/>
                <a:gd name="T93" fmla="*/ 84 h 278"/>
                <a:gd name="T94" fmla="*/ 829 w 1134"/>
                <a:gd name="T95" fmla="*/ 109 h 278"/>
                <a:gd name="T96" fmla="*/ 879 w 1134"/>
                <a:gd name="T97" fmla="*/ 275 h 278"/>
                <a:gd name="T98" fmla="*/ 897 w 1134"/>
                <a:gd name="T99" fmla="*/ 248 h 278"/>
                <a:gd name="T100" fmla="*/ 859 w 1134"/>
                <a:gd name="T101" fmla="*/ 224 h 278"/>
                <a:gd name="T102" fmla="*/ 801 w 1134"/>
                <a:gd name="T103" fmla="*/ 273 h 278"/>
                <a:gd name="T104" fmla="*/ 787 w 1134"/>
                <a:gd name="T105" fmla="*/ 249 h 278"/>
                <a:gd name="T106" fmla="*/ 768 w 1134"/>
                <a:gd name="T107" fmla="*/ 0 h 278"/>
                <a:gd name="T108" fmla="*/ 712 w 1134"/>
                <a:gd name="T109" fmla="*/ 24 h 278"/>
                <a:gd name="T110" fmla="*/ 737 w 1134"/>
                <a:gd name="T111" fmla="*/ 224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34" h="278">
                  <a:moveTo>
                    <a:pt x="645" y="273"/>
                  </a:moveTo>
                  <a:cubicBezTo>
                    <a:pt x="701" y="273"/>
                    <a:pt x="701" y="273"/>
                    <a:pt x="701" y="273"/>
                  </a:cubicBezTo>
                  <a:cubicBezTo>
                    <a:pt x="701" y="248"/>
                    <a:pt x="701" y="248"/>
                    <a:pt x="701" y="248"/>
                  </a:cubicBezTo>
                  <a:cubicBezTo>
                    <a:pt x="675" y="248"/>
                    <a:pt x="675" y="248"/>
                    <a:pt x="675" y="248"/>
                  </a:cubicBezTo>
                  <a:cubicBezTo>
                    <a:pt x="675" y="109"/>
                    <a:pt x="675" y="109"/>
                    <a:pt x="675" y="109"/>
                  </a:cubicBezTo>
                  <a:cubicBezTo>
                    <a:pt x="701" y="109"/>
                    <a:pt x="701" y="109"/>
                    <a:pt x="701" y="109"/>
                  </a:cubicBezTo>
                  <a:cubicBezTo>
                    <a:pt x="701" y="84"/>
                    <a:pt x="701" y="84"/>
                    <a:pt x="701" y="84"/>
                  </a:cubicBezTo>
                  <a:cubicBezTo>
                    <a:pt x="645" y="84"/>
                    <a:pt x="645" y="84"/>
                    <a:pt x="645" y="84"/>
                  </a:cubicBezTo>
                  <a:cubicBezTo>
                    <a:pt x="645" y="112"/>
                    <a:pt x="645" y="112"/>
                    <a:pt x="645" y="112"/>
                  </a:cubicBezTo>
                  <a:cubicBezTo>
                    <a:pt x="629" y="91"/>
                    <a:pt x="605" y="79"/>
                    <a:pt x="576" y="79"/>
                  </a:cubicBezTo>
                  <a:cubicBezTo>
                    <a:pt x="523" y="79"/>
                    <a:pt x="483" y="122"/>
                    <a:pt x="483" y="178"/>
                  </a:cubicBezTo>
                  <a:cubicBezTo>
                    <a:pt x="483" y="235"/>
                    <a:pt x="523" y="278"/>
                    <a:pt x="576" y="278"/>
                  </a:cubicBezTo>
                  <a:cubicBezTo>
                    <a:pt x="605" y="278"/>
                    <a:pt x="629" y="265"/>
                    <a:pt x="645" y="245"/>
                  </a:cubicBezTo>
                  <a:lnTo>
                    <a:pt x="645" y="273"/>
                  </a:lnTo>
                  <a:close/>
                  <a:moveTo>
                    <a:pt x="456" y="222"/>
                  </a:moveTo>
                  <a:cubicBezTo>
                    <a:pt x="426" y="222"/>
                    <a:pt x="426" y="222"/>
                    <a:pt x="426" y="222"/>
                  </a:cubicBezTo>
                  <a:cubicBezTo>
                    <a:pt x="415" y="241"/>
                    <a:pt x="395" y="253"/>
                    <a:pt x="367" y="253"/>
                  </a:cubicBezTo>
                  <a:cubicBezTo>
                    <a:pt x="325" y="253"/>
                    <a:pt x="302" y="227"/>
                    <a:pt x="299" y="189"/>
                  </a:cubicBezTo>
                  <a:cubicBezTo>
                    <a:pt x="461" y="189"/>
                    <a:pt x="461" y="189"/>
                    <a:pt x="461" y="189"/>
                  </a:cubicBezTo>
                  <a:cubicBezTo>
                    <a:pt x="461" y="175"/>
                    <a:pt x="461" y="175"/>
                    <a:pt x="461" y="175"/>
                  </a:cubicBezTo>
                  <a:cubicBezTo>
                    <a:pt x="461" y="118"/>
                    <a:pt x="424" y="79"/>
                    <a:pt x="366" y="79"/>
                  </a:cubicBezTo>
                  <a:cubicBezTo>
                    <a:pt x="308" y="79"/>
                    <a:pt x="267" y="120"/>
                    <a:pt x="267" y="178"/>
                  </a:cubicBezTo>
                  <a:cubicBezTo>
                    <a:pt x="267" y="237"/>
                    <a:pt x="308" y="278"/>
                    <a:pt x="366" y="278"/>
                  </a:cubicBezTo>
                  <a:cubicBezTo>
                    <a:pt x="409" y="278"/>
                    <a:pt x="442" y="257"/>
                    <a:pt x="456" y="222"/>
                  </a:cubicBezTo>
                  <a:moveTo>
                    <a:pt x="59" y="114"/>
                  </a:moveTo>
                  <a:cubicBezTo>
                    <a:pt x="59" y="25"/>
                    <a:pt x="59" y="25"/>
                    <a:pt x="59" y="25"/>
                  </a:cubicBezTo>
                  <a:cubicBezTo>
                    <a:pt x="86" y="25"/>
                    <a:pt x="86" y="25"/>
                    <a:pt x="86" y="25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7" y="247"/>
                    <a:pt x="27" y="247"/>
                    <a:pt x="27" y="247"/>
                  </a:cubicBezTo>
                  <a:cubicBezTo>
                    <a:pt x="0" y="247"/>
                    <a:pt x="0" y="247"/>
                    <a:pt x="0" y="24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6" y="273"/>
                    <a:pt x="86" y="273"/>
                    <a:pt x="86" y="273"/>
                  </a:cubicBezTo>
                  <a:cubicBezTo>
                    <a:pt x="86" y="247"/>
                    <a:pt x="86" y="247"/>
                    <a:pt x="86" y="247"/>
                  </a:cubicBezTo>
                  <a:cubicBezTo>
                    <a:pt x="59" y="247"/>
                    <a:pt x="59" y="247"/>
                    <a:pt x="59" y="247"/>
                  </a:cubicBezTo>
                  <a:cubicBezTo>
                    <a:pt x="59" y="138"/>
                    <a:pt x="59" y="138"/>
                    <a:pt x="59" y="138"/>
                  </a:cubicBezTo>
                  <a:cubicBezTo>
                    <a:pt x="196" y="138"/>
                    <a:pt x="196" y="138"/>
                    <a:pt x="196" y="138"/>
                  </a:cubicBezTo>
                  <a:cubicBezTo>
                    <a:pt x="196" y="247"/>
                    <a:pt x="196" y="247"/>
                    <a:pt x="196" y="247"/>
                  </a:cubicBezTo>
                  <a:cubicBezTo>
                    <a:pt x="168" y="247"/>
                    <a:pt x="168" y="247"/>
                    <a:pt x="168" y="247"/>
                  </a:cubicBezTo>
                  <a:cubicBezTo>
                    <a:pt x="168" y="273"/>
                    <a:pt x="168" y="273"/>
                    <a:pt x="168" y="273"/>
                  </a:cubicBezTo>
                  <a:cubicBezTo>
                    <a:pt x="255" y="273"/>
                    <a:pt x="255" y="273"/>
                    <a:pt x="255" y="273"/>
                  </a:cubicBezTo>
                  <a:cubicBezTo>
                    <a:pt x="255" y="247"/>
                    <a:pt x="255" y="247"/>
                    <a:pt x="255" y="247"/>
                  </a:cubicBezTo>
                  <a:cubicBezTo>
                    <a:pt x="227" y="247"/>
                    <a:pt x="227" y="247"/>
                    <a:pt x="227" y="247"/>
                  </a:cubicBezTo>
                  <a:cubicBezTo>
                    <a:pt x="227" y="25"/>
                    <a:pt x="227" y="25"/>
                    <a:pt x="227" y="25"/>
                  </a:cubicBezTo>
                  <a:cubicBezTo>
                    <a:pt x="255" y="25"/>
                    <a:pt x="255" y="25"/>
                    <a:pt x="255" y="25"/>
                  </a:cubicBezTo>
                  <a:cubicBezTo>
                    <a:pt x="255" y="0"/>
                    <a:pt x="255" y="0"/>
                    <a:pt x="255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25"/>
                    <a:pt x="168" y="25"/>
                    <a:pt x="168" y="25"/>
                  </a:cubicBezTo>
                  <a:cubicBezTo>
                    <a:pt x="196" y="25"/>
                    <a:pt x="196" y="25"/>
                    <a:pt x="196" y="25"/>
                  </a:cubicBezTo>
                  <a:cubicBezTo>
                    <a:pt x="196" y="114"/>
                    <a:pt x="196" y="114"/>
                    <a:pt x="196" y="114"/>
                  </a:cubicBezTo>
                  <a:lnTo>
                    <a:pt x="59" y="114"/>
                  </a:lnTo>
                  <a:close/>
                  <a:moveTo>
                    <a:pt x="996" y="248"/>
                  </a:moveTo>
                  <a:cubicBezTo>
                    <a:pt x="971" y="248"/>
                    <a:pt x="971" y="248"/>
                    <a:pt x="971" y="248"/>
                  </a:cubicBezTo>
                  <a:cubicBezTo>
                    <a:pt x="971" y="163"/>
                    <a:pt x="971" y="163"/>
                    <a:pt x="971" y="163"/>
                  </a:cubicBezTo>
                  <a:cubicBezTo>
                    <a:pt x="971" y="124"/>
                    <a:pt x="991" y="104"/>
                    <a:pt x="1026" y="104"/>
                  </a:cubicBezTo>
                  <a:cubicBezTo>
                    <a:pt x="1058" y="104"/>
                    <a:pt x="1078" y="124"/>
                    <a:pt x="1078" y="163"/>
                  </a:cubicBezTo>
                  <a:cubicBezTo>
                    <a:pt x="1078" y="248"/>
                    <a:pt x="1078" y="248"/>
                    <a:pt x="1078" y="248"/>
                  </a:cubicBezTo>
                  <a:cubicBezTo>
                    <a:pt x="1053" y="248"/>
                    <a:pt x="1053" y="248"/>
                    <a:pt x="1053" y="248"/>
                  </a:cubicBezTo>
                  <a:cubicBezTo>
                    <a:pt x="1053" y="273"/>
                    <a:pt x="1053" y="273"/>
                    <a:pt x="1053" y="273"/>
                  </a:cubicBezTo>
                  <a:cubicBezTo>
                    <a:pt x="1134" y="273"/>
                    <a:pt x="1134" y="273"/>
                    <a:pt x="1134" y="273"/>
                  </a:cubicBezTo>
                  <a:cubicBezTo>
                    <a:pt x="1134" y="248"/>
                    <a:pt x="1134" y="248"/>
                    <a:pt x="1134" y="248"/>
                  </a:cubicBezTo>
                  <a:cubicBezTo>
                    <a:pt x="1109" y="248"/>
                    <a:pt x="1109" y="248"/>
                    <a:pt x="1109" y="248"/>
                  </a:cubicBezTo>
                  <a:cubicBezTo>
                    <a:pt x="1109" y="163"/>
                    <a:pt x="1109" y="163"/>
                    <a:pt x="1109" y="163"/>
                  </a:cubicBezTo>
                  <a:cubicBezTo>
                    <a:pt x="1109" y="117"/>
                    <a:pt x="1081" y="79"/>
                    <a:pt x="1030" y="79"/>
                  </a:cubicBezTo>
                  <a:cubicBezTo>
                    <a:pt x="1003" y="79"/>
                    <a:pt x="983" y="89"/>
                    <a:pt x="971" y="105"/>
                  </a:cubicBezTo>
                  <a:cubicBezTo>
                    <a:pt x="971" y="0"/>
                    <a:pt x="971" y="0"/>
                    <a:pt x="971" y="0"/>
                  </a:cubicBezTo>
                  <a:cubicBezTo>
                    <a:pt x="915" y="0"/>
                    <a:pt x="915" y="0"/>
                    <a:pt x="915" y="0"/>
                  </a:cubicBezTo>
                  <a:cubicBezTo>
                    <a:pt x="915" y="24"/>
                    <a:pt x="915" y="24"/>
                    <a:pt x="915" y="24"/>
                  </a:cubicBezTo>
                  <a:cubicBezTo>
                    <a:pt x="940" y="24"/>
                    <a:pt x="940" y="24"/>
                    <a:pt x="940" y="24"/>
                  </a:cubicBezTo>
                  <a:cubicBezTo>
                    <a:pt x="940" y="248"/>
                    <a:pt x="940" y="248"/>
                    <a:pt x="940" y="248"/>
                  </a:cubicBezTo>
                  <a:cubicBezTo>
                    <a:pt x="915" y="248"/>
                    <a:pt x="915" y="248"/>
                    <a:pt x="915" y="248"/>
                  </a:cubicBezTo>
                  <a:cubicBezTo>
                    <a:pt x="915" y="273"/>
                    <a:pt x="915" y="273"/>
                    <a:pt x="915" y="273"/>
                  </a:cubicBezTo>
                  <a:cubicBezTo>
                    <a:pt x="996" y="273"/>
                    <a:pt x="996" y="273"/>
                    <a:pt x="996" y="273"/>
                  </a:cubicBezTo>
                  <a:lnTo>
                    <a:pt x="996" y="248"/>
                  </a:lnTo>
                  <a:close/>
                  <a:moveTo>
                    <a:pt x="514" y="178"/>
                  </a:moveTo>
                  <a:cubicBezTo>
                    <a:pt x="514" y="135"/>
                    <a:pt x="542" y="104"/>
                    <a:pt x="580" y="104"/>
                  </a:cubicBezTo>
                  <a:cubicBezTo>
                    <a:pt x="619" y="104"/>
                    <a:pt x="646" y="136"/>
                    <a:pt x="646" y="178"/>
                  </a:cubicBezTo>
                  <a:cubicBezTo>
                    <a:pt x="646" y="221"/>
                    <a:pt x="619" y="252"/>
                    <a:pt x="580" y="252"/>
                  </a:cubicBezTo>
                  <a:cubicBezTo>
                    <a:pt x="542" y="252"/>
                    <a:pt x="514" y="221"/>
                    <a:pt x="514" y="178"/>
                  </a:cubicBezTo>
                  <a:moveTo>
                    <a:pt x="366" y="104"/>
                  </a:moveTo>
                  <a:cubicBezTo>
                    <a:pt x="406" y="104"/>
                    <a:pt x="427" y="133"/>
                    <a:pt x="430" y="164"/>
                  </a:cubicBezTo>
                  <a:cubicBezTo>
                    <a:pt x="299" y="164"/>
                    <a:pt x="299" y="164"/>
                    <a:pt x="299" y="164"/>
                  </a:cubicBezTo>
                  <a:cubicBezTo>
                    <a:pt x="302" y="130"/>
                    <a:pt x="326" y="104"/>
                    <a:pt x="366" y="104"/>
                  </a:cubicBezTo>
                  <a:moveTo>
                    <a:pt x="859" y="224"/>
                  </a:moveTo>
                  <a:cubicBezTo>
                    <a:pt x="859" y="109"/>
                    <a:pt x="859" y="109"/>
                    <a:pt x="859" y="109"/>
                  </a:cubicBezTo>
                  <a:cubicBezTo>
                    <a:pt x="897" y="109"/>
                    <a:pt x="897" y="109"/>
                    <a:pt x="897" y="109"/>
                  </a:cubicBezTo>
                  <a:cubicBezTo>
                    <a:pt x="897" y="84"/>
                    <a:pt x="897" y="84"/>
                    <a:pt x="897" y="84"/>
                  </a:cubicBezTo>
                  <a:cubicBezTo>
                    <a:pt x="859" y="84"/>
                    <a:pt x="859" y="84"/>
                    <a:pt x="859" y="84"/>
                  </a:cubicBezTo>
                  <a:cubicBezTo>
                    <a:pt x="859" y="36"/>
                    <a:pt x="859" y="36"/>
                    <a:pt x="859" y="36"/>
                  </a:cubicBezTo>
                  <a:cubicBezTo>
                    <a:pt x="829" y="36"/>
                    <a:pt x="829" y="36"/>
                    <a:pt x="829" y="36"/>
                  </a:cubicBezTo>
                  <a:cubicBezTo>
                    <a:pt x="829" y="84"/>
                    <a:pt x="829" y="84"/>
                    <a:pt x="829" y="84"/>
                  </a:cubicBezTo>
                  <a:cubicBezTo>
                    <a:pt x="799" y="84"/>
                    <a:pt x="799" y="84"/>
                    <a:pt x="799" y="84"/>
                  </a:cubicBezTo>
                  <a:cubicBezTo>
                    <a:pt x="799" y="109"/>
                    <a:pt x="799" y="109"/>
                    <a:pt x="799" y="109"/>
                  </a:cubicBezTo>
                  <a:cubicBezTo>
                    <a:pt x="829" y="109"/>
                    <a:pt x="829" y="109"/>
                    <a:pt x="829" y="109"/>
                  </a:cubicBezTo>
                  <a:cubicBezTo>
                    <a:pt x="829" y="225"/>
                    <a:pt x="829" y="225"/>
                    <a:pt x="829" y="225"/>
                  </a:cubicBezTo>
                  <a:cubicBezTo>
                    <a:pt x="829" y="259"/>
                    <a:pt x="844" y="275"/>
                    <a:pt x="879" y="275"/>
                  </a:cubicBezTo>
                  <a:cubicBezTo>
                    <a:pt x="884" y="275"/>
                    <a:pt x="893" y="274"/>
                    <a:pt x="897" y="273"/>
                  </a:cubicBezTo>
                  <a:cubicBezTo>
                    <a:pt x="897" y="248"/>
                    <a:pt x="897" y="248"/>
                    <a:pt x="897" y="248"/>
                  </a:cubicBezTo>
                  <a:cubicBezTo>
                    <a:pt x="892" y="249"/>
                    <a:pt x="886" y="249"/>
                    <a:pt x="882" y="249"/>
                  </a:cubicBezTo>
                  <a:cubicBezTo>
                    <a:pt x="866" y="249"/>
                    <a:pt x="859" y="244"/>
                    <a:pt x="859" y="224"/>
                  </a:cubicBezTo>
                  <a:moveTo>
                    <a:pt x="783" y="275"/>
                  </a:moveTo>
                  <a:cubicBezTo>
                    <a:pt x="789" y="275"/>
                    <a:pt x="797" y="274"/>
                    <a:pt x="801" y="273"/>
                  </a:cubicBezTo>
                  <a:cubicBezTo>
                    <a:pt x="801" y="248"/>
                    <a:pt x="801" y="248"/>
                    <a:pt x="801" y="248"/>
                  </a:cubicBezTo>
                  <a:cubicBezTo>
                    <a:pt x="795" y="249"/>
                    <a:pt x="791" y="249"/>
                    <a:pt x="787" y="249"/>
                  </a:cubicBezTo>
                  <a:cubicBezTo>
                    <a:pt x="774" y="249"/>
                    <a:pt x="768" y="243"/>
                    <a:pt x="768" y="222"/>
                  </a:cubicBezTo>
                  <a:cubicBezTo>
                    <a:pt x="768" y="0"/>
                    <a:pt x="768" y="0"/>
                    <a:pt x="768" y="0"/>
                  </a:cubicBezTo>
                  <a:cubicBezTo>
                    <a:pt x="712" y="0"/>
                    <a:pt x="712" y="0"/>
                    <a:pt x="712" y="0"/>
                  </a:cubicBezTo>
                  <a:cubicBezTo>
                    <a:pt x="712" y="24"/>
                    <a:pt x="712" y="24"/>
                    <a:pt x="712" y="24"/>
                  </a:cubicBezTo>
                  <a:cubicBezTo>
                    <a:pt x="737" y="24"/>
                    <a:pt x="737" y="24"/>
                    <a:pt x="737" y="24"/>
                  </a:cubicBezTo>
                  <a:cubicBezTo>
                    <a:pt x="737" y="224"/>
                    <a:pt x="737" y="224"/>
                    <a:pt x="737" y="224"/>
                  </a:cubicBezTo>
                  <a:cubicBezTo>
                    <a:pt x="737" y="257"/>
                    <a:pt x="751" y="275"/>
                    <a:pt x="783" y="275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350" kern="0">
                <a:solidFill>
                  <a:srgbClr val="3F3F3F"/>
                </a:solidFill>
              </a:endParaRPr>
            </a:p>
          </p:txBody>
        </p:sp>
        <p:sp>
          <p:nvSpPr>
            <p:cNvPr id="23" name="Freeform 8">
              <a:extLst>
                <a:ext uri="{FF2B5EF4-FFF2-40B4-BE49-F238E27FC236}">
                  <a16:creationId xmlns:a16="http://schemas.microsoft.com/office/drawing/2014/main" id="{64721E85-2239-483B-879C-87964E713A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6125" y="429541"/>
              <a:ext cx="295044" cy="352779"/>
            </a:xfrm>
            <a:custGeom>
              <a:avLst/>
              <a:gdLst>
                <a:gd name="T0" fmla="*/ 85 w 243"/>
                <a:gd name="T1" fmla="*/ 195 h 288"/>
                <a:gd name="T2" fmla="*/ 125 w 243"/>
                <a:gd name="T3" fmla="*/ 223 h 288"/>
                <a:gd name="T4" fmla="*/ 158 w 243"/>
                <a:gd name="T5" fmla="*/ 203 h 288"/>
                <a:gd name="T6" fmla="*/ 110 w 243"/>
                <a:gd name="T7" fmla="*/ 176 h 288"/>
                <a:gd name="T8" fmla="*/ 36 w 243"/>
                <a:gd name="T9" fmla="*/ 150 h 288"/>
                <a:gd name="T10" fmla="*/ 5 w 243"/>
                <a:gd name="T11" fmla="*/ 87 h 288"/>
                <a:gd name="T12" fmla="*/ 119 w 243"/>
                <a:gd name="T13" fmla="*/ 0 h 288"/>
                <a:gd name="T14" fmla="*/ 236 w 243"/>
                <a:gd name="T15" fmla="*/ 86 h 288"/>
                <a:gd name="T16" fmla="*/ 153 w 243"/>
                <a:gd name="T17" fmla="*/ 86 h 288"/>
                <a:gd name="T18" fmla="*/ 118 w 243"/>
                <a:gd name="T19" fmla="*/ 62 h 288"/>
                <a:gd name="T20" fmla="*/ 90 w 243"/>
                <a:gd name="T21" fmla="*/ 80 h 288"/>
                <a:gd name="T22" fmla="*/ 130 w 243"/>
                <a:gd name="T23" fmla="*/ 104 h 288"/>
                <a:gd name="T24" fmla="*/ 208 w 243"/>
                <a:gd name="T25" fmla="*/ 130 h 288"/>
                <a:gd name="T26" fmla="*/ 243 w 243"/>
                <a:gd name="T27" fmla="*/ 194 h 288"/>
                <a:gd name="T28" fmla="*/ 122 w 243"/>
                <a:gd name="T29" fmla="*/ 288 h 288"/>
                <a:gd name="T30" fmla="*/ 0 w 243"/>
                <a:gd name="T31" fmla="*/ 195 h 288"/>
                <a:gd name="T32" fmla="*/ 85 w 243"/>
                <a:gd name="T33" fmla="*/ 195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3" h="288">
                  <a:moveTo>
                    <a:pt x="85" y="195"/>
                  </a:moveTo>
                  <a:cubicBezTo>
                    <a:pt x="90" y="216"/>
                    <a:pt x="101" y="223"/>
                    <a:pt x="125" y="223"/>
                  </a:cubicBezTo>
                  <a:cubicBezTo>
                    <a:pt x="146" y="223"/>
                    <a:pt x="158" y="215"/>
                    <a:pt x="158" y="203"/>
                  </a:cubicBezTo>
                  <a:cubicBezTo>
                    <a:pt x="158" y="186"/>
                    <a:pt x="142" y="185"/>
                    <a:pt x="110" y="176"/>
                  </a:cubicBezTo>
                  <a:cubicBezTo>
                    <a:pt x="72" y="166"/>
                    <a:pt x="48" y="158"/>
                    <a:pt x="36" y="150"/>
                  </a:cubicBezTo>
                  <a:cubicBezTo>
                    <a:pt x="15" y="135"/>
                    <a:pt x="5" y="114"/>
                    <a:pt x="5" y="87"/>
                  </a:cubicBezTo>
                  <a:cubicBezTo>
                    <a:pt x="5" y="34"/>
                    <a:pt x="47" y="0"/>
                    <a:pt x="119" y="0"/>
                  </a:cubicBezTo>
                  <a:cubicBezTo>
                    <a:pt x="189" y="0"/>
                    <a:pt x="231" y="31"/>
                    <a:pt x="236" y="86"/>
                  </a:cubicBezTo>
                  <a:cubicBezTo>
                    <a:pt x="153" y="86"/>
                    <a:pt x="153" y="86"/>
                    <a:pt x="153" y="86"/>
                  </a:cubicBezTo>
                  <a:cubicBezTo>
                    <a:pt x="150" y="70"/>
                    <a:pt x="139" y="62"/>
                    <a:pt x="118" y="62"/>
                  </a:cubicBezTo>
                  <a:cubicBezTo>
                    <a:pt x="99" y="62"/>
                    <a:pt x="90" y="68"/>
                    <a:pt x="90" y="80"/>
                  </a:cubicBezTo>
                  <a:cubicBezTo>
                    <a:pt x="90" y="95"/>
                    <a:pt x="104" y="98"/>
                    <a:pt x="130" y="104"/>
                  </a:cubicBezTo>
                  <a:cubicBezTo>
                    <a:pt x="164" y="113"/>
                    <a:pt x="191" y="119"/>
                    <a:pt x="208" y="130"/>
                  </a:cubicBezTo>
                  <a:cubicBezTo>
                    <a:pt x="232" y="146"/>
                    <a:pt x="243" y="166"/>
                    <a:pt x="243" y="194"/>
                  </a:cubicBezTo>
                  <a:cubicBezTo>
                    <a:pt x="243" y="253"/>
                    <a:pt x="201" y="288"/>
                    <a:pt x="122" y="288"/>
                  </a:cubicBezTo>
                  <a:cubicBezTo>
                    <a:pt x="48" y="288"/>
                    <a:pt x="6" y="253"/>
                    <a:pt x="0" y="195"/>
                  </a:cubicBezTo>
                  <a:lnTo>
                    <a:pt x="85" y="195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350" kern="0">
                <a:solidFill>
                  <a:srgbClr val="3F3F3F"/>
                </a:solidFill>
              </a:endParaRPr>
            </a:p>
          </p:txBody>
        </p:sp>
        <p:sp>
          <p:nvSpPr>
            <p:cNvPr id="24" name="Freeform 9">
              <a:extLst>
                <a:ext uri="{FF2B5EF4-FFF2-40B4-BE49-F238E27FC236}">
                  <a16:creationId xmlns:a16="http://schemas.microsoft.com/office/drawing/2014/main" id="{DE44ED71-C040-4229-9666-B07DD1B05D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0580" y="429541"/>
              <a:ext cx="328685" cy="352779"/>
            </a:xfrm>
            <a:custGeom>
              <a:avLst/>
              <a:gdLst>
                <a:gd name="T0" fmla="*/ 271 w 271"/>
                <a:gd name="T1" fmla="*/ 174 h 288"/>
                <a:gd name="T2" fmla="*/ 140 w 271"/>
                <a:gd name="T3" fmla="*/ 288 h 288"/>
                <a:gd name="T4" fmla="*/ 0 w 271"/>
                <a:gd name="T5" fmla="*/ 144 h 288"/>
                <a:gd name="T6" fmla="*/ 139 w 271"/>
                <a:gd name="T7" fmla="*/ 0 h 288"/>
                <a:gd name="T8" fmla="*/ 269 w 271"/>
                <a:gd name="T9" fmla="*/ 111 h 288"/>
                <a:gd name="T10" fmla="*/ 186 w 271"/>
                <a:gd name="T11" fmla="*/ 111 h 288"/>
                <a:gd name="T12" fmla="*/ 140 w 271"/>
                <a:gd name="T13" fmla="*/ 68 h 288"/>
                <a:gd name="T14" fmla="*/ 88 w 271"/>
                <a:gd name="T15" fmla="*/ 144 h 288"/>
                <a:gd name="T16" fmla="*/ 142 w 271"/>
                <a:gd name="T17" fmla="*/ 220 h 288"/>
                <a:gd name="T18" fmla="*/ 188 w 271"/>
                <a:gd name="T19" fmla="*/ 174 h 288"/>
                <a:gd name="T20" fmla="*/ 271 w 271"/>
                <a:gd name="T21" fmla="*/ 17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1" h="288">
                  <a:moveTo>
                    <a:pt x="271" y="174"/>
                  </a:moveTo>
                  <a:cubicBezTo>
                    <a:pt x="266" y="246"/>
                    <a:pt x="219" y="288"/>
                    <a:pt x="140" y="288"/>
                  </a:cubicBezTo>
                  <a:cubicBezTo>
                    <a:pt x="53" y="288"/>
                    <a:pt x="0" y="233"/>
                    <a:pt x="0" y="144"/>
                  </a:cubicBezTo>
                  <a:cubicBezTo>
                    <a:pt x="0" y="55"/>
                    <a:pt x="54" y="0"/>
                    <a:pt x="139" y="0"/>
                  </a:cubicBezTo>
                  <a:cubicBezTo>
                    <a:pt x="218" y="0"/>
                    <a:pt x="264" y="40"/>
                    <a:pt x="269" y="111"/>
                  </a:cubicBezTo>
                  <a:cubicBezTo>
                    <a:pt x="186" y="111"/>
                    <a:pt x="186" y="111"/>
                    <a:pt x="186" y="111"/>
                  </a:cubicBezTo>
                  <a:cubicBezTo>
                    <a:pt x="183" y="83"/>
                    <a:pt x="168" y="68"/>
                    <a:pt x="140" y="68"/>
                  </a:cubicBezTo>
                  <a:cubicBezTo>
                    <a:pt x="105" y="68"/>
                    <a:pt x="88" y="94"/>
                    <a:pt x="88" y="144"/>
                  </a:cubicBezTo>
                  <a:cubicBezTo>
                    <a:pt x="88" y="194"/>
                    <a:pt x="107" y="220"/>
                    <a:pt x="142" y="220"/>
                  </a:cubicBezTo>
                  <a:cubicBezTo>
                    <a:pt x="169" y="220"/>
                    <a:pt x="186" y="204"/>
                    <a:pt x="188" y="174"/>
                  </a:cubicBezTo>
                  <a:lnTo>
                    <a:pt x="271" y="174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350" kern="0">
                <a:solidFill>
                  <a:srgbClr val="3F3F3F"/>
                </a:solidFill>
              </a:endParaRPr>
            </a:p>
          </p:txBody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072BB834-AF3C-4EED-BC86-8DE3070221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6534" y="439542"/>
              <a:ext cx="327776" cy="333231"/>
            </a:xfrm>
            <a:custGeom>
              <a:avLst/>
              <a:gdLst>
                <a:gd name="T0" fmla="*/ 0 w 721"/>
                <a:gd name="T1" fmla="*/ 0 h 733"/>
                <a:gd name="T2" fmla="*/ 237 w 721"/>
                <a:gd name="T3" fmla="*/ 0 h 733"/>
                <a:gd name="T4" fmla="*/ 360 w 721"/>
                <a:gd name="T5" fmla="*/ 474 h 733"/>
                <a:gd name="T6" fmla="*/ 491 w 721"/>
                <a:gd name="T7" fmla="*/ 0 h 733"/>
                <a:gd name="T8" fmla="*/ 721 w 721"/>
                <a:gd name="T9" fmla="*/ 0 h 733"/>
                <a:gd name="T10" fmla="*/ 478 w 721"/>
                <a:gd name="T11" fmla="*/ 733 h 733"/>
                <a:gd name="T12" fmla="*/ 245 w 721"/>
                <a:gd name="T13" fmla="*/ 733 h 733"/>
                <a:gd name="T14" fmla="*/ 0 w 721"/>
                <a:gd name="T15" fmla="*/ 0 h 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1" h="733">
                  <a:moveTo>
                    <a:pt x="0" y="0"/>
                  </a:moveTo>
                  <a:lnTo>
                    <a:pt x="237" y="0"/>
                  </a:lnTo>
                  <a:lnTo>
                    <a:pt x="360" y="474"/>
                  </a:lnTo>
                  <a:lnTo>
                    <a:pt x="491" y="0"/>
                  </a:lnTo>
                  <a:lnTo>
                    <a:pt x="721" y="0"/>
                  </a:lnTo>
                  <a:lnTo>
                    <a:pt x="478" y="733"/>
                  </a:lnTo>
                  <a:lnTo>
                    <a:pt x="245" y="7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350" kern="0">
                <a:solidFill>
                  <a:srgbClr val="3F3F3F"/>
                </a:solidFill>
              </a:endParaRPr>
            </a:p>
          </p:txBody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D98FB805-93F1-4DD1-A922-41F0F7210F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784" y="429541"/>
              <a:ext cx="429609" cy="352779"/>
            </a:xfrm>
            <a:custGeom>
              <a:avLst/>
              <a:gdLst>
                <a:gd name="T0" fmla="*/ 101 w 354"/>
                <a:gd name="T1" fmla="*/ 0 h 288"/>
                <a:gd name="T2" fmla="*/ 73 w 354"/>
                <a:gd name="T3" fmla="*/ 12 h 288"/>
                <a:gd name="T4" fmla="*/ 15 w 354"/>
                <a:gd name="T5" fmla="*/ 69 h 288"/>
                <a:gd name="T6" fmla="*/ 15 w 354"/>
                <a:gd name="T7" fmla="*/ 127 h 288"/>
                <a:gd name="T8" fmla="*/ 177 w 354"/>
                <a:gd name="T9" fmla="*/ 288 h 288"/>
                <a:gd name="T10" fmla="*/ 338 w 354"/>
                <a:gd name="T11" fmla="*/ 127 h 288"/>
                <a:gd name="T12" fmla="*/ 338 w 354"/>
                <a:gd name="T13" fmla="*/ 69 h 288"/>
                <a:gd name="T14" fmla="*/ 281 w 354"/>
                <a:gd name="T15" fmla="*/ 12 h 288"/>
                <a:gd name="T16" fmla="*/ 252 w 354"/>
                <a:gd name="T17" fmla="*/ 0 h 288"/>
                <a:gd name="T18" fmla="*/ 224 w 354"/>
                <a:gd name="T19" fmla="*/ 12 h 288"/>
                <a:gd name="T20" fmla="*/ 177 w 354"/>
                <a:gd name="T21" fmla="*/ 59 h 288"/>
                <a:gd name="T22" fmla="*/ 130 w 354"/>
                <a:gd name="T23" fmla="*/ 12 h 288"/>
                <a:gd name="T24" fmla="*/ 101 w 354"/>
                <a:gd name="T25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4" h="288">
                  <a:moveTo>
                    <a:pt x="101" y="0"/>
                  </a:moveTo>
                  <a:cubicBezTo>
                    <a:pt x="91" y="0"/>
                    <a:pt x="80" y="4"/>
                    <a:pt x="73" y="12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0" y="85"/>
                    <a:pt x="0" y="111"/>
                    <a:pt x="15" y="127"/>
                  </a:cubicBezTo>
                  <a:cubicBezTo>
                    <a:pt x="177" y="288"/>
                    <a:pt x="177" y="288"/>
                    <a:pt x="177" y="288"/>
                  </a:cubicBezTo>
                  <a:cubicBezTo>
                    <a:pt x="338" y="127"/>
                    <a:pt x="338" y="127"/>
                    <a:pt x="338" y="127"/>
                  </a:cubicBezTo>
                  <a:cubicBezTo>
                    <a:pt x="354" y="111"/>
                    <a:pt x="354" y="85"/>
                    <a:pt x="338" y="69"/>
                  </a:cubicBezTo>
                  <a:cubicBezTo>
                    <a:pt x="281" y="12"/>
                    <a:pt x="281" y="12"/>
                    <a:pt x="281" y="12"/>
                  </a:cubicBezTo>
                  <a:cubicBezTo>
                    <a:pt x="273" y="4"/>
                    <a:pt x="263" y="0"/>
                    <a:pt x="252" y="0"/>
                  </a:cubicBezTo>
                  <a:cubicBezTo>
                    <a:pt x="242" y="0"/>
                    <a:pt x="232" y="4"/>
                    <a:pt x="224" y="12"/>
                  </a:cubicBezTo>
                  <a:cubicBezTo>
                    <a:pt x="177" y="59"/>
                    <a:pt x="177" y="59"/>
                    <a:pt x="177" y="59"/>
                  </a:cubicBezTo>
                  <a:cubicBezTo>
                    <a:pt x="130" y="12"/>
                    <a:pt x="130" y="12"/>
                    <a:pt x="130" y="12"/>
                  </a:cubicBezTo>
                  <a:cubicBezTo>
                    <a:pt x="122" y="4"/>
                    <a:pt x="111" y="0"/>
                    <a:pt x="101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350" kern="0">
                <a:solidFill>
                  <a:srgbClr val="3F3F3F"/>
                </a:solidFill>
              </a:endParaRPr>
            </a:p>
          </p:txBody>
        </p:sp>
        <p:sp>
          <p:nvSpPr>
            <p:cNvPr id="27" name="Freeform 12">
              <a:extLst>
                <a:ext uri="{FF2B5EF4-FFF2-40B4-BE49-F238E27FC236}">
                  <a16:creationId xmlns:a16="http://schemas.microsoft.com/office/drawing/2014/main" id="{71225E3C-921D-42FF-B4D6-693BE03962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62744" y="706400"/>
              <a:ext cx="66828" cy="68647"/>
            </a:xfrm>
            <a:custGeom>
              <a:avLst/>
              <a:gdLst>
                <a:gd name="T0" fmla="*/ 27 w 55"/>
                <a:gd name="T1" fmla="*/ 56 h 56"/>
                <a:gd name="T2" fmla="*/ 0 w 55"/>
                <a:gd name="T3" fmla="*/ 28 h 56"/>
                <a:gd name="T4" fmla="*/ 27 w 55"/>
                <a:gd name="T5" fmla="*/ 0 h 56"/>
                <a:gd name="T6" fmla="*/ 55 w 55"/>
                <a:gd name="T7" fmla="*/ 28 h 56"/>
                <a:gd name="T8" fmla="*/ 27 w 55"/>
                <a:gd name="T9" fmla="*/ 56 h 56"/>
                <a:gd name="T10" fmla="*/ 27 w 55"/>
                <a:gd name="T11" fmla="*/ 5 h 56"/>
                <a:gd name="T12" fmla="*/ 6 w 55"/>
                <a:gd name="T13" fmla="*/ 28 h 56"/>
                <a:gd name="T14" fmla="*/ 27 w 55"/>
                <a:gd name="T15" fmla="*/ 51 h 56"/>
                <a:gd name="T16" fmla="*/ 49 w 55"/>
                <a:gd name="T17" fmla="*/ 28 h 56"/>
                <a:gd name="T18" fmla="*/ 27 w 55"/>
                <a:gd name="T19" fmla="*/ 5 h 56"/>
                <a:gd name="T20" fmla="*/ 22 w 55"/>
                <a:gd name="T21" fmla="*/ 44 h 56"/>
                <a:gd name="T22" fmla="*/ 16 w 55"/>
                <a:gd name="T23" fmla="*/ 44 h 56"/>
                <a:gd name="T24" fmla="*/ 16 w 55"/>
                <a:gd name="T25" fmla="*/ 13 h 56"/>
                <a:gd name="T26" fmla="*/ 28 w 55"/>
                <a:gd name="T27" fmla="*/ 13 h 56"/>
                <a:gd name="T28" fmla="*/ 40 w 55"/>
                <a:gd name="T29" fmla="*/ 22 h 56"/>
                <a:gd name="T30" fmla="*/ 31 w 55"/>
                <a:gd name="T31" fmla="*/ 30 h 56"/>
                <a:gd name="T32" fmla="*/ 40 w 55"/>
                <a:gd name="T33" fmla="*/ 44 h 56"/>
                <a:gd name="T34" fmla="*/ 34 w 55"/>
                <a:gd name="T35" fmla="*/ 44 h 56"/>
                <a:gd name="T36" fmla="*/ 26 w 55"/>
                <a:gd name="T37" fmla="*/ 31 h 56"/>
                <a:gd name="T38" fmla="*/ 22 w 55"/>
                <a:gd name="T39" fmla="*/ 31 h 56"/>
                <a:gd name="T40" fmla="*/ 22 w 55"/>
                <a:gd name="T41" fmla="*/ 44 h 56"/>
                <a:gd name="T42" fmla="*/ 27 w 55"/>
                <a:gd name="T43" fmla="*/ 26 h 56"/>
                <a:gd name="T44" fmla="*/ 34 w 55"/>
                <a:gd name="T45" fmla="*/ 21 h 56"/>
                <a:gd name="T46" fmla="*/ 28 w 55"/>
                <a:gd name="T47" fmla="*/ 17 h 56"/>
                <a:gd name="T48" fmla="*/ 22 w 55"/>
                <a:gd name="T49" fmla="*/ 17 h 56"/>
                <a:gd name="T50" fmla="*/ 22 w 55"/>
                <a:gd name="T51" fmla="*/ 26 h 56"/>
                <a:gd name="T52" fmla="*/ 27 w 55"/>
                <a:gd name="T53" fmla="*/ 2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5" h="56">
                  <a:moveTo>
                    <a:pt x="27" y="56"/>
                  </a:moveTo>
                  <a:cubicBezTo>
                    <a:pt x="11" y="56"/>
                    <a:pt x="0" y="44"/>
                    <a:pt x="0" y="28"/>
                  </a:cubicBezTo>
                  <a:cubicBezTo>
                    <a:pt x="0" y="11"/>
                    <a:pt x="12" y="0"/>
                    <a:pt x="27" y="0"/>
                  </a:cubicBezTo>
                  <a:cubicBezTo>
                    <a:pt x="42" y="0"/>
                    <a:pt x="55" y="11"/>
                    <a:pt x="55" y="28"/>
                  </a:cubicBezTo>
                  <a:cubicBezTo>
                    <a:pt x="55" y="45"/>
                    <a:pt x="42" y="56"/>
                    <a:pt x="27" y="56"/>
                  </a:cubicBezTo>
                  <a:close/>
                  <a:moveTo>
                    <a:pt x="27" y="5"/>
                  </a:moveTo>
                  <a:cubicBezTo>
                    <a:pt x="15" y="5"/>
                    <a:pt x="6" y="14"/>
                    <a:pt x="6" y="28"/>
                  </a:cubicBezTo>
                  <a:cubicBezTo>
                    <a:pt x="6" y="41"/>
                    <a:pt x="14" y="51"/>
                    <a:pt x="27" y="51"/>
                  </a:cubicBezTo>
                  <a:cubicBezTo>
                    <a:pt x="39" y="51"/>
                    <a:pt x="49" y="42"/>
                    <a:pt x="49" y="28"/>
                  </a:cubicBezTo>
                  <a:cubicBezTo>
                    <a:pt x="49" y="14"/>
                    <a:pt x="39" y="5"/>
                    <a:pt x="27" y="5"/>
                  </a:cubicBezTo>
                  <a:close/>
                  <a:moveTo>
                    <a:pt x="22" y="44"/>
                  </a:moveTo>
                  <a:cubicBezTo>
                    <a:pt x="16" y="44"/>
                    <a:pt x="16" y="44"/>
                    <a:pt x="16" y="44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36" y="13"/>
                    <a:pt x="40" y="16"/>
                    <a:pt x="40" y="22"/>
                  </a:cubicBezTo>
                  <a:cubicBezTo>
                    <a:pt x="40" y="27"/>
                    <a:pt x="36" y="30"/>
                    <a:pt x="31" y="30"/>
                  </a:cubicBezTo>
                  <a:cubicBezTo>
                    <a:pt x="40" y="44"/>
                    <a:pt x="40" y="44"/>
                    <a:pt x="40" y="44"/>
                  </a:cubicBezTo>
                  <a:cubicBezTo>
                    <a:pt x="34" y="44"/>
                    <a:pt x="34" y="44"/>
                    <a:pt x="34" y="44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2" y="31"/>
                    <a:pt x="22" y="31"/>
                    <a:pt x="22" y="31"/>
                  </a:cubicBezTo>
                  <a:lnTo>
                    <a:pt x="22" y="44"/>
                  </a:lnTo>
                  <a:close/>
                  <a:moveTo>
                    <a:pt x="27" y="26"/>
                  </a:moveTo>
                  <a:cubicBezTo>
                    <a:pt x="31" y="26"/>
                    <a:pt x="34" y="26"/>
                    <a:pt x="34" y="21"/>
                  </a:cubicBezTo>
                  <a:cubicBezTo>
                    <a:pt x="34" y="18"/>
                    <a:pt x="31" y="17"/>
                    <a:pt x="28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2" y="26"/>
                    <a:pt x="22" y="26"/>
                    <a:pt x="22" y="26"/>
                  </a:cubicBezTo>
                  <a:lnTo>
                    <a:pt x="27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350" kern="0">
                <a:solidFill>
                  <a:srgbClr val="3F3F3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8493444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57931" y="2130386"/>
            <a:ext cx="4682948" cy="2011680"/>
          </a:xfrm>
        </p:spPr>
        <p:txBody>
          <a:bodyPr rIns="0" anchor="b" anchorCtr="0"/>
          <a:lstStyle>
            <a:lvl1pPr>
              <a:lnSpc>
                <a:spcPct val="90000"/>
              </a:lnSpc>
              <a:defRPr sz="3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557931" y="4379002"/>
            <a:ext cx="3582951" cy="1262324"/>
          </a:xfrm>
        </p:spPr>
        <p:txBody>
          <a:bodyPr/>
          <a:lstStyle>
            <a:lvl1pPr>
              <a:defRPr sz="12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spcAft>
                <a:spcPts val="1800"/>
              </a:spcAft>
              <a:buFontTx/>
              <a:buNone/>
              <a:defRPr sz="1200">
                <a:solidFill>
                  <a:schemeClr val="tx2"/>
                </a:solidFill>
              </a:defRPr>
            </a:lvl2pPr>
            <a:lvl3pPr marL="0" indent="0">
              <a:buFontTx/>
              <a:buNone/>
              <a:defRPr sz="900">
                <a:solidFill>
                  <a:schemeClr val="tx2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Presenter title</a:t>
            </a:r>
          </a:p>
          <a:p>
            <a:pPr lvl="2"/>
            <a:r>
              <a:rPr lang="en-US" dirty="0"/>
              <a:t>Date</a:t>
            </a: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550581" y="429544"/>
            <a:ext cx="3829051" cy="352779"/>
            <a:chOff x="557784" y="429541"/>
            <a:chExt cx="2871788" cy="352779"/>
          </a:xfrm>
        </p:grpSpPr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F017E871-18C4-45C8-9198-BF682349044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62537" y="439542"/>
              <a:ext cx="1377022" cy="340505"/>
            </a:xfrm>
            <a:custGeom>
              <a:avLst/>
              <a:gdLst>
                <a:gd name="T0" fmla="*/ 701 w 1134"/>
                <a:gd name="T1" fmla="*/ 273 h 278"/>
                <a:gd name="T2" fmla="*/ 675 w 1134"/>
                <a:gd name="T3" fmla="*/ 248 h 278"/>
                <a:gd name="T4" fmla="*/ 701 w 1134"/>
                <a:gd name="T5" fmla="*/ 109 h 278"/>
                <a:gd name="T6" fmla="*/ 645 w 1134"/>
                <a:gd name="T7" fmla="*/ 84 h 278"/>
                <a:gd name="T8" fmla="*/ 576 w 1134"/>
                <a:gd name="T9" fmla="*/ 79 h 278"/>
                <a:gd name="T10" fmla="*/ 576 w 1134"/>
                <a:gd name="T11" fmla="*/ 278 h 278"/>
                <a:gd name="T12" fmla="*/ 645 w 1134"/>
                <a:gd name="T13" fmla="*/ 273 h 278"/>
                <a:gd name="T14" fmla="*/ 426 w 1134"/>
                <a:gd name="T15" fmla="*/ 222 h 278"/>
                <a:gd name="T16" fmla="*/ 299 w 1134"/>
                <a:gd name="T17" fmla="*/ 189 h 278"/>
                <a:gd name="T18" fmla="*/ 461 w 1134"/>
                <a:gd name="T19" fmla="*/ 175 h 278"/>
                <a:gd name="T20" fmla="*/ 267 w 1134"/>
                <a:gd name="T21" fmla="*/ 178 h 278"/>
                <a:gd name="T22" fmla="*/ 456 w 1134"/>
                <a:gd name="T23" fmla="*/ 222 h 278"/>
                <a:gd name="T24" fmla="*/ 59 w 1134"/>
                <a:gd name="T25" fmla="*/ 25 h 278"/>
                <a:gd name="T26" fmla="*/ 86 w 1134"/>
                <a:gd name="T27" fmla="*/ 0 h 278"/>
                <a:gd name="T28" fmla="*/ 0 w 1134"/>
                <a:gd name="T29" fmla="*/ 25 h 278"/>
                <a:gd name="T30" fmla="*/ 27 w 1134"/>
                <a:gd name="T31" fmla="*/ 247 h 278"/>
                <a:gd name="T32" fmla="*/ 0 w 1134"/>
                <a:gd name="T33" fmla="*/ 273 h 278"/>
                <a:gd name="T34" fmla="*/ 86 w 1134"/>
                <a:gd name="T35" fmla="*/ 247 h 278"/>
                <a:gd name="T36" fmla="*/ 59 w 1134"/>
                <a:gd name="T37" fmla="*/ 138 h 278"/>
                <a:gd name="T38" fmla="*/ 196 w 1134"/>
                <a:gd name="T39" fmla="*/ 247 h 278"/>
                <a:gd name="T40" fmla="*/ 168 w 1134"/>
                <a:gd name="T41" fmla="*/ 273 h 278"/>
                <a:gd name="T42" fmla="*/ 255 w 1134"/>
                <a:gd name="T43" fmla="*/ 247 h 278"/>
                <a:gd name="T44" fmla="*/ 227 w 1134"/>
                <a:gd name="T45" fmla="*/ 25 h 278"/>
                <a:gd name="T46" fmla="*/ 255 w 1134"/>
                <a:gd name="T47" fmla="*/ 0 h 278"/>
                <a:gd name="T48" fmla="*/ 168 w 1134"/>
                <a:gd name="T49" fmla="*/ 25 h 278"/>
                <a:gd name="T50" fmla="*/ 196 w 1134"/>
                <a:gd name="T51" fmla="*/ 114 h 278"/>
                <a:gd name="T52" fmla="*/ 996 w 1134"/>
                <a:gd name="T53" fmla="*/ 248 h 278"/>
                <a:gd name="T54" fmla="*/ 971 w 1134"/>
                <a:gd name="T55" fmla="*/ 163 h 278"/>
                <a:gd name="T56" fmla="*/ 1078 w 1134"/>
                <a:gd name="T57" fmla="*/ 163 h 278"/>
                <a:gd name="T58" fmla="*/ 1053 w 1134"/>
                <a:gd name="T59" fmla="*/ 248 h 278"/>
                <a:gd name="T60" fmla="*/ 1134 w 1134"/>
                <a:gd name="T61" fmla="*/ 273 h 278"/>
                <a:gd name="T62" fmla="*/ 1109 w 1134"/>
                <a:gd name="T63" fmla="*/ 248 h 278"/>
                <a:gd name="T64" fmla="*/ 1030 w 1134"/>
                <a:gd name="T65" fmla="*/ 79 h 278"/>
                <a:gd name="T66" fmla="*/ 971 w 1134"/>
                <a:gd name="T67" fmla="*/ 0 h 278"/>
                <a:gd name="T68" fmla="*/ 915 w 1134"/>
                <a:gd name="T69" fmla="*/ 24 h 278"/>
                <a:gd name="T70" fmla="*/ 940 w 1134"/>
                <a:gd name="T71" fmla="*/ 248 h 278"/>
                <a:gd name="T72" fmla="*/ 915 w 1134"/>
                <a:gd name="T73" fmla="*/ 273 h 278"/>
                <a:gd name="T74" fmla="*/ 996 w 1134"/>
                <a:gd name="T75" fmla="*/ 248 h 278"/>
                <a:gd name="T76" fmla="*/ 580 w 1134"/>
                <a:gd name="T77" fmla="*/ 104 h 278"/>
                <a:gd name="T78" fmla="*/ 580 w 1134"/>
                <a:gd name="T79" fmla="*/ 252 h 278"/>
                <a:gd name="T80" fmla="*/ 366 w 1134"/>
                <a:gd name="T81" fmla="*/ 104 h 278"/>
                <a:gd name="T82" fmla="*/ 299 w 1134"/>
                <a:gd name="T83" fmla="*/ 164 h 278"/>
                <a:gd name="T84" fmla="*/ 859 w 1134"/>
                <a:gd name="T85" fmla="*/ 224 h 278"/>
                <a:gd name="T86" fmla="*/ 897 w 1134"/>
                <a:gd name="T87" fmla="*/ 109 h 278"/>
                <a:gd name="T88" fmla="*/ 859 w 1134"/>
                <a:gd name="T89" fmla="*/ 84 h 278"/>
                <a:gd name="T90" fmla="*/ 829 w 1134"/>
                <a:gd name="T91" fmla="*/ 36 h 278"/>
                <a:gd name="T92" fmla="*/ 799 w 1134"/>
                <a:gd name="T93" fmla="*/ 84 h 278"/>
                <a:gd name="T94" fmla="*/ 829 w 1134"/>
                <a:gd name="T95" fmla="*/ 109 h 278"/>
                <a:gd name="T96" fmla="*/ 879 w 1134"/>
                <a:gd name="T97" fmla="*/ 275 h 278"/>
                <a:gd name="T98" fmla="*/ 897 w 1134"/>
                <a:gd name="T99" fmla="*/ 248 h 278"/>
                <a:gd name="T100" fmla="*/ 859 w 1134"/>
                <a:gd name="T101" fmla="*/ 224 h 278"/>
                <a:gd name="T102" fmla="*/ 801 w 1134"/>
                <a:gd name="T103" fmla="*/ 273 h 278"/>
                <a:gd name="T104" fmla="*/ 787 w 1134"/>
                <a:gd name="T105" fmla="*/ 249 h 278"/>
                <a:gd name="T106" fmla="*/ 768 w 1134"/>
                <a:gd name="T107" fmla="*/ 0 h 278"/>
                <a:gd name="T108" fmla="*/ 712 w 1134"/>
                <a:gd name="T109" fmla="*/ 24 h 278"/>
                <a:gd name="T110" fmla="*/ 737 w 1134"/>
                <a:gd name="T111" fmla="*/ 224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34" h="278">
                  <a:moveTo>
                    <a:pt x="645" y="273"/>
                  </a:moveTo>
                  <a:cubicBezTo>
                    <a:pt x="701" y="273"/>
                    <a:pt x="701" y="273"/>
                    <a:pt x="701" y="273"/>
                  </a:cubicBezTo>
                  <a:cubicBezTo>
                    <a:pt x="701" y="248"/>
                    <a:pt x="701" y="248"/>
                    <a:pt x="701" y="248"/>
                  </a:cubicBezTo>
                  <a:cubicBezTo>
                    <a:pt x="675" y="248"/>
                    <a:pt x="675" y="248"/>
                    <a:pt x="675" y="248"/>
                  </a:cubicBezTo>
                  <a:cubicBezTo>
                    <a:pt x="675" y="109"/>
                    <a:pt x="675" y="109"/>
                    <a:pt x="675" y="109"/>
                  </a:cubicBezTo>
                  <a:cubicBezTo>
                    <a:pt x="701" y="109"/>
                    <a:pt x="701" y="109"/>
                    <a:pt x="701" y="109"/>
                  </a:cubicBezTo>
                  <a:cubicBezTo>
                    <a:pt x="701" y="84"/>
                    <a:pt x="701" y="84"/>
                    <a:pt x="701" y="84"/>
                  </a:cubicBezTo>
                  <a:cubicBezTo>
                    <a:pt x="645" y="84"/>
                    <a:pt x="645" y="84"/>
                    <a:pt x="645" y="84"/>
                  </a:cubicBezTo>
                  <a:cubicBezTo>
                    <a:pt x="645" y="112"/>
                    <a:pt x="645" y="112"/>
                    <a:pt x="645" y="112"/>
                  </a:cubicBezTo>
                  <a:cubicBezTo>
                    <a:pt x="629" y="91"/>
                    <a:pt x="605" y="79"/>
                    <a:pt x="576" y="79"/>
                  </a:cubicBezTo>
                  <a:cubicBezTo>
                    <a:pt x="523" y="79"/>
                    <a:pt x="483" y="122"/>
                    <a:pt x="483" y="178"/>
                  </a:cubicBezTo>
                  <a:cubicBezTo>
                    <a:pt x="483" y="235"/>
                    <a:pt x="523" y="278"/>
                    <a:pt x="576" y="278"/>
                  </a:cubicBezTo>
                  <a:cubicBezTo>
                    <a:pt x="605" y="278"/>
                    <a:pt x="629" y="265"/>
                    <a:pt x="645" y="245"/>
                  </a:cubicBezTo>
                  <a:lnTo>
                    <a:pt x="645" y="273"/>
                  </a:lnTo>
                  <a:close/>
                  <a:moveTo>
                    <a:pt x="456" y="222"/>
                  </a:moveTo>
                  <a:cubicBezTo>
                    <a:pt x="426" y="222"/>
                    <a:pt x="426" y="222"/>
                    <a:pt x="426" y="222"/>
                  </a:cubicBezTo>
                  <a:cubicBezTo>
                    <a:pt x="415" y="241"/>
                    <a:pt x="395" y="253"/>
                    <a:pt x="367" y="253"/>
                  </a:cubicBezTo>
                  <a:cubicBezTo>
                    <a:pt x="325" y="253"/>
                    <a:pt x="302" y="227"/>
                    <a:pt x="299" y="189"/>
                  </a:cubicBezTo>
                  <a:cubicBezTo>
                    <a:pt x="461" y="189"/>
                    <a:pt x="461" y="189"/>
                    <a:pt x="461" y="189"/>
                  </a:cubicBezTo>
                  <a:cubicBezTo>
                    <a:pt x="461" y="175"/>
                    <a:pt x="461" y="175"/>
                    <a:pt x="461" y="175"/>
                  </a:cubicBezTo>
                  <a:cubicBezTo>
                    <a:pt x="461" y="118"/>
                    <a:pt x="424" y="79"/>
                    <a:pt x="366" y="79"/>
                  </a:cubicBezTo>
                  <a:cubicBezTo>
                    <a:pt x="308" y="79"/>
                    <a:pt x="267" y="120"/>
                    <a:pt x="267" y="178"/>
                  </a:cubicBezTo>
                  <a:cubicBezTo>
                    <a:pt x="267" y="237"/>
                    <a:pt x="308" y="278"/>
                    <a:pt x="366" y="278"/>
                  </a:cubicBezTo>
                  <a:cubicBezTo>
                    <a:pt x="409" y="278"/>
                    <a:pt x="442" y="257"/>
                    <a:pt x="456" y="222"/>
                  </a:cubicBezTo>
                  <a:moveTo>
                    <a:pt x="59" y="114"/>
                  </a:moveTo>
                  <a:cubicBezTo>
                    <a:pt x="59" y="25"/>
                    <a:pt x="59" y="25"/>
                    <a:pt x="59" y="25"/>
                  </a:cubicBezTo>
                  <a:cubicBezTo>
                    <a:pt x="86" y="25"/>
                    <a:pt x="86" y="25"/>
                    <a:pt x="86" y="25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7" y="247"/>
                    <a:pt x="27" y="247"/>
                    <a:pt x="27" y="247"/>
                  </a:cubicBezTo>
                  <a:cubicBezTo>
                    <a:pt x="0" y="247"/>
                    <a:pt x="0" y="247"/>
                    <a:pt x="0" y="24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6" y="273"/>
                    <a:pt x="86" y="273"/>
                    <a:pt x="86" y="273"/>
                  </a:cubicBezTo>
                  <a:cubicBezTo>
                    <a:pt x="86" y="247"/>
                    <a:pt x="86" y="247"/>
                    <a:pt x="86" y="247"/>
                  </a:cubicBezTo>
                  <a:cubicBezTo>
                    <a:pt x="59" y="247"/>
                    <a:pt x="59" y="247"/>
                    <a:pt x="59" y="247"/>
                  </a:cubicBezTo>
                  <a:cubicBezTo>
                    <a:pt x="59" y="138"/>
                    <a:pt x="59" y="138"/>
                    <a:pt x="59" y="138"/>
                  </a:cubicBezTo>
                  <a:cubicBezTo>
                    <a:pt x="196" y="138"/>
                    <a:pt x="196" y="138"/>
                    <a:pt x="196" y="138"/>
                  </a:cubicBezTo>
                  <a:cubicBezTo>
                    <a:pt x="196" y="247"/>
                    <a:pt x="196" y="247"/>
                    <a:pt x="196" y="247"/>
                  </a:cubicBezTo>
                  <a:cubicBezTo>
                    <a:pt x="168" y="247"/>
                    <a:pt x="168" y="247"/>
                    <a:pt x="168" y="247"/>
                  </a:cubicBezTo>
                  <a:cubicBezTo>
                    <a:pt x="168" y="273"/>
                    <a:pt x="168" y="273"/>
                    <a:pt x="168" y="273"/>
                  </a:cubicBezTo>
                  <a:cubicBezTo>
                    <a:pt x="255" y="273"/>
                    <a:pt x="255" y="273"/>
                    <a:pt x="255" y="273"/>
                  </a:cubicBezTo>
                  <a:cubicBezTo>
                    <a:pt x="255" y="247"/>
                    <a:pt x="255" y="247"/>
                    <a:pt x="255" y="247"/>
                  </a:cubicBezTo>
                  <a:cubicBezTo>
                    <a:pt x="227" y="247"/>
                    <a:pt x="227" y="247"/>
                    <a:pt x="227" y="247"/>
                  </a:cubicBezTo>
                  <a:cubicBezTo>
                    <a:pt x="227" y="25"/>
                    <a:pt x="227" y="25"/>
                    <a:pt x="227" y="25"/>
                  </a:cubicBezTo>
                  <a:cubicBezTo>
                    <a:pt x="255" y="25"/>
                    <a:pt x="255" y="25"/>
                    <a:pt x="255" y="25"/>
                  </a:cubicBezTo>
                  <a:cubicBezTo>
                    <a:pt x="255" y="0"/>
                    <a:pt x="255" y="0"/>
                    <a:pt x="255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25"/>
                    <a:pt x="168" y="25"/>
                    <a:pt x="168" y="25"/>
                  </a:cubicBezTo>
                  <a:cubicBezTo>
                    <a:pt x="196" y="25"/>
                    <a:pt x="196" y="25"/>
                    <a:pt x="196" y="25"/>
                  </a:cubicBezTo>
                  <a:cubicBezTo>
                    <a:pt x="196" y="114"/>
                    <a:pt x="196" y="114"/>
                    <a:pt x="196" y="114"/>
                  </a:cubicBezTo>
                  <a:lnTo>
                    <a:pt x="59" y="114"/>
                  </a:lnTo>
                  <a:close/>
                  <a:moveTo>
                    <a:pt x="996" y="248"/>
                  </a:moveTo>
                  <a:cubicBezTo>
                    <a:pt x="971" y="248"/>
                    <a:pt x="971" y="248"/>
                    <a:pt x="971" y="248"/>
                  </a:cubicBezTo>
                  <a:cubicBezTo>
                    <a:pt x="971" y="163"/>
                    <a:pt x="971" y="163"/>
                    <a:pt x="971" y="163"/>
                  </a:cubicBezTo>
                  <a:cubicBezTo>
                    <a:pt x="971" y="124"/>
                    <a:pt x="991" y="104"/>
                    <a:pt x="1026" y="104"/>
                  </a:cubicBezTo>
                  <a:cubicBezTo>
                    <a:pt x="1058" y="104"/>
                    <a:pt x="1078" y="124"/>
                    <a:pt x="1078" y="163"/>
                  </a:cubicBezTo>
                  <a:cubicBezTo>
                    <a:pt x="1078" y="248"/>
                    <a:pt x="1078" y="248"/>
                    <a:pt x="1078" y="248"/>
                  </a:cubicBezTo>
                  <a:cubicBezTo>
                    <a:pt x="1053" y="248"/>
                    <a:pt x="1053" y="248"/>
                    <a:pt x="1053" y="248"/>
                  </a:cubicBezTo>
                  <a:cubicBezTo>
                    <a:pt x="1053" y="273"/>
                    <a:pt x="1053" y="273"/>
                    <a:pt x="1053" y="273"/>
                  </a:cubicBezTo>
                  <a:cubicBezTo>
                    <a:pt x="1134" y="273"/>
                    <a:pt x="1134" y="273"/>
                    <a:pt x="1134" y="273"/>
                  </a:cubicBezTo>
                  <a:cubicBezTo>
                    <a:pt x="1134" y="248"/>
                    <a:pt x="1134" y="248"/>
                    <a:pt x="1134" y="248"/>
                  </a:cubicBezTo>
                  <a:cubicBezTo>
                    <a:pt x="1109" y="248"/>
                    <a:pt x="1109" y="248"/>
                    <a:pt x="1109" y="248"/>
                  </a:cubicBezTo>
                  <a:cubicBezTo>
                    <a:pt x="1109" y="163"/>
                    <a:pt x="1109" y="163"/>
                    <a:pt x="1109" y="163"/>
                  </a:cubicBezTo>
                  <a:cubicBezTo>
                    <a:pt x="1109" y="117"/>
                    <a:pt x="1081" y="79"/>
                    <a:pt x="1030" y="79"/>
                  </a:cubicBezTo>
                  <a:cubicBezTo>
                    <a:pt x="1003" y="79"/>
                    <a:pt x="983" y="89"/>
                    <a:pt x="971" y="105"/>
                  </a:cubicBezTo>
                  <a:cubicBezTo>
                    <a:pt x="971" y="0"/>
                    <a:pt x="971" y="0"/>
                    <a:pt x="971" y="0"/>
                  </a:cubicBezTo>
                  <a:cubicBezTo>
                    <a:pt x="915" y="0"/>
                    <a:pt x="915" y="0"/>
                    <a:pt x="915" y="0"/>
                  </a:cubicBezTo>
                  <a:cubicBezTo>
                    <a:pt x="915" y="24"/>
                    <a:pt x="915" y="24"/>
                    <a:pt x="915" y="24"/>
                  </a:cubicBezTo>
                  <a:cubicBezTo>
                    <a:pt x="940" y="24"/>
                    <a:pt x="940" y="24"/>
                    <a:pt x="940" y="24"/>
                  </a:cubicBezTo>
                  <a:cubicBezTo>
                    <a:pt x="940" y="248"/>
                    <a:pt x="940" y="248"/>
                    <a:pt x="940" y="248"/>
                  </a:cubicBezTo>
                  <a:cubicBezTo>
                    <a:pt x="915" y="248"/>
                    <a:pt x="915" y="248"/>
                    <a:pt x="915" y="248"/>
                  </a:cubicBezTo>
                  <a:cubicBezTo>
                    <a:pt x="915" y="273"/>
                    <a:pt x="915" y="273"/>
                    <a:pt x="915" y="273"/>
                  </a:cubicBezTo>
                  <a:cubicBezTo>
                    <a:pt x="996" y="273"/>
                    <a:pt x="996" y="273"/>
                    <a:pt x="996" y="273"/>
                  </a:cubicBezTo>
                  <a:lnTo>
                    <a:pt x="996" y="248"/>
                  </a:lnTo>
                  <a:close/>
                  <a:moveTo>
                    <a:pt x="514" y="178"/>
                  </a:moveTo>
                  <a:cubicBezTo>
                    <a:pt x="514" y="135"/>
                    <a:pt x="542" y="104"/>
                    <a:pt x="580" y="104"/>
                  </a:cubicBezTo>
                  <a:cubicBezTo>
                    <a:pt x="619" y="104"/>
                    <a:pt x="646" y="136"/>
                    <a:pt x="646" y="178"/>
                  </a:cubicBezTo>
                  <a:cubicBezTo>
                    <a:pt x="646" y="221"/>
                    <a:pt x="619" y="252"/>
                    <a:pt x="580" y="252"/>
                  </a:cubicBezTo>
                  <a:cubicBezTo>
                    <a:pt x="542" y="252"/>
                    <a:pt x="514" y="221"/>
                    <a:pt x="514" y="178"/>
                  </a:cubicBezTo>
                  <a:moveTo>
                    <a:pt x="366" y="104"/>
                  </a:moveTo>
                  <a:cubicBezTo>
                    <a:pt x="406" y="104"/>
                    <a:pt x="427" y="133"/>
                    <a:pt x="430" y="164"/>
                  </a:cubicBezTo>
                  <a:cubicBezTo>
                    <a:pt x="299" y="164"/>
                    <a:pt x="299" y="164"/>
                    <a:pt x="299" y="164"/>
                  </a:cubicBezTo>
                  <a:cubicBezTo>
                    <a:pt x="302" y="130"/>
                    <a:pt x="326" y="104"/>
                    <a:pt x="366" y="104"/>
                  </a:cubicBezTo>
                  <a:moveTo>
                    <a:pt x="859" y="224"/>
                  </a:moveTo>
                  <a:cubicBezTo>
                    <a:pt x="859" y="109"/>
                    <a:pt x="859" y="109"/>
                    <a:pt x="859" y="109"/>
                  </a:cubicBezTo>
                  <a:cubicBezTo>
                    <a:pt x="897" y="109"/>
                    <a:pt x="897" y="109"/>
                    <a:pt x="897" y="109"/>
                  </a:cubicBezTo>
                  <a:cubicBezTo>
                    <a:pt x="897" y="84"/>
                    <a:pt x="897" y="84"/>
                    <a:pt x="897" y="84"/>
                  </a:cubicBezTo>
                  <a:cubicBezTo>
                    <a:pt x="859" y="84"/>
                    <a:pt x="859" y="84"/>
                    <a:pt x="859" y="84"/>
                  </a:cubicBezTo>
                  <a:cubicBezTo>
                    <a:pt x="859" y="36"/>
                    <a:pt x="859" y="36"/>
                    <a:pt x="859" y="36"/>
                  </a:cubicBezTo>
                  <a:cubicBezTo>
                    <a:pt x="829" y="36"/>
                    <a:pt x="829" y="36"/>
                    <a:pt x="829" y="36"/>
                  </a:cubicBezTo>
                  <a:cubicBezTo>
                    <a:pt x="829" y="84"/>
                    <a:pt x="829" y="84"/>
                    <a:pt x="829" y="84"/>
                  </a:cubicBezTo>
                  <a:cubicBezTo>
                    <a:pt x="799" y="84"/>
                    <a:pt x="799" y="84"/>
                    <a:pt x="799" y="84"/>
                  </a:cubicBezTo>
                  <a:cubicBezTo>
                    <a:pt x="799" y="109"/>
                    <a:pt x="799" y="109"/>
                    <a:pt x="799" y="109"/>
                  </a:cubicBezTo>
                  <a:cubicBezTo>
                    <a:pt x="829" y="109"/>
                    <a:pt x="829" y="109"/>
                    <a:pt x="829" y="109"/>
                  </a:cubicBezTo>
                  <a:cubicBezTo>
                    <a:pt x="829" y="225"/>
                    <a:pt x="829" y="225"/>
                    <a:pt x="829" y="225"/>
                  </a:cubicBezTo>
                  <a:cubicBezTo>
                    <a:pt x="829" y="259"/>
                    <a:pt x="844" y="275"/>
                    <a:pt x="879" y="275"/>
                  </a:cubicBezTo>
                  <a:cubicBezTo>
                    <a:pt x="884" y="275"/>
                    <a:pt x="893" y="274"/>
                    <a:pt x="897" y="273"/>
                  </a:cubicBezTo>
                  <a:cubicBezTo>
                    <a:pt x="897" y="248"/>
                    <a:pt x="897" y="248"/>
                    <a:pt x="897" y="248"/>
                  </a:cubicBezTo>
                  <a:cubicBezTo>
                    <a:pt x="892" y="249"/>
                    <a:pt x="886" y="249"/>
                    <a:pt x="882" y="249"/>
                  </a:cubicBezTo>
                  <a:cubicBezTo>
                    <a:pt x="866" y="249"/>
                    <a:pt x="859" y="244"/>
                    <a:pt x="859" y="224"/>
                  </a:cubicBezTo>
                  <a:moveTo>
                    <a:pt x="783" y="275"/>
                  </a:moveTo>
                  <a:cubicBezTo>
                    <a:pt x="789" y="275"/>
                    <a:pt x="797" y="274"/>
                    <a:pt x="801" y="273"/>
                  </a:cubicBezTo>
                  <a:cubicBezTo>
                    <a:pt x="801" y="248"/>
                    <a:pt x="801" y="248"/>
                    <a:pt x="801" y="248"/>
                  </a:cubicBezTo>
                  <a:cubicBezTo>
                    <a:pt x="795" y="249"/>
                    <a:pt x="791" y="249"/>
                    <a:pt x="787" y="249"/>
                  </a:cubicBezTo>
                  <a:cubicBezTo>
                    <a:pt x="774" y="249"/>
                    <a:pt x="768" y="243"/>
                    <a:pt x="768" y="222"/>
                  </a:cubicBezTo>
                  <a:cubicBezTo>
                    <a:pt x="768" y="0"/>
                    <a:pt x="768" y="0"/>
                    <a:pt x="768" y="0"/>
                  </a:cubicBezTo>
                  <a:cubicBezTo>
                    <a:pt x="712" y="0"/>
                    <a:pt x="712" y="0"/>
                    <a:pt x="712" y="0"/>
                  </a:cubicBezTo>
                  <a:cubicBezTo>
                    <a:pt x="712" y="24"/>
                    <a:pt x="712" y="24"/>
                    <a:pt x="712" y="24"/>
                  </a:cubicBezTo>
                  <a:cubicBezTo>
                    <a:pt x="737" y="24"/>
                    <a:pt x="737" y="24"/>
                    <a:pt x="737" y="24"/>
                  </a:cubicBezTo>
                  <a:cubicBezTo>
                    <a:pt x="737" y="224"/>
                    <a:pt x="737" y="224"/>
                    <a:pt x="737" y="224"/>
                  </a:cubicBezTo>
                  <a:cubicBezTo>
                    <a:pt x="737" y="257"/>
                    <a:pt x="751" y="275"/>
                    <a:pt x="783" y="275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350" kern="0">
                <a:solidFill>
                  <a:srgbClr val="3F3F3F"/>
                </a:solidFill>
              </a:endParaRPr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64721E85-2239-483B-879C-87964E713A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6125" y="429541"/>
              <a:ext cx="295044" cy="352779"/>
            </a:xfrm>
            <a:custGeom>
              <a:avLst/>
              <a:gdLst>
                <a:gd name="T0" fmla="*/ 85 w 243"/>
                <a:gd name="T1" fmla="*/ 195 h 288"/>
                <a:gd name="T2" fmla="*/ 125 w 243"/>
                <a:gd name="T3" fmla="*/ 223 h 288"/>
                <a:gd name="T4" fmla="*/ 158 w 243"/>
                <a:gd name="T5" fmla="*/ 203 h 288"/>
                <a:gd name="T6" fmla="*/ 110 w 243"/>
                <a:gd name="T7" fmla="*/ 176 h 288"/>
                <a:gd name="T8" fmla="*/ 36 w 243"/>
                <a:gd name="T9" fmla="*/ 150 h 288"/>
                <a:gd name="T10" fmla="*/ 5 w 243"/>
                <a:gd name="T11" fmla="*/ 87 h 288"/>
                <a:gd name="T12" fmla="*/ 119 w 243"/>
                <a:gd name="T13" fmla="*/ 0 h 288"/>
                <a:gd name="T14" fmla="*/ 236 w 243"/>
                <a:gd name="T15" fmla="*/ 86 h 288"/>
                <a:gd name="T16" fmla="*/ 153 w 243"/>
                <a:gd name="T17" fmla="*/ 86 h 288"/>
                <a:gd name="T18" fmla="*/ 118 w 243"/>
                <a:gd name="T19" fmla="*/ 62 h 288"/>
                <a:gd name="T20" fmla="*/ 90 w 243"/>
                <a:gd name="T21" fmla="*/ 80 h 288"/>
                <a:gd name="T22" fmla="*/ 130 w 243"/>
                <a:gd name="T23" fmla="*/ 104 h 288"/>
                <a:gd name="T24" fmla="*/ 208 w 243"/>
                <a:gd name="T25" fmla="*/ 130 h 288"/>
                <a:gd name="T26" fmla="*/ 243 w 243"/>
                <a:gd name="T27" fmla="*/ 194 h 288"/>
                <a:gd name="T28" fmla="*/ 122 w 243"/>
                <a:gd name="T29" fmla="*/ 288 h 288"/>
                <a:gd name="T30" fmla="*/ 0 w 243"/>
                <a:gd name="T31" fmla="*/ 195 h 288"/>
                <a:gd name="T32" fmla="*/ 85 w 243"/>
                <a:gd name="T33" fmla="*/ 195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3" h="288">
                  <a:moveTo>
                    <a:pt x="85" y="195"/>
                  </a:moveTo>
                  <a:cubicBezTo>
                    <a:pt x="90" y="216"/>
                    <a:pt x="101" y="223"/>
                    <a:pt x="125" y="223"/>
                  </a:cubicBezTo>
                  <a:cubicBezTo>
                    <a:pt x="146" y="223"/>
                    <a:pt x="158" y="215"/>
                    <a:pt x="158" y="203"/>
                  </a:cubicBezTo>
                  <a:cubicBezTo>
                    <a:pt x="158" y="186"/>
                    <a:pt x="142" y="185"/>
                    <a:pt x="110" y="176"/>
                  </a:cubicBezTo>
                  <a:cubicBezTo>
                    <a:pt x="72" y="166"/>
                    <a:pt x="48" y="158"/>
                    <a:pt x="36" y="150"/>
                  </a:cubicBezTo>
                  <a:cubicBezTo>
                    <a:pt x="15" y="135"/>
                    <a:pt x="5" y="114"/>
                    <a:pt x="5" y="87"/>
                  </a:cubicBezTo>
                  <a:cubicBezTo>
                    <a:pt x="5" y="34"/>
                    <a:pt x="47" y="0"/>
                    <a:pt x="119" y="0"/>
                  </a:cubicBezTo>
                  <a:cubicBezTo>
                    <a:pt x="189" y="0"/>
                    <a:pt x="231" y="31"/>
                    <a:pt x="236" y="86"/>
                  </a:cubicBezTo>
                  <a:cubicBezTo>
                    <a:pt x="153" y="86"/>
                    <a:pt x="153" y="86"/>
                    <a:pt x="153" y="86"/>
                  </a:cubicBezTo>
                  <a:cubicBezTo>
                    <a:pt x="150" y="70"/>
                    <a:pt x="139" y="62"/>
                    <a:pt x="118" y="62"/>
                  </a:cubicBezTo>
                  <a:cubicBezTo>
                    <a:pt x="99" y="62"/>
                    <a:pt x="90" y="68"/>
                    <a:pt x="90" y="80"/>
                  </a:cubicBezTo>
                  <a:cubicBezTo>
                    <a:pt x="90" y="95"/>
                    <a:pt x="104" y="98"/>
                    <a:pt x="130" y="104"/>
                  </a:cubicBezTo>
                  <a:cubicBezTo>
                    <a:pt x="164" y="113"/>
                    <a:pt x="191" y="119"/>
                    <a:pt x="208" y="130"/>
                  </a:cubicBezTo>
                  <a:cubicBezTo>
                    <a:pt x="232" y="146"/>
                    <a:pt x="243" y="166"/>
                    <a:pt x="243" y="194"/>
                  </a:cubicBezTo>
                  <a:cubicBezTo>
                    <a:pt x="243" y="253"/>
                    <a:pt x="201" y="288"/>
                    <a:pt x="122" y="288"/>
                  </a:cubicBezTo>
                  <a:cubicBezTo>
                    <a:pt x="48" y="288"/>
                    <a:pt x="6" y="253"/>
                    <a:pt x="0" y="195"/>
                  </a:cubicBezTo>
                  <a:lnTo>
                    <a:pt x="85" y="195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350" kern="0">
                <a:solidFill>
                  <a:srgbClr val="3F3F3F"/>
                </a:solidFill>
              </a:endParaRPr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DE44ED71-C040-4229-9666-B07DD1B05D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0580" y="429541"/>
              <a:ext cx="328685" cy="352779"/>
            </a:xfrm>
            <a:custGeom>
              <a:avLst/>
              <a:gdLst>
                <a:gd name="T0" fmla="*/ 271 w 271"/>
                <a:gd name="T1" fmla="*/ 174 h 288"/>
                <a:gd name="T2" fmla="*/ 140 w 271"/>
                <a:gd name="T3" fmla="*/ 288 h 288"/>
                <a:gd name="T4" fmla="*/ 0 w 271"/>
                <a:gd name="T5" fmla="*/ 144 h 288"/>
                <a:gd name="T6" fmla="*/ 139 w 271"/>
                <a:gd name="T7" fmla="*/ 0 h 288"/>
                <a:gd name="T8" fmla="*/ 269 w 271"/>
                <a:gd name="T9" fmla="*/ 111 h 288"/>
                <a:gd name="T10" fmla="*/ 186 w 271"/>
                <a:gd name="T11" fmla="*/ 111 h 288"/>
                <a:gd name="T12" fmla="*/ 140 w 271"/>
                <a:gd name="T13" fmla="*/ 68 h 288"/>
                <a:gd name="T14" fmla="*/ 88 w 271"/>
                <a:gd name="T15" fmla="*/ 144 h 288"/>
                <a:gd name="T16" fmla="*/ 142 w 271"/>
                <a:gd name="T17" fmla="*/ 220 h 288"/>
                <a:gd name="T18" fmla="*/ 188 w 271"/>
                <a:gd name="T19" fmla="*/ 174 h 288"/>
                <a:gd name="T20" fmla="*/ 271 w 271"/>
                <a:gd name="T21" fmla="*/ 17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1" h="288">
                  <a:moveTo>
                    <a:pt x="271" y="174"/>
                  </a:moveTo>
                  <a:cubicBezTo>
                    <a:pt x="266" y="246"/>
                    <a:pt x="219" y="288"/>
                    <a:pt x="140" y="288"/>
                  </a:cubicBezTo>
                  <a:cubicBezTo>
                    <a:pt x="53" y="288"/>
                    <a:pt x="0" y="233"/>
                    <a:pt x="0" y="144"/>
                  </a:cubicBezTo>
                  <a:cubicBezTo>
                    <a:pt x="0" y="55"/>
                    <a:pt x="54" y="0"/>
                    <a:pt x="139" y="0"/>
                  </a:cubicBezTo>
                  <a:cubicBezTo>
                    <a:pt x="218" y="0"/>
                    <a:pt x="264" y="40"/>
                    <a:pt x="269" y="111"/>
                  </a:cubicBezTo>
                  <a:cubicBezTo>
                    <a:pt x="186" y="111"/>
                    <a:pt x="186" y="111"/>
                    <a:pt x="186" y="111"/>
                  </a:cubicBezTo>
                  <a:cubicBezTo>
                    <a:pt x="183" y="83"/>
                    <a:pt x="168" y="68"/>
                    <a:pt x="140" y="68"/>
                  </a:cubicBezTo>
                  <a:cubicBezTo>
                    <a:pt x="105" y="68"/>
                    <a:pt x="88" y="94"/>
                    <a:pt x="88" y="144"/>
                  </a:cubicBezTo>
                  <a:cubicBezTo>
                    <a:pt x="88" y="194"/>
                    <a:pt x="107" y="220"/>
                    <a:pt x="142" y="220"/>
                  </a:cubicBezTo>
                  <a:cubicBezTo>
                    <a:pt x="169" y="220"/>
                    <a:pt x="186" y="204"/>
                    <a:pt x="188" y="174"/>
                  </a:cubicBezTo>
                  <a:lnTo>
                    <a:pt x="271" y="174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350" kern="0">
                <a:solidFill>
                  <a:srgbClr val="3F3F3F"/>
                </a:solidFill>
              </a:endParaRPr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072BB834-AF3C-4EED-BC86-8DE3070221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6534" y="439542"/>
              <a:ext cx="327776" cy="333231"/>
            </a:xfrm>
            <a:custGeom>
              <a:avLst/>
              <a:gdLst>
                <a:gd name="T0" fmla="*/ 0 w 721"/>
                <a:gd name="T1" fmla="*/ 0 h 733"/>
                <a:gd name="T2" fmla="*/ 237 w 721"/>
                <a:gd name="T3" fmla="*/ 0 h 733"/>
                <a:gd name="T4" fmla="*/ 360 w 721"/>
                <a:gd name="T5" fmla="*/ 474 h 733"/>
                <a:gd name="T6" fmla="*/ 491 w 721"/>
                <a:gd name="T7" fmla="*/ 0 h 733"/>
                <a:gd name="T8" fmla="*/ 721 w 721"/>
                <a:gd name="T9" fmla="*/ 0 h 733"/>
                <a:gd name="T10" fmla="*/ 478 w 721"/>
                <a:gd name="T11" fmla="*/ 733 h 733"/>
                <a:gd name="T12" fmla="*/ 245 w 721"/>
                <a:gd name="T13" fmla="*/ 733 h 733"/>
                <a:gd name="T14" fmla="*/ 0 w 721"/>
                <a:gd name="T15" fmla="*/ 0 h 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1" h="733">
                  <a:moveTo>
                    <a:pt x="0" y="0"/>
                  </a:moveTo>
                  <a:lnTo>
                    <a:pt x="237" y="0"/>
                  </a:lnTo>
                  <a:lnTo>
                    <a:pt x="360" y="474"/>
                  </a:lnTo>
                  <a:lnTo>
                    <a:pt x="491" y="0"/>
                  </a:lnTo>
                  <a:lnTo>
                    <a:pt x="721" y="0"/>
                  </a:lnTo>
                  <a:lnTo>
                    <a:pt x="478" y="733"/>
                  </a:lnTo>
                  <a:lnTo>
                    <a:pt x="245" y="7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350" kern="0">
                <a:solidFill>
                  <a:srgbClr val="3F3F3F"/>
                </a:solidFill>
              </a:endParaRPr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D98FB805-93F1-4DD1-A922-41F0F7210F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784" y="429541"/>
              <a:ext cx="429609" cy="352779"/>
            </a:xfrm>
            <a:custGeom>
              <a:avLst/>
              <a:gdLst>
                <a:gd name="T0" fmla="*/ 101 w 354"/>
                <a:gd name="T1" fmla="*/ 0 h 288"/>
                <a:gd name="T2" fmla="*/ 73 w 354"/>
                <a:gd name="T3" fmla="*/ 12 h 288"/>
                <a:gd name="T4" fmla="*/ 15 w 354"/>
                <a:gd name="T5" fmla="*/ 69 h 288"/>
                <a:gd name="T6" fmla="*/ 15 w 354"/>
                <a:gd name="T7" fmla="*/ 127 h 288"/>
                <a:gd name="T8" fmla="*/ 177 w 354"/>
                <a:gd name="T9" fmla="*/ 288 h 288"/>
                <a:gd name="T10" fmla="*/ 338 w 354"/>
                <a:gd name="T11" fmla="*/ 127 h 288"/>
                <a:gd name="T12" fmla="*/ 338 w 354"/>
                <a:gd name="T13" fmla="*/ 69 h 288"/>
                <a:gd name="T14" fmla="*/ 281 w 354"/>
                <a:gd name="T15" fmla="*/ 12 h 288"/>
                <a:gd name="T16" fmla="*/ 252 w 354"/>
                <a:gd name="T17" fmla="*/ 0 h 288"/>
                <a:gd name="T18" fmla="*/ 224 w 354"/>
                <a:gd name="T19" fmla="*/ 12 h 288"/>
                <a:gd name="T20" fmla="*/ 177 w 354"/>
                <a:gd name="T21" fmla="*/ 59 h 288"/>
                <a:gd name="T22" fmla="*/ 130 w 354"/>
                <a:gd name="T23" fmla="*/ 12 h 288"/>
                <a:gd name="T24" fmla="*/ 101 w 354"/>
                <a:gd name="T25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4" h="288">
                  <a:moveTo>
                    <a:pt x="101" y="0"/>
                  </a:moveTo>
                  <a:cubicBezTo>
                    <a:pt x="91" y="0"/>
                    <a:pt x="80" y="4"/>
                    <a:pt x="73" y="12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0" y="85"/>
                    <a:pt x="0" y="111"/>
                    <a:pt x="15" y="127"/>
                  </a:cubicBezTo>
                  <a:cubicBezTo>
                    <a:pt x="177" y="288"/>
                    <a:pt x="177" y="288"/>
                    <a:pt x="177" y="288"/>
                  </a:cubicBezTo>
                  <a:cubicBezTo>
                    <a:pt x="338" y="127"/>
                    <a:pt x="338" y="127"/>
                    <a:pt x="338" y="127"/>
                  </a:cubicBezTo>
                  <a:cubicBezTo>
                    <a:pt x="354" y="111"/>
                    <a:pt x="354" y="85"/>
                    <a:pt x="338" y="69"/>
                  </a:cubicBezTo>
                  <a:cubicBezTo>
                    <a:pt x="281" y="12"/>
                    <a:pt x="281" y="12"/>
                    <a:pt x="281" y="12"/>
                  </a:cubicBezTo>
                  <a:cubicBezTo>
                    <a:pt x="273" y="4"/>
                    <a:pt x="263" y="0"/>
                    <a:pt x="252" y="0"/>
                  </a:cubicBezTo>
                  <a:cubicBezTo>
                    <a:pt x="242" y="0"/>
                    <a:pt x="232" y="4"/>
                    <a:pt x="224" y="12"/>
                  </a:cubicBezTo>
                  <a:cubicBezTo>
                    <a:pt x="177" y="59"/>
                    <a:pt x="177" y="59"/>
                    <a:pt x="177" y="59"/>
                  </a:cubicBezTo>
                  <a:cubicBezTo>
                    <a:pt x="130" y="12"/>
                    <a:pt x="130" y="12"/>
                    <a:pt x="130" y="12"/>
                  </a:cubicBezTo>
                  <a:cubicBezTo>
                    <a:pt x="122" y="4"/>
                    <a:pt x="111" y="0"/>
                    <a:pt x="101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350" kern="0">
                <a:solidFill>
                  <a:srgbClr val="3F3F3F"/>
                </a:solidFill>
              </a:endParaRPr>
            </a:p>
          </p:txBody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71225E3C-921D-42FF-B4D6-693BE03962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62744" y="706400"/>
              <a:ext cx="66828" cy="68647"/>
            </a:xfrm>
            <a:custGeom>
              <a:avLst/>
              <a:gdLst>
                <a:gd name="T0" fmla="*/ 27 w 55"/>
                <a:gd name="T1" fmla="*/ 56 h 56"/>
                <a:gd name="T2" fmla="*/ 0 w 55"/>
                <a:gd name="T3" fmla="*/ 28 h 56"/>
                <a:gd name="T4" fmla="*/ 27 w 55"/>
                <a:gd name="T5" fmla="*/ 0 h 56"/>
                <a:gd name="T6" fmla="*/ 55 w 55"/>
                <a:gd name="T7" fmla="*/ 28 h 56"/>
                <a:gd name="T8" fmla="*/ 27 w 55"/>
                <a:gd name="T9" fmla="*/ 56 h 56"/>
                <a:gd name="T10" fmla="*/ 27 w 55"/>
                <a:gd name="T11" fmla="*/ 5 h 56"/>
                <a:gd name="T12" fmla="*/ 6 w 55"/>
                <a:gd name="T13" fmla="*/ 28 h 56"/>
                <a:gd name="T14" fmla="*/ 27 w 55"/>
                <a:gd name="T15" fmla="*/ 51 h 56"/>
                <a:gd name="T16" fmla="*/ 49 w 55"/>
                <a:gd name="T17" fmla="*/ 28 h 56"/>
                <a:gd name="T18" fmla="*/ 27 w 55"/>
                <a:gd name="T19" fmla="*/ 5 h 56"/>
                <a:gd name="T20" fmla="*/ 22 w 55"/>
                <a:gd name="T21" fmla="*/ 44 h 56"/>
                <a:gd name="T22" fmla="*/ 16 w 55"/>
                <a:gd name="T23" fmla="*/ 44 h 56"/>
                <a:gd name="T24" fmla="*/ 16 w 55"/>
                <a:gd name="T25" fmla="*/ 13 h 56"/>
                <a:gd name="T26" fmla="*/ 28 w 55"/>
                <a:gd name="T27" fmla="*/ 13 h 56"/>
                <a:gd name="T28" fmla="*/ 40 w 55"/>
                <a:gd name="T29" fmla="*/ 22 h 56"/>
                <a:gd name="T30" fmla="*/ 31 w 55"/>
                <a:gd name="T31" fmla="*/ 30 h 56"/>
                <a:gd name="T32" fmla="*/ 40 w 55"/>
                <a:gd name="T33" fmla="*/ 44 h 56"/>
                <a:gd name="T34" fmla="*/ 34 w 55"/>
                <a:gd name="T35" fmla="*/ 44 h 56"/>
                <a:gd name="T36" fmla="*/ 26 w 55"/>
                <a:gd name="T37" fmla="*/ 31 h 56"/>
                <a:gd name="T38" fmla="*/ 22 w 55"/>
                <a:gd name="T39" fmla="*/ 31 h 56"/>
                <a:gd name="T40" fmla="*/ 22 w 55"/>
                <a:gd name="T41" fmla="*/ 44 h 56"/>
                <a:gd name="T42" fmla="*/ 27 w 55"/>
                <a:gd name="T43" fmla="*/ 26 h 56"/>
                <a:gd name="T44" fmla="*/ 34 w 55"/>
                <a:gd name="T45" fmla="*/ 21 h 56"/>
                <a:gd name="T46" fmla="*/ 28 w 55"/>
                <a:gd name="T47" fmla="*/ 17 h 56"/>
                <a:gd name="T48" fmla="*/ 22 w 55"/>
                <a:gd name="T49" fmla="*/ 17 h 56"/>
                <a:gd name="T50" fmla="*/ 22 w 55"/>
                <a:gd name="T51" fmla="*/ 26 h 56"/>
                <a:gd name="T52" fmla="*/ 27 w 55"/>
                <a:gd name="T53" fmla="*/ 2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5" h="56">
                  <a:moveTo>
                    <a:pt x="27" y="56"/>
                  </a:moveTo>
                  <a:cubicBezTo>
                    <a:pt x="11" y="56"/>
                    <a:pt x="0" y="44"/>
                    <a:pt x="0" y="28"/>
                  </a:cubicBezTo>
                  <a:cubicBezTo>
                    <a:pt x="0" y="11"/>
                    <a:pt x="12" y="0"/>
                    <a:pt x="27" y="0"/>
                  </a:cubicBezTo>
                  <a:cubicBezTo>
                    <a:pt x="42" y="0"/>
                    <a:pt x="55" y="11"/>
                    <a:pt x="55" y="28"/>
                  </a:cubicBezTo>
                  <a:cubicBezTo>
                    <a:pt x="55" y="45"/>
                    <a:pt x="42" y="56"/>
                    <a:pt x="27" y="56"/>
                  </a:cubicBezTo>
                  <a:close/>
                  <a:moveTo>
                    <a:pt x="27" y="5"/>
                  </a:moveTo>
                  <a:cubicBezTo>
                    <a:pt x="15" y="5"/>
                    <a:pt x="6" y="14"/>
                    <a:pt x="6" y="28"/>
                  </a:cubicBezTo>
                  <a:cubicBezTo>
                    <a:pt x="6" y="41"/>
                    <a:pt x="14" y="51"/>
                    <a:pt x="27" y="51"/>
                  </a:cubicBezTo>
                  <a:cubicBezTo>
                    <a:pt x="39" y="51"/>
                    <a:pt x="49" y="42"/>
                    <a:pt x="49" y="28"/>
                  </a:cubicBezTo>
                  <a:cubicBezTo>
                    <a:pt x="49" y="14"/>
                    <a:pt x="39" y="5"/>
                    <a:pt x="27" y="5"/>
                  </a:cubicBezTo>
                  <a:close/>
                  <a:moveTo>
                    <a:pt x="22" y="44"/>
                  </a:moveTo>
                  <a:cubicBezTo>
                    <a:pt x="16" y="44"/>
                    <a:pt x="16" y="44"/>
                    <a:pt x="16" y="44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36" y="13"/>
                    <a:pt x="40" y="16"/>
                    <a:pt x="40" y="22"/>
                  </a:cubicBezTo>
                  <a:cubicBezTo>
                    <a:pt x="40" y="27"/>
                    <a:pt x="36" y="30"/>
                    <a:pt x="31" y="30"/>
                  </a:cubicBezTo>
                  <a:cubicBezTo>
                    <a:pt x="40" y="44"/>
                    <a:pt x="40" y="44"/>
                    <a:pt x="40" y="44"/>
                  </a:cubicBezTo>
                  <a:cubicBezTo>
                    <a:pt x="34" y="44"/>
                    <a:pt x="34" y="44"/>
                    <a:pt x="34" y="44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2" y="31"/>
                    <a:pt x="22" y="31"/>
                    <a:pt x="22" y="31"/>
                  </a:cubicBezTo>
                  <a:lnTo>
                    <a:pt x="22" y="44"/>
                  </a:lnTo>
                  <a:close/>
                  <a:moveTo>
                    <a:pt x="27" y="26"/>
                  </a:moveTo>
                  <a:cubicBezTo>
                    <a:pt x="31" y="26"/>
                    <a:pt x="34" y="26"/>
                    <a:pt x="34" y="21"/>
                  </a:cubicBezTo>
                  <a:cubicBezTo>
                    <a:pt x="34" y="18"/>
                    <a:pt x="31" y="17"/>
                    <a:pt x="28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2" y="26"/>
                    <a:pt x="22" y="26"/>
                    <a:pt x="22" y="26"/>
                  </a:cubicBezTo>
                  <a:lnTo>
                    <a:pt x="27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350" kern="0">
                <a:solidFill>
                  <a:srgbClr val="3F3F3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791424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25AEC46-6D54-4EEC-956E-3477AF6588BC}"/>
              </a:ext>
            </a:extLst>
          </p:cNvPr>
          <p:cNvSpPr txBox="1"/>
          <p:nvPr userDrawn="1"/>
        </p:nvSpPr>
        <p:spPr>
          <a:xfrm>
            <a:off x="557361" y="378061"/>
            <a:ext cx="4089993" cy="71061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342569" fontAlgn="base">
              <a:spcBef>
                <a:spcPts val="900"/>
              </a:spcBef>
            </a:pPr>
            <a:r>
              <a:rPr lang="en-US" sz="3600" b="1" dirty="0">
                <a:solidFill>
                  <a:srgbClr val="868686"/>
                </a:solidFill>
                <a:cs typeface="Arial" panose="020B0604020202020204" pitchFamily="34" charset="0"/>
              </a:rPr>
              <a:t>Agenda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557931" y="1764792"/>
            <a:ext cx="8588452" cy="4151376"/>
          </a:xfrm>
        </p:spPr>
        <p:txBody>
          <a:bodyPr/>
          <a:lstStyle>
            <a:lvl1pPr>
              <a:spcBef>
                <a:spcPts val="1350"/>
              </a:spcBef>
              <a:spcAft>
                <a:spcPts val="0"/>
              </a:spcAft>
              <a:defRPr sz="135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tx2"/>
                </a:solidFill>
              </a:defRPr>
            </a:lvl2pPr>
            <a:lvl3pPr marL="133350" indent="-133350">
              <a:spcBef>
                <a:spcPts val="450"/>
              </a:spcBef>
              <a:buFont typeface="Arial" panose="020B0604020202020204" pitchFamily="34" charset="0"/>
              <a:buChar char="•"/>
              <a:defRPr sz="1050" baseline="0"/>
            </a:lvl3pPr>
            <a:lvl4pPr marL="257175" indent="-123825">
              <a:spcBef>
                <a:spcPts val="450"/>
              </a:spcBef>
              <a:buFont typeface="Arial" panose="020B0604020202020204" pitchFamily="34" charset="0"/>
              <a:buChar char="–"/>
              <a:defRPr sz="1050" baseline="0"/>
            </a:lvl4pPr>
            <a:lvl5pPr marL="390525" indent="-133350">
              <a:spcBef>
                <a:spcPts val="450"/>
              </a:spcBef>
              <a:buFont typeface="Arial" panose="020B0604020202020204" pitchFamily="34" charset="0"/>
              <a:buChar char="•"/>
              <a:defRPr sz="1050"/>
            </a:lvl5pPr>
            <a:lvl6pPr marL="514350" indent="-123825">
              <a:spcBef>
                <a:spcPts val="450"/>
              </a:spcBef>
              <a:buFont typeface="Arial" panose="020B0604020202020204" pitchFamily="34" charset="0"/>
              <a:buChar char="–"/>
              <a:defRPr baseline="0"/>
            </a:lvl6pPr>
            <a:lvl7pPr marL="647700" indent="-133350">
              <a:spcBef>
                <a:spcPts val="450"/>
              </a:spcBef>
              <a:buFont typeface="Arial" panose="020B0604020202020204" pitchFamily="34" charset="0"/>
              <a:buChar char="•"/>
              <a:defRPr/>
            </a:lvl7pPr>
            <a:lvl8pPr marL="771525" indent="-123825">
              <a:spcBef>
                <a:spcPts val="450"/>
              </a:spcBef>
              <a:buFont typeface="Arial" panose="020B0604020202020204" pitchFamily="34" charset="0"/>
              <a:buChar char="–"/>
              <a:defRPr/>
            </a:lvl8pPr>
            <a:lvl9pPr marL="904875" indent="-133350">
              <a:spcBef>
                <a:spcPts val="450"/>
              </a:spcBef>
              <a:buFont typeface="Arial" panose="020B0604020202020204" pitchFamily="34" charset="0"/>
              <a:buChar char="•"/>
              <a:defRPr baseline="0"/>
            </a:lvl9pPr>
          </a:lstStyle>
          <a:p>
            <a:pPr lvl="0"/>
            <a:r>
              <a:rPr lang="en-US" dirty="0"/>
              <a:t>Click to add Header</a:t>
            </a:r>
          </a:p>
          <a:p>
            <a:pPr lvl="1"/>
            <a:r>
              <a:rPr lang="en-US" dirty="0"/>
              <a:t>Body text</a:t>
            </a:r>
          </a:p>
          <a:p>
            <a:pPr lvl="2"/>
            <a:r>
              <a:rPr lang="en-US" dirty="0"/>
              <a:t>First-level bullet</a:t>
            </a:r>
          </a:p>
          <a:p>
            <a:pPr lvl="3"/>
            <a:r>
              <a:rPr lang="en-US" dirty="0"/>
              <a:t>Second-level bullet</a:t>
            </a:r>
          </a:p>
          <a:p>
            <a:pPr lvl="4"/>
            <a:r>
              <a:rPr lang="en-US" dirty="0"/>
              <a:t>Third-level bullet</a:t>
            </a:r>
          </a:p>
          <a:p>
            <a:pPr lvl="5"/>
            <a:r>
              <a:rPr lang="en-US" dirty="0"/>
              <a:t>Fourth-level bullet</a:t>
            </a:r>
          </a:p>
          <a:p>
            <a:pPr lvl="6"/>
            <a:r>
              <a:rPr lang="en-US" dirty="0"/>
              <a:t>Fifth-level bullet</a:t>
            </a:r>
          </a:p>
          <a:p>
            <a:pPr lvl="7"/>
            <a:r>
              <a:rPr lang="en-US" dirty="0"/>
              <a:t>Sixth-level bullet</a:t>
            </a:r>
          </a:p>
          <a:p>
            <a:pPr lvl="8"/>
            <a:r>
              <a:rPr lang="en-US" dirty="0"/>
              <a:t>Seventh-level bullet</a:t>
            </a:r>
          </a:p>
        </p:txBody>
      </p:sp>
    </p:spTree>
    <p:extLst>
      <p:ext uri="{BB962C8B-B14F-4D97-AF65-F5344CB8AC3E}">
        <p14:creationId xmlns:p14="http://schemas.microsoft.com/office/powerpoint/2010/main" val="163776152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25AEC46-6D54-4EEC-956E-3477AF6588BC}"/>
              </a:ext>
            </a:extLst>
          </p:cNvPr>
          <p:cNvSpPr txBox="1"/>
          <p:nvPr userDrawn="1"/>
        </p:nvSpPr>
        <p:spPr>
          <a:xfrm>
            <a:off x="557361" y="378061"/>
            <a:ext cx="4089993" cy="71061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342569" fontAlgn="base">
              <a:spcBef>
                <a:spcPts val="900"/>
              </a:spcBef>
            </a:pPr>
            <a:r>
              <a:rPr lang="en-US" sz="3600" b="1" dirty="0">
                <a:solidFill>
                  <a:srgbClr val="868686"/>
                </a:solidFill>
                <a:cs typeface="Arial" panose="020B0604020202020204" pitchFamily="34" charset="0"/>
              </a:rPr>
              <a:t>Agenda</a:t>
            </a:r>
          </a:p>
        </p:txBody>
      </p:sp>
      <p:sp>
        <p:nvSpPr>
          <p:cNvPr id="4" name="Text Placeholder 19">
            <a:extLst>
              <a:ext uri="{FF2B5EF4-FFF2-40B4-BE49-F238E27FC236}">
                <a16:creationId xmlns:a16="http://schemas.microsoft.com/office/drawing/2014/main" id="{CD3DA619-C657-4377-909C-6D3A110F550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13654" y="1765604"/>
            <a:ext cx="3914652" cy="3614737"/>
          </a:xfrm>
          <a:prstGeom prst="rect">
            <a:avLst/>
          </a:prstGeom>
        </p:spPr>
        <p:txBody>
          <a:bodyPr/>
          <a:lstStyle>
            <a:lvl1pPr>
              <a:spcAft>
                <a:spcPts val="1350"/>
              </a:spcAft>
              <a:defRPr sz="1500" b="1">
                <a:solidFill>
                  <a:schemeClr val="tx2"/>
                </a:solidFill>
                <a:latin typeface="+mn-lt"/>
              </a:defRPr>
            </a:lvl1pPr>
            <a:lvl2pPr marL="0" indent="0">
              <a:spcBef>
                <a:spcPts val="0"/>
              </a:spcBef>
              <a:spcAft>
                <a:spcPts val="225"/>
              </a:spcAft>
              <a:buNone/>
              <a:tabLst>
                <a:tab pos="426244" algn="r"/>
                <a:tab pos="771525" algn="l"/>
              </a:tabLst>
              <a:defRPr sz="1050" b="1">
                <a:solidFill>
                  <a:schemeClr val="tx2"/>
                </a:solidFill>
                <a:latin typeface="+mn-lt"/>
              </a:defRPr>
            </a:lvl2pPr>
            <a:lvl3pPr marL="771525" indent="0">
              <a:spcBef>
                <a:spcPts val="0"/>
              </a:spcBef>
              <a:spcAft>
                <a:spcPts val="1350"/>
              </a:spcAft>
              <a:buNone/>
              <a:defRPr sz="1050">
                <a:solidFill>
                  <a:schemeClr val="tx2"/>
                </a:solidFill>
                <a:latin typeface="+mn-lt"/>
              </a:defRPr>
            </a:lvl3pPr>
            <a:lvl4pPr marL="0" indent="0">
              <a:spcBef>
                <a:spcPts val="0"/>
              </a:spcBef>
              <a:spcAft>
                <a:spcPts val="675"/>
              </a:spcAft>
              <a:buNone/>
              <a:defRPr sz="1050" i="1">
                <a:solidFill>
                  <a:schemeClr val="tx2"/>
                </a:solidFill>
                <a:latin typeface="+mn-lt"/>
              </a:defRPr>
            </a:lvl4pPr>
            <a:lvl5pPr marL="0" indent="0">
              <a:spcBef>
                <a:spcPts val="0"/>
              </a:spcBef>
              <a:spcAft>
                <a:spcPts val="675"/>
              </a:spcAft>
              <a:buFont typeface="Arial" panose="020B0604020202020204" pitchFamily="34" charset="0"/>
              <a:buNone/>
              <a:defRPr sz="105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header</a:t>
            </a:r>
          </a:p>
          <a:p>
            <a:pPr lvl="1"/>
            <a:r>
              <a:rPr lang="en-US" dirty="0"/>
              <a:t>Tab to Time then tab to Agenda item</a:t>
            </a:r>
          </a:p>
          <a:p>
            <a:pPr lvl="2"/>
            <a:r>
              <a:rPr lang="en-US" dirty="0"/>
              <a:t>Speaker name and topic</a:t>
            </a:r>
          </a:p>
          <a:p>
            <a:pPr lvl="3"/>
            <a:r>
              <a:rPr lang="en-US" dirty="0"/>
              <a:t>Additional information</a:t>
            </a:r>
          </a:p>
        </p:txBody>
      </p:sp>
      <p:sp>
        <p:nvSpPr>
          <p:cNvPr id="6" name="Text Placeholder 19">
            <a:extLst>
              <a:ext uri="{FF2B5EF4-FFF2-40B4-BE49-F238E27FC236}">
                <a16:creationId xmlns:a16="http://schemas.microsoft.com/office/drawing/2014/main" id="{99D62640-4C2F-4EEE-8702-E19D55A9718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93092" y="1765604"/>
            <a:ext cx="3912531" cy="3614737"/>
          </a:xfrm>
          <a:prstGeom prst="rect">
            <a:avLst/>
          </a:prstGeom>
        </p:spPr>
        <p:txBody>
          <a:bodyPr/>
          <a:lstStyle>
            <a:lvl1pPr>
              <a:spcAft>
                <a:spcPts val="1350"/>
              </a:spcAft>
              <a:defRPr sz="1500" b="1">
                <a:solidFill>
                  <a:schemeClr val="tx2"/>
                </a:solidFill>
                <a:latin typeface="+mn-lt"/>
              </a:defRPr>
            </a:lvl1pPr>
            <a:lvl2pPr marL="0" indent="0">
              <a:spcBef>
                <a:spcPts val="0"/>
              </a:spcBef>
              <a:spcAft>
                <a:spcPts val="225"/>
              </a:spcAft>
              <a:buNone/>
              <a:tabLst>
                <a:tab pos="426244" algn="r"/>
                <a:tab pos="771525" algn="l"/>
              </a:tabLst>
              <a:defRPr sz="1050" b="1">
                <a:solidFill>
                  <a:schemeClr val="tx2"/>
                </a:solidFill>
                <a:latin typeface="+mn-lt"/>
              </a:defRPr>
            </a:lvl2pPr>
            <a:lvl3pPr marL="771525" indent="0">
              <a:spcBef>
                <a:spcPts val="0"/>
              </a:spcBef>
              <a:spcAft>
                <a:spcPts val="1350"/>
              </a:spcAft>
              <a:buNone/>
              <a:defRPr sz="1050">
                <a:solidFill>
                  <a:schemeClr val="tx2"/>
                </a:solidFill>
                <a:latin typeface="+mn-lt"/>
              </a:defRPr>
            </a:lvl3pPr>
            <a:lvl4pPr marL="0" indent="0">
              <a:spcBef>
                <a:spcPts val="0"/>
              </a:spcBef>
              <a:spcAft>
                <a:spcPts val="675"/>
              </a:spcAft>
              <a:buNone/>
              <a:defRPr sz="1050" i="1">
                <a:solidFill>
                  <a:schemeClr val="tx2"/>
                </a:solidFill>
                <a:latin typeface="+mn-lt"/>
              </a:defRPr>
            </a:lvl4pPr>
            <a:lvl5pPr marL="0" indent="0">
              <a:spcBef>
                <a:spcPts val="0"/>
              </a:spcBef>
              <a:spcAft>
                <a:spcPts val="675"/>
              </a:spcAft>
              <a:buFont typeface="Arial" panose="020B0604020202020204" pitchFamily="34" charset="0"/>
              <a:buNone/>
              <a:defRPr sz="105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header</a:t>
            </a:r>
          </a:p>
          <a:p>
            <a:pPr lvl="1"/>
            <a:r>
              <a:rPr lang="en-US" dirty="0"/>
              <a:t>Tab to Time then tab to Agenda item</a:t>
            </a:r>
          </a:p>
          <a:p>
            <a:pPr lvl="2"/>
            <a:r>
              <a:rPr lang="en-US" dirty="0"/>
              <a:t>Speaker name and topic</a:t>
            </a:r>
          </a:p>
          <a:p>
            <a:pPr lvl="3"/>
            <a:r>
              <a:rPr lang="en-US" dirty="0"/>
              <a:t>Additional information</a:t>
            </a:r>
          </a:p>
        </p:txBody>
      </p:sp>
    </p:spTree>
    <p:extLst>
      <p:ext uri="{BB962C8B-B14F-4D97-AF65-F5344CB8AC3E}">
        <p14:creationId xmlns:p14="http://schemas.microsoft.com/office/powerpoint/2010/main" val="141810721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D20D3DB-63F4-412F-96CC-3E84E34BE0C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1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3284C44-CBEF-4F9A-AC72-8990858B0E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38400" y="3022967"/>
            <a:ext cx="7315200" cy="812066"/>
          </a:xfrm>
        </p:spPr>
        <p:txBody>
          <a:bodyPr rIns="0" anchor="ctr"/>
          <a:lstStyle>
            <a:lvl1pPr algn="ctr">
              <a:defRPr sz="2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title for divider</a:t>
            </a:r>
          </a:p>
        </p:txBody>
      </p:sp>
    </p:spTree>
    <p:extLst>
      <p:ext uri="{BB962C8B-B14F-4D97-AF65-F5344CB8AC3E}">
        <p14:creationId xmlns:p14="http://schemas.microsoft.com/office/powerpoint/2010/main" val="114459601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D20D3DB-63F4-412F-96CC-3E84E34BE0C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1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3284C44-CBEF-4F9A-AC72-8990858B0E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38400" y="3022967"/>
            <a:ext cx="7315200" cy="812066"/>
          </a:xfrm>
        </p:spPr>
        <p:txBody>
          <a:bodyPr rIns="0" anchor="ctr"/>
          <a:lstStyle>
            <a:lvl1pPr algn="ctr">
              <a:defRPr sz="2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title for divider</a:t>
            </a:r>
          </a:p>
        </p:txBody>
      </p:sp>
    </p:spTree>
    <p:extLst>
      <p:ext uri="{BB962C8B-B14F-4D97-AF65-F5344CB8AC3E}">
        <p14:creationId xmlns:p14="http://schemas.microsoft.com/office/powerpoint/2010/main" val="354236326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D20D3DB-63F4-412F-96CC-3E84E34BE0CE}"/>
              </a:ext>
            </a:extLst>
          </p:cNvPr>
          <p:cNvSpPr/>
          <p:nvPr userDrawn="1"/>
        </p:nvSpPr>
        <p:spPr>
          <a:xfrm>
            <a:off x="0" y="6257926"/>
            <a:ext cx="12192000" cy="6000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1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3284C44-CBEF-4F9A-AC72-8990858B0E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38400" y="3022967"/>
            <a:ext cx="7315200" cy="812066"/>
          </a:xfrm>
        </p:spPr>
        <p:txBody>
          <a:bodyPr rIns="0" anchor="ctr"/>
          <a:lstStyle>
            <a:lvl1pPr algn="ctr">
              <a:defRPr sz="240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Click to edit title for divider</a:t>
            </a:r>
          </a:p>
        </p:txBody>
      </p:sp>
    </p:spTree>
    <p:extLst>
      <p:ext uri="{BB962C8B-B14F-4D97-AF65-F5344CB8AC3E}">
        <p14:creationId xmlns:p14="http://schemas.microsoft.com/office/powerpoint/2010/main" val="3356530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A8475144-A8AF-4C31-A022-05A109EC64D7}"/>
              </a:ext>
            </a:extLst>
          </p:cNvPr>
          <p:cNvSpPr/>
          <p:nvPr userDrawn="1"/>
        </p:nvSpPr>
        <p:spPr>
          <a:xfrm>
            <a:off x="1" y="4350554"/>
            <a:ext cx="12192000" cy="250744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57357" y="4634747"/>
            <a:ext cx="10564071" cy="795528"/>
          </a:xfrm>
        </p:spPr>
        <p:txBody>
          <a:bodyPr rIns="0" anchor="b" anchorCtr="0"/>
          <a:lstStyle>
            <a:lvl1pPr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57357" y="5578043"/>
            <a:ext cx="10564071" cy="347472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5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presenter information</a:t>
            </a:r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82323A7D-5761-4AEF-8E75-65750A20EB3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835800" y="6371584"/>
            <a:ext cx="2798793" cy="201168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1200" b="0">
                <a:solidFill>
                  <a:schemeClr val="bg1"/>
                </a:solidFill>
                <a:latin typeface="+mn-lt"/>
              </a:defRPr>
            </a:lvl1pPr>
            <a:lvl2pPr algn="r">
              <a:defRPr b="1"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Click to add date</a:t>
            </a:r>
          </a:p>
          <a:p>
            <a:pPr lvl="1"/>
            <a:endParaRPr lang="en-US" dirty="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557929" y="429542"/>
            <a:ext cx="2872536" cy="352779"/>
            <a:chOff x="557784" y="429541"/>
            <a:chExt cx="2871788" cy="352779"/>
          </a:xfrm>
        </p:grpSpPr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F017E871-18C4-45C8-9198-BF682349044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62537" y="439542"/>
              <a:ext cx="1377022" cy="340505"/>
            </a:xfrm>
            <a:custGeom>
              <a:avLst/>
              <a:gdLst>
                <a:gd name="T0" fmla="*/ 701 w 1134"/>
                <a:gd name="T1" fmla="*/ 273 h 278"/>
                <a:gd name="T2" fmla="*/ 675 w 1134"/>
                <a:gd name="T3" fmla="*/ 248 h 278"/>
                <a:gd name="T4" fmla="*/ 701 w 1134"/>
                <a:gd name="T5" fmla="*/ 109 h 278"/>
                <a:gd name="T6" fmla="*/ 645 w 1134"/>
                <a:gd name="T7" fmla="*/ 84 h 278"/>
                <a:gd name="T8" fmla="*/ 576 w 1134"/>
                <a:gd name="T9" fmla="*/ 79 h 278"/>
                <a:gd name="T10" fmla="*/ 576 w 1134"/>
                <a:gd name="T11" fmla="*/ 278 h 278"/>
                <a:gd name="T12" fmla="*/ 645 w 1134"/>
                <a:gd name="T13" fmla="*/ 273 h 278"/>
                <a:gd name="T14" fmla="*/ 426 w 1134"/>
                <a:gd name="T15" fmla="*/ 222 h 278"/>
                <a:gd name="T16" fmla="*/ 299 w 1134"/>
                <a:gd name="T17" fmla="*/ 189 h 278"/>
                <a:gd name="T18" fmla="*/ 461 w 1134"/>
                <a:gd name="T19" fmla="*/ 175 h 278"/>
                <a:gd name="T20" fmla="*/ 267 w 1134"/>
                <a:gd name="T21" fmla="*/ 178 h 278"/>
                <a:gd name="T22" fmla="*/ 456 w 1134"/>
                <a:gd name="T23" fmla="*/ 222 h 278"/>
                <a:gd name="T24" fmla="*/ 59 w 1134"/>
                <a:gd name="T25" fmla="*/ 25 h 278"/>
                <a:gd name="T26" fmla="*/ 86 w 1134"/>
                <a:gd name="T27" fmla="*/ 0 h 278"/>
                <a:gd name="T28" fmla="*/ 0 w 1134"/>
                <a:gd name="T29" fmla="*/ 25 h 278"/>
                <a:gd name="T30" fmla="*/ 27 w 1134"/>
                <a:gd name="T31" fmla="*/ 247 h 278"/>
                <a:gd name="T32" fmla="*/ 0 w 1134"/>
                <a:gd name="T33" fmla="*/ 273 h 278"/>
                <a:gd name="T34" fmla="*/ 86 w 1134"/>
                <a:gd name="T35" fmla="*/ 247 h 278"/>
                <a:gd name="T36" fmla="*/ 59 w 1134"/>
                <a:gd name="T37" fmla="*/ 138 h 278"/>
                <a:gd name="T38" fmla="*/ 196 w 1134"/>
                <a:gd name="T39" fmla="*/ 247 h 278"/>
                <a:gd name="T40" fmla="*/ 168 w 1134"/>
                <a:gd name="T41" fmla="*/ 273 h 278"/>
                <a:gd name="T42" fmla="*/ 255 w 1134"/>
                <a:gd name="T43" fmla="*/ 247 h 278"/>
                <a:gd name="T44" fmla="*/ 227 w 1134"/>
                <a:gd name="T45" fmla="*/ 25 h 278"/>
                <a:gd name="T46" fmla="*/ 255 w 1134"/>
                <a:gd name="T47" fmla="*/ 0 h 278"/>
                <a:gd name="T48" fmla="*/ 168 w 1134"/>
                <a:gd name="T49" fmla="*/ 25 h 278"/>
                <a:gd name="T50" fmla="*/ 196 w 1134"/>
                <a:gd name="T51" fmla="*/ 114 h 278"/>
                <a:gd name="T52" fmla="*/ 996 w 1134"/>
                <a:gd name="T53" fmla="*/ 248 h 278"/>
                <a:gd name="T54" fmla="*/ 971 w 1134"/>
                <a:gd name="T55" fmla="*/ 163 h 278"/>
                <a:gd name="T56" fmla="*/ 1078 w 1134"/>
                <a:gd name="T57" fmla="*/ 163 h 278"/>
                <a:gd name="T58" fmla="*/ 1053 w 1134"/>
                <a:gd name="T59" fmla="*/ 248 h 278"/>
                <a:gd name="T60" fmla="*/ 1134 w 1134"/>
                <a:gd name="T61" fmla="*/ 273 h 278"/>
                <a:gd name="T62" fmla="*/ 1109 w 1134"/>
                <a:gd name="T63" fmla="*/ 248 h 278"/>
                <a:gd name="T64" fmla="*/ 1030 w 1134"/>
                <a:gd name="T65" fmla="*/ 79 h 278"/>
                <a:gd name="T66" fmla="*/ 971 w 1134"/>
                <a:gd name="T67" fmla="*/ 0 h 278"/>
                <a:gd name="T68" fmla="*/ 915 w 1134"/>
                <a:gd name="T69" fmla="*/ 24 h 278"/>
                <a:gd name="T70" fmla="*/ 940 w 1134"/>
                <a:gd name="T71" fmla="*/ 248 h 278"/>
                <a:gd name="T72" fmla="*/ 915 w 1134"/>
                <a:gd name="T73" fmla="*/ 273 h 278"/>
                <a:gd name="T74" fmla="*/ 996 w 1134"/>
                <a:gd name="T75" fmla="*/ 248 h 278"/>
                <a:gd name="T76" fmla="*/ 580 w 1134"/>
                <a:gd name="T77" fmla="*/ 104 h 278"/>
                <a:gd name="T78" fmla="*/ 580 w 1134"/>
                <a:gd name="T79" fmla="*/ 252 h 278"/>
                <a:gd name="T80" fmla="*/ 366 w 1134"/>
                <a:gd name="T81" fmla="*/ 104 h 278"/>
                <a:gd name="T82" fmla="*/ 299 w 1134"/>
                <a:gd name="T83" fmla="*/ 164 h 278"/>
                <a:gd name="T84" fmla="*/ 859 w 1134"/>
                <a:gd name="T85" fmla="*/ 224 h 278"/>
                <a:gd name="T86" fmla="*/ 897 w 1134"/>
                <a:gd name="T87" fmla="*/ 109 h 278"/>
                <a:gd name="T88" fmla="*/ 859 w 1134"/>
                <a:gd name="T89" fmla="*/ 84 h 278"/>
                <a:gd name="T90" fmla="*/ 829 w 1134"/>
                <a:gd name="T91" fmla="*/ 36 h 278"/>
                <a:gd name="T92" fmla="*/ 799 w 1134"/>
                <a:gd name="T93" fmla="*/ 84 h 278"/>
                <a:gd name="T94" fmla="*/ 829 w 1134"/>
                <a:gd name="T95" fmla="*/ 109 h 278"/>
                <a:gd name="T96" fmla="*/ 879 w 1134"/>
                <a:gd name="T97" fmla="*/ 275 h 278"/>
                <a:gd name="T98" fmla="*/ 897 w 1134"/>
                <a:gd name="T99" fmla="*/ 248 h 278"/>
                <a:gd name="T100" fmla="*/ 859 w 1134"/>
                <a:gd name="T101" fmla="*/ 224 h 278"/>
                <a:gd name="T102" fmla="*/ 801 w 1134"/>
                <a:gd name="T103" fmla="*/ 273 h 278"/>
                <a:gd name="T104" fmla="*/ 787 w 1134"/>
                <a:gd name="T105" fmla="*/ 249 h 278"/>
                <a:gd name="T106" fmla="*/ 768 w 1134"/>
                <a:gd name="T107" fmla="*/ 0 h 278"/>
                <a:gd name="T108" fmla="*/ 712 w 1134"/>
                <a:gd name="T109" fmla="*/ 24 h 278"/>
                <a:gd name="T110" fmla="*/ 737 w 1134"/>
                <a:gd name="T111" fmla="*/ 224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34" h="278">
                  <a:moveTo>
                    <a:pt x="645" y="273"/>
                  </a:moveTo>
                  <a:cubicBezTo>
                    <a:pt x="701" y="273"/>
                    <a:pt x="701" y="273"/>
                    <a:pt x="701" y="273"/>
                  </a:cubicBezTo>
                  <a:cubicBezTo>
                    <a:pt x="701" y="248"/>
                    <a:pt x="701" y="248"/>
                    <a:pt x="701" y="248"/>
                  </a:cubicBezTo>
                  <a:cubicBezTo>
                    <a:pt x="675" y="248"/>
                    <a:pt x="675" y="248"/>
                    <a:pt x="675" y="248"/>
                  </a:cubicBezTo>
                  <a:cubicBezTo>
                    <a:pt x="675" y="109"/>
                    <a:pt x="675" y="109"/>
                    <a:pt x="675" y="109"/>
                  </a:cubicBezTo>
                  <a:cubicBezTo>
                    <a:pt x="701" y="109"/>
                    <a:pt x="701" y="109"/>
                    <a:pt x="701" y="109"/>
                  </a:cubicBezTo>
                  <a:cubicBezTo>
                    <a:pt x="701" y="84"/>
                    <a:pt x="701" y="84"/>
                    <a:pt x="701" y="84"/>
                  </a:cubicBezTo>
                  <a:cubicBezTo>
                    <a:pt x="645" y="84"/>
                    <a:pt x="645" y="84"/>
                    <a:pt x="645" y="84"/>
                  </a:cubicBezTo>
                  <a:cubicBezTo>
                    <a:pt x="645" y="112"/>
                    <a:pt x="645" y="112"/>
                    <a:pt x="645" y="112"/>
                  </a:cubicBezTo>
                  <a:cubicBezTo>
                    <a:pt x="629" y="91"/>
                    <a:pt x="605" y="79"/>
                    <a:pt x="576" y="79"/>
                  </a:cubicBezTo>
                  <a:cubicBezTo>
                    <a:pt x="523" y="79"/>
                    <a:pt x="483" y="122"/>
                    <a:pt x="483" y="178"/>
                  </a:cubicBezTo>
                  <a:cubicBezTo>
                    <a:pt x="483" y="235"/>
                    <a:pt x="523" y="278"/>
                    <a:pt x="576" y="278"/>
                  </a:cubicBezTo>
                  <a:cubicBezTo>
                    <a:pt x="605" y="278"/>
                    <a:pt x="629" y="265"/>
                    <a:pt x="645" y="245"/>
                  </a:cubicBezTo>
                  <a:lnTo>
                    <a:pt x="645" y="273"/>
                  </a:lnTo>
                  <a:close/>
                  <a:moveTo>
                    <a:pt x="456" y="222"/>
                  </a:moveTo>
                  <a:cubicBezTo>
                    <a:pt x="426" y="222"/>
                    <a:pt x="426" y="222"/>
                    <a:pt x="426" y="222"/>
                  </a:cubicBezTo>
                  <a:cubicBezTo>
                    <a:pt x="415" y="241"/>
                    <a:pt x="395" y="253"/>
                    <a:pt x="367" y="253"/>
                  </a:cubicBezTo>
                  <a:cubicBezTo>
                    <a:pt x="325" y="253"/>
                    <a:pt x="302" y="227"/>
                    <a:pt x="299" y="189"/>
                  </a:cubicBezTo>
                  <a:cubicBezTo>
                    <a:pt x="461" y="189"/>
                    <a:pt x="461" y="189"/>
                    <a:pt x="461" y="189"/>
                  </a:cubicBezTo>
                  <a:cubicBezTo>
                    <a:pt x="461" y="175"/>
                    <a:pt x="461" y="175"/>
                    <a:pt x="461" y="175"/>
                  </a:cubicBezTo>
                  <a:cubicBezTo>
                    <a:pt x="461" y="118"/>
                    <a:pt x="424" y="79"/>
                    <a:pt x="366" y="79"/>
                  </a:cubicBezTo>
                  <a:cubicBezTo>
                    <a:pt x="308" y="79"/>
                    <a:pt x="267" y="120"/>
                    <a:pt x="267" y="178"/>
                  </a:cubicBezTo>
                  <a:cubicBezTo>
                    <a:pt x="267" y="237"/>
                    <a:pt x="308" y="278"/>
                    <a:pt x="366" y="278"/>
                  </a:cubicBezTo>
                  <a:cubicBezTo>
                    <a:pt x="409" y="278"/>
                    <a:pt x="442" y="257"/>
                    <a:pt x="456" y="222"/>
                  </a:cubicBezTo>
                  <a:moveTo>
                    <a:pt x="59" y="114"/>
                  </a:moveTo>
                  <a:cubicBezTo>
                    <a:pt x="59" y="25"/>
                    <a:pt x="59" y="25"/>
                    <a:pt x="59" y="25"/>
                  </a:cubicBezTo>
                  <a:cubicBezTo>
                    <a:pt x="86" y="25"/>
                    <a:pt x="86" y="25"/>
                    <a:pt x="86" y="25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7" y="247"/>
                    <a:pt x="27" y="247"/>
                    <a:pt x="27" y="247"/>
                  </a:cubicBezTo>
                  <a:cubicBezTo>
                    <a:pt x="0" y="247"/>
                    <a:pt x="0" y="247"/>
                    <a:pt x="0" y="24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6" y="273"/>
                    <a:pt x="86" y="273"/>
                    <a:pt x="86" y="273"/>
                  </a:cubicBezTo>
                  <a:cubicBezTo>
                    <a:pt x="86" y="247"/>
                    <a:pt x="86" y="247"/>
                    <a:pt x="86" y="247"/>
                  </a:cubicBezTo>
                  <a:cubicBezTo>
                    <a:pt x="59" y="247"/>
                    <a:pt x="59" y="247"/>
                    <a:pt x="59" y="247"/>
                  </a:cubicBezTo>
                  <a:cubicBezTo>
                    <a:pt x="59" y="138"/>
                    <a:pt x="59" y="138"/>
                    <a:pt x="59" y="138"/>
                  </a:cubicBezTo>
                  <a:cubicBezTo>
                    <a:pt x="196" y="138"/>
                    <a:pt x="196" y="138"/>
                    <a:pt x="196" y="138"/>
                  </a:cubicBezTo>
                  <a:cubicBezTo>
                    <a:pt x="196" y="247"/>
                    <a:pt x="196" y="247"/>
                    <a:pt x="196" y="247"/>
                  </a:cubicBezTo>
                  <a:cubicBezTo>
                    <a:pt x="168" y="247"/>
                    <a:pt x="168" y="247"/>
                    <a:pt x="168" y="247"/>
                  </a:cubicBezTo>
                  <a:cubicBezTo>
                    <a:pt x="168" y="273"/>
                    <a:pt x="168" y="273"/>
                    <a:pt x="168" y="273"/>
                  </a:cubicBezTo>
                  <a:cubicBezTo>
                    <a:pt x="255" y="273"/>
                    <a:pt x="255" y="273"/>
                    <a:pt x="255" y="273"/>
                  </a:cubicBezTo>
                  <a:cubicBezTo>
                    <a:pt x="255" y="247"/>
                    <a:pt x="255" y="247"/>
                    <a:pt x="255" y="247"/>
                  </a:cubicBezTo>
                  <a:cubicBezTo>
                    <a:pt x="227" y="247"/>
                    <a:pt x="227" y="247"/>
                    <a:pt x="227" y="247"/>
                  </a:cubicBezTo>
                  <a:cubicBezTo>
                    <a:pt x="227" y="25"/>
                    <a:pt x="227" y="25"/>
                    <a:pt x="227" y="25"/>
                  </a:cubicBezTo>
                  <a:cubicBezTo>
                    <a:pt x="255" y="25"/>
                    <a:pt x="255" y="25"/>
                    <a:pt x="255" y="25"/>
                  </a:cubicBezTo>
                  <a:cubicBezTo>
                    <a:pt x="255" y="0"/>
                    <a:pt x="255" y="0"/>
                    <a:pt x="255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25"/>
                    <a:pt x="168" y="25"/>
                    <a:pt x="168" y="25"/>
                  </a:cubicBezTo>
                  <a:cubicBezTo>
                    <a:pt x="196" y="25"/>
                    <a:pt x="196" y="25"/>
                    <a:pt x="196" y="25"/>
                  </a:cubicBezTo>
                  <a:cubicBezTo>
                    <a:pt x="196" y="114"/>
                    <a:pt x="196" y="114"/>
                    <a:pt x="196" y="114"/>
                  </a:cubicBezTo>
                  <a:lnTo>
                    <a:pt x="59" y="114"/>
                  </a:lnTo>
                  <a:close/>
                  <a:moveTo>
                    <a:pt x="996" y="248"/>
                  </a:moveTo>
                  <a:cubicBezTo>
                    <a:pt x="971" y="248"/>
                    <a:pt x="971" y="248"/>
                    <a:pt x="971" y="248"/>
                  </a:cubicBezTo>
                  <a:cubicBezTo>
                    <a:pt x="971" y="163"/>
                    <a:pt x="971" y="163"/>
                    <a:pt x="971" y="163"/>
                  </a:cubicBezTo>
                  <a:cubicBezTo>
                    <a:pt x="971" y="124"/>
                    <a:pt x="991" y="104"/>
                    <a:pt x="1026" y="104"/>
                  </a:cubicBezTo>
                  <a:cubicBezTo>
                    <a:pt x="1058" y="104"/>
                    <a:pt x="1078" y="124"/>
                    <a:pt x="1078" y="163"/>
                  </a:cubicBezTo>
                  <a:cubicBezTo>
                    <a:pt x="1078" y="248"/>
                    <a:pt x="1078" y="248"/>
                    <a:pt x="1078" y="248"/>
                  </a:cubicBezTo>
                  <a:cubicBezTo>
                    <a:pt x="1053" y="248"/>
                    <a:pt x="1053" y="248"/>
                    <a:pt x="1053" y="248"/>
                  </a:cubicBezTo>
                  <a:cubicBezTo>
                    <a:pt x="1053" y="273"/>
                    <a:pt x="1053" y="273"/>
                    <a:pt x="1053" y="273"/>
                  </a:cubicBezTo>
                  <a:cubicBezTo>
                    <a:pt x="1134" y="273"/>
                    <a:pt x="1134" y="273"/>
                    <a:pt x="1134" y="273"/>
                  </a:cubicBezTo>
                  <a:cubicBezTo>
                    <a:pt x="1134" y="248"/>
                    <a:pt x="1134" y="248"/>
                    <a:pt x="1134" y="248"/>
                  </a:cubicBezTo>
                  <a:cubicBezTo>
                    <a:pt x="1109" y="248"/>
                    <a:pt x="1109" y="248"/>
                    <a:pt x="1109" y="248"/>
                  </a:cubicBezTo>
                  <a:cubicBezTo>
                    <a:pt x="1109" y="163"/>
                    <a:pt x="1109" y="163"/>
                    <a:pt x="1109" y="163"/>
                  </a:cubicBezTo>
                  <a:cubicBezTo>
                    <a:pt x="1109" y="117"/>
                    <a:pt x="1081" y="79"/>
                    <a:pt x="1030" y="79"/>
                  </a:cubicBezTo>
                  <a:cubicBezTo>
                    <a:pt x="1003" y="79"/>
                    <a:pt x="983" y="89"/>
                    <a:pt x="971" y="105"/>
                  </a:cubicBezTo>
                  <a:cubicBezTo>
                    <a:pt x="971" y="0"/>
                    <a:pt x="971" y="0"/>
                    <a:pt x="971" y="0"/>
                  </a:cubicBezTo>
                  <a:cubicBezTo>
                    <a:pt x="915" y="0"/>
                    <a:pt x="915" y="0"/>
                    <a:pt x="915" y="0"/>
                  </a:cubicBezTo>
                  <a:cubicBezTo>
                    <a:pt x="915" y="24"/>
                    <a:pt x="915" y="24"/>
                    <a:pt x="915" y="24"/>
                  </a:cubicBezTo>
                  <a:cubicBezTo>
                    <a:pt x="940" y="24"/>
                    <a:pt x="940" y="24"/>
                    <a:pt x="940" y="24"/>
                  </a:cubicBezTo>
                  <a:cubicBezTo>
                    <a:pt x="940" y="248"/>
                    <a:pt x="940" y="248"/>
                    <a:pt x="940" y="248"/>
                  </a:cubicBezTo>
                  <a:cubicBezTo>
                    <a:pt x="915" y="248"/>
                    <a:pt x="915" y="248"/>
                    <a:pt x="915" y="248"/>
                  </a:cubicBezTo>
                  <a:cubicBezTo>
                    <a:pt x="915" y="273"/>
                    <a:pt x="915" y="273"/>
                    <a:pt x="915" y="273"/>
                  </a:cubicBezTo>
                  <a:cubicBezTo>
                    <a:pt x="996" y="273"/>
                    <a:pt x="996" y="273"/>
                    <a:pt x="996" y="273"/>
                  </a:cubicBezTo>
                  <a:lnTo>
                    <a:pt x="996" y="248"/>
                  </a:lnTo>
                  <a:close/>
                  <a:moveTo>
                    <a:pt x="514" y="178"/>
                  </a:moveTo>
                  <a:cubicBezTo>
                    <a:pt x="514" y="135"/>
                    <a:pt x="542" y="104"/>
                    <a:pt x="580" y="104"/>
                  </a:cubicBezTo>
                  <a:cubicBezTo>
                    <a:pt x="619" y="104"/>
                    <a:pt x="646" y="136"/>
                    <a:pt x="646" y="178"/>
                  </a:cubicBezTo>
                  <a:cubicBezTo>
                    <a:pt x="646" y="221"/>
                    <a:pt x="619" y="252"/>
                    <a:pt x="580" y="252"/>
                  </a:cubicBezTo>
                  <a:cubicBezTo>
                    <a:pt x="542" y="252"/>
                    <a:pt x="514" y="221"/>
                    <a:pt x="514" y="178"/>
                  </a:cubicBezTo>
                  <a:moveTo>
                    <a:pt x="366" y="104"/>
                  </a:moveTo>
                  <a:cubicBezTo>
                    <a:pt x="406" y="104"/>
                    <a:pt x="427" y="133"/>
                    <a:pt x="430" y="164"/>
                  </a:cubicBezTo>
                  <a:cubicBezTo>
                    <a:pt x="299" y="164"/>
                    <a:pt x="299" y="164"/>
                    <a:pt x="299" y="164"/>
                  </a:cubicBezTo>
                  <a:cubicBezTo>
                    <a:pt x="302" y="130"/>
                    <a:pt x="326" y="104"/>
                    <a:pt x="366" y="104"/>
                  </a:cubicBezTo>
                  <a:moveTo>
                    <a:pt x="859" y="224"/>
                  </a:moveTo>
                  <a:cubicBezTo>
                    <a:pt x="859" y="109"/>
                    <a:pt x="859" y="109"/>
                    <a:pt x="859" y="109"/>
                  </a:cubicBezTo>
                  <a:cubicBezTo>
                    <a:pt x="897" y="109"/>
                    <a:pt x="897" y="109"/>
                    <a:pt x="897" y="109"/>
                  </a:cubicBezTo>
                  <a:cubicBezTo>
                    <a:pt x="897" y="84"/>
                    <a:pt x="897" y="84"/>
                    <a:pt x="897" y="84"/>
                  </a:cubicBezTo>
                  <a:cubicBezTo>
                    <a:pt x="859" y="84"/>
                    <a:pt x="859" y="84"/>
                    <a:pt x="859" y="84"/>
                  </a:cubicBezTo>
                  <a:cubicBezTo>
                    <a:pt x="859" y="36"/>
                    <a:pt x="859" y="36"/>
                    <a:pt x="859" y="36"/>
                  </a:cubicBezTo>
                  <a:cubicBezTo>
                    <a:pt x="829" y="36"/>
                    <a:pt x="829" y="36"/>
                    <a:pt x="829" y="36"/>
                  </a:cubicBezTo>
                  <a:cubicBezTo>
                    <a:pt x="829" y="84"/>
                    <a:pt x="829" y="84"/>
                    <a:pt x="829" y="84"/>
                  </a:cubicBezTo>
                  <a:cubicBezTo>
                    <a:pt x="799" y="84"/>
                    <a:pt x="799" y="84"/>
                    <a:pt x="799" y="84"/>
                  </a:cubicBezTo>
                  <a:cubicBezTo>
                    <a:pt x="799" y="109"/>
                    <a:pt x="799" y="109"/>
                    <a:pt x="799" y="109"/>
                  </a:cubicBezTo>
                  <a:cubicBezTo>
                    <a:pt x="829" y="109"/>
                    <a:pt x="829" y="109"/>
                    <a:pt x="829" y="109"/>
                  </a:cubicBezTo>
                  <a:cubicBezTo>
                    <a:pt x="829" y="225"/>
                    <a:pt x="829" y="225"/>
                    <a:pt x="829" y="225"/>
                  </a:cubicBezTo>
                  <a:cubicBezTo>
                    <a:pt x="829" y="259"/>
                    <a:pt x="844" y="275"/>
                    <a:pt x="879" y="275"/>
                  </a:cubicBezTo>
                  <a:cubicBezTo>
                    <a:pt x="884" y="275"/>
                    <a:pt x="893" y="274"/>
                    <a:pt x="897" y="273"/>
                  </a:cubicBezTo>
                  <a:cubicBezTo>
                    <a:pt x="897" y="248"/>
                    <a:pt x="897" y="248"/>
                    <a:pt x="897" y="248"/>
                  </a:cubicBezTo>
                  <a:cubicBezTo>
                    <a:pt x="892" y="249"/>
                    <a:pt x="886" y="249"/>
                    <a:pt x="882" y="249"/>
                  </a:cubicBezTo>
                  <a:cubicBezTo>
                    <a:pt x="866" y="249"/>
                    <a:pt x="859" y="244"/>
                    <a:pt x="859" y="224"/>
                  </a:cubicBezTo>
                  <a:moveTo>
                    <a:pt x="783" y="275"/>
                  </a:moveTo>
                  <a:cubicBezTo>
                    <a:pt x="789" y="275"/>
                    <a:pt x="797" y="274"/>
                    <a:pt x="801" y="273"/>
                  </a:cubicBezTo>
                  <a:cubicBezTo>
                    <a:pt x="801" y="248"/>
                    <a:pt x="801" y="248"/>
                    <a:pt x="801" y="248"/>
                  </a:cubicBezTo>
                  <a:cubicBezTo>
                    <a:pt x="795" y="249"/>
                    <a:pt x="791" y="249"/>
                    <a:pt x="787" y="249"/>
                  </a:cubicBezTo>
                  <a:cubicBezTo>
                    <a:pt x="774" y="249"/>
                    <a:pt x="768" y="243"/>
                    <a:pt x="768" y="222"/>
                  </a:cubicBezTo>
                  <a:cubicBezTo>
                    <a:pt x="768" y="0"/>
                    <a:pt x="768" y="0"/>
                    <a:pt x="768" y="0"/>
                  </a:cubicBezTo>
                  <a:cubicBezTo>
                    <a:pt x="712" y="0"/>
                    <a:pt x="712" y="0"/>
                    <a:pt x="712" y="0"/>
                  </a:cubicBezTo>
                  <a:cubicBezTo>
                    <a:pt x="712" y="24"/>
                    <a:pt x="712" y="24"/>
                    <a:pt x="712" y="24"/>
                  </a:cubicBezTo>
                  <a:cubicBezTo>
                    <a:pt x="737" y="24"/>
                    <a:pt x="737" y="24"/>
                    <a:pt x="737" y="24"/>
                  </a:cubicBezTo>
                  <a:cubicBezTo>
                    <a:pt x="737" y="224"/>
                    <a:pt x="737" y="224"/>
                    <a:pt x="737" y="224"/>
                  </a:cubicBezTo>
                  <a:cubicBezTo>
                    <a:pt x="737" y="257"/>
                    <a:pt x="751" y="275"/>
                    <a:pt x="783" y="275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64721E85-2239-483B-879C-87964E713A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6125" y="429541"/>
              <a:ext cx="295044" cy="352779"/>
            </a:xfrm>
            <a:custGeom>
              <a:avLst/>
              <a:gdLst>
                <a:gd name="T0" fmla="*/ 85 w 243"/>
                <a:gd name="T1" fmla="*/ 195 h 288"/>
                <a:gd name="T2" fmla="*/ 125 w 243"/>
                <a:gd name="T3" fmla="*/ 223 h 288"/>
                <a:gd name="T4" fmla="*/ 158 w 243"/>
                <a:gd name="T5" fmla="*/ 203 h 288"/>
                <a:gd name="T6" fmla="*/ 110 w 243"/>
                <a:gd name="T7" fmla="*/ 176 h 288"/>
                <a:gd name="T8" fmla="*/ 36 w 243"/>
                <a:gd name="T9" fmla="*/ 150 h 288"/>
                <a:gd name="T10" fmla="*/ 5 w 243"/>
                <a:gd name="T11" fmla="*/ 87 h 288"/>
                <a:gd name="T12" fmla="*/ 119 w 243"/>
                <a:gd name="T13" fmla="*/ 0 h 288"/>
                <a:gd name="T14" fmla="*/ 236 w 243"/>
                <a:gd name="T15" fmla="*/ 86 h 288"/>
                <a:gd name="T16" fmla="*/ 153 w 243"/>
                <a:gd name="T17" fmla="*/ 86 h 288"/>
                <a:gd name="T18" fmla="*/ 118 w 243"/>
                <a:gd name="T19" fmla="*/ 62 h 288"/>
                <a:gd name="T20" fmla="*/ 90 w 243"/>
                <a:gd name="T21" fmla="*/ 80 h 288"/>
                <a:gd name="T22" fmla="*/ 130 w 243"/>
                <a:gd name="T23" fmla="*/ 104 h 288"/>
                <a:gd name="T24" fmla="*/ 208 w 243"/>
                <a:gd name="T25" fmla="*/ 130 h 288"/>
                <a:gd name="T26" fmla="*/ 243 w 243"/>
                <a:gd name="T27" fmla="*/ 194 h 288"/>
                <a:gd name="T28" fmla="*/ 122 w 243"/>
                <a:gd name="T29" fmla="*/ 288 h 288"/>
                <a:gd name="T30" fmla="*/ 0 w 243"/>
                <a:gd name="T31" fmla="*/ 195 h 288"/>
                <a:gd name="T32" fmla="*/ 85 w 243"/>
                <a:gd name="T33" fmla="*/ 195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3" h="288">
                  <a:moveTo>
                    <a:pt x="85" y="195"/>
                  </a:moveTo>
                  <a:cubicBezTo>
                    <a:pt x="90" y="216"/>
                    <a:pt x="101" y="223"/>
                    <a:pt x="125" y="223"/>
                  </a:cubicBezTo>
                  <a:cubicBezTo>
                    <a:pt x="146" y="223"/>
                    <a:pt x="158" y="215"/>
                    <a:pt x="158" y="203"/>
                  </a:cubicBezTo>
                  <a:cubicBezTo>
                    <a:pt x="158" y="186"/>
                    <a:pt x="142" y="185"/>
                    <a:pt x="110" y="176"/>
                  </a:cubicBezTo>
                  <a:cubicBezTo>
                    <a:pt x="72" y="166"/>
                    <a:pt x="48" y="158"/>
                    <a:pt x="36" y="150"/>
                  </a:cubicBezTo>
                  <a:cubicBezTo>
                    <a:pt x="15" y="135"/>
                    <a:pt x="5" y="114"/>
                    <a:pt x="5" y="87"/>
                  </a:cubicBezTo>
                  <a:cubicBezTo>
                    <a:pt x="5" y="34"/>
                    <a:pt x="47" y="0"/>
                    <a:pt x="119" y="0"/>
                  </a:cubicBezTo>
                  <a:cubicBezTo>
                    <a:pt x="189" y="0"/>
                    <a:pt x="231" y="31"/>
                    <a:pt x="236" y="86"/>
                  </a:cubicBezTo>
                  <a:cubicBezTo>
                    <a:pt x="153" y="86"/>
                    <a:pt x="153" y="86"/>
                    <a:pt x="153" y="86"/>
                  </a:cubicBezTo>
                  <a:cubicBezTo>
                    <a:pt x="150" y="70"/>
                    <a:pt x="139" y="62"/>
                    <a:pt x="118" y="62"/>
                  </a:cubicBezTo>
                  <a:cubicBezTo>
                    <a:pt x="99" y="62"/>
                    <a:pt x="90" y="68"/>
                    <a:pt x="90" y="80"/>
                  </a:cubicBezTo>
                  <a:cubicBezTo>
                    <a:pt x="90" y="95"/>
                    <a:pt x="104" y="98"/>
                    <a:pt x="130" y="104"/>
                  </a:cubicBezTo>
                  <a:cubicBezTo>
                    <a:pt x="164" y="113"/>
                    <a:pt x="191" y="119"/>
                    <a:pt x="208" y="130"/>
                  </a:cubicBezTo>
                  <a:cubicBezTo>
                    <a:pt x="232" y="146"/>
                    <a:pt x="243" y="166"/>
                    <a:pt x="243" y="194"/>
                  </a:cubicBezTo>
                  <a:cubicBezTo>
                    <a:pt x="243" y="253"/>
                    <a:pt x="201" y="288"/>
                    <a:pt x="122" y="288"/>
                  </a:cubicBezTo>
                  <a:cubicBezTo>
                    <a:pt x="48" y="288"/>
                    <a:pt x="6" y="253"/>
                    <a:pt x="0" y="195"/>
                  </a:cubicBezTo>
                  <a:lnTo>
                    <a:pt x="85" y="195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DE44ED71-C040-4229-9666-B07DD1B05D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0580" y="429541"/>
              <a:ext cx="328685" cy="352779"/>
            </a:xfrm>
            <a:custGeom>
              <a:avLst/>
              <a:gdLst>
                <a:gd name="T0" fmla="*/ 271 w 271"/>
                <a:gd name="T1" fmla="*/ 174 h 288"/>
                <a:gd name="T2" fmla="*/ 140 w 271"/>
                <a:gd name="T3" fmla="*/ 288 h 288"/>
                <a:gd name="T4" fmla="*/ 0 w 271"/>
                <a:gd name="T5" fmla="*/ 144 h 288"/>
                <a:gd name="T6" fmla="*/ 139 w 271"/>
                <a:gd name="T7" fmla="*/ 0 h 288"/>
                <a:gd name="T8" fmla="*/ 269 w 271"/>
                <a:gd name="T9" fmla="*/ 111 h 288"/>
                <a:gd name="T10" fmla="*/ 186 w 271"/>
                <a:gd name="T11" fmla="*/ 111 h 288"/>
                <a:gd name="T12" fmla="*/ 140 w 271"/>
                <a:gd name="T13" fmla="*/ 68 h 288"/>
                <a:gd name="T14" fmla="*/ 88 w 271"/>
                <a:gd name="T15" fmla="*/ 144 h 288"/>
                <a:gd name="T16" fmla="*/ 142 w 271"/>
                <a:gd name="T17" fmla="*/ 220 h 288"/>
                <a:gd name="T18" fmla="*/ 188 w 271"/>
                <a:gd name="T19" fmla="*/ 174 h 288"/>
                <a:gd name="T20" fmla="*/ 271 w 271"/>
                <a:gd name="T21" fmla="*/ 17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1" h="288">
                  <a:moveTo>
                    <a:pt x="271" y="174"/>
                  </a:moveTo>
                  <a:cubicBezTo>
                    <a:pt x="266" y="246"/>
                    <a:pt x="219" y="288"/>
                    <a:pt x="140" y="288"/>
                  </a:cubicBezTo>
                  <a:cubicBezTo>
                    <a:pt x="53" y="288"/>
                    <a:pt x="0" y="233"/>
                    <a:pt x="0" y="144"/>
                  </a:cubicBezTo>
                  <a:cubicBezTo>
                    <a:pt x="0" y="55"/>
                    <a:pt x="54" y="0"/>
                    <a:pt x="139" y="0"/>
                  </a:cubicBezTo>
                  <a:cubicBezTo>
                    <a:pt x="218" y="0"/>
                    <a:pt x="264" y="40"/>
                    <a:pt x="269" y="111"/>
                  </a:cubicBezTo>
                  <a:cubicBezTo>
                    <a:pt x="186" y="111"/>
                    <a:pt x="186" y="111"/>
                    <a:pt x="186" y="111"/>
                  </a:cubicBezTo>
                  <a:cubicBezTo>
                    <a:pt x="183" y="83"/>
                    <a:pt x="168" y="68"/>
                    <a:pt x="140" y="68"/>
                  </a:cubicBezTo>
                  <a:cubicBezTo>
                    <a:pt x="105" y="68"/>
                    <a:pt x="88" y="94"/>
                    <a:pt x="88" y="144"/>
                  </a:cubicBezTo>
                  <a:cubicBezTo>
                    <a:pt x="88" y="194"/>
                    <a:pt x="107" y="220"/>
                    <a:pt x="142" y="220"/>
                  </a:cubicBezTo>
                  <a:cubicBezTo>
                    <a:pt x="169" y="220"/>
                    <a:pt x="186" y="204"/>
                    <a:pt x="188" y="174"/>
                  </a:cubicBezTo>
                  <a:lnTo>
                    <a:pt x="271" y="174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072BB834-AF3C-4EED-BC86-8DE3070221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6534" y="439542"/>
              <a:ext cx="327776" cy="333231"/>
            </a:xfrm>
            <a:custGeom>
              <a:avLst/>
              <a:gdLst>
                <a:gd name="T0" fmla="*/ 0 w 721"/>
                <a:gd name="T1" fmla="*/ 0 h 733"/>
                <a:gd name="T2" fmla="*/ 237 w 721"/>
                <a:gd name="T3" fmla="*/ 0 h 733"/>
                <a:gd name="T4" fmla="*/ 360 w 721"/>
                <a:gd name="T5" fmla="*/ 474 h 733"/>
                <a:gd name="T6" fmla="*/ 491 w 721"/>
                <a:gd name="T7" fmla="*/ 0 h 733"/>
                <a:gd name="T8" fmla="*/ 721 w 721"/>
                <a:gd name="T9" fmla="*/ 0 h 733"/>
                <a:gd name="T10" fmla="*/ 478 w 721"/>
                <a:gd name="T11" fmla="*/ 733 h 733"/>
                <a:gd name="T12" fmla="*/ 245 w 721"/>
                <a:gd name="T13" fmla="*/ 733 h 733"/>
                <a:gd name="T14" fmla="*/ 0 w 721"/>
                <a:gd name="T15" fmla="*/ 0 h 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1" h="733">
                  <a:moveTo>
                    <a:pt x="0" y="0"/>
                  </a:moveTo>
                  <a:lnTo>
                    <a:pt x="237" y="0"/>
                  </a:lnTo>
                  <a:lnTo>
                    <a:pt x="360" y="474"/>
                  </a:lnTo>
                  <a:lnTo>
                    <a:pt x="491" y="0"/>
                  </a:lnTo>
                  <a:lnTo>
                    <a:pt x="721" y="0"/>
                  </a:lnTo>
                  <a:lnTo>
                    <a:pt x="478" y="733"/>
                  </a:lnTo>
                  <a:lnTo>
                    <a:pt x="245" y="7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D98FB805-93F1-4DD1-A922-41F0F7210F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784" y="429541"/>
              <a:ext cx="429609" cy="352779"/>
            </a:xfrm>
            <a:custGeom>
              <a:avLst/>
              <a:gdLst>
                <a:gd name="T0" fmla="*/ 101 w 354"/>
                <a:gd name="T1" fmla="*/ 0 h 288"/>
                <a:gd name="T2" fmla="*/ 73 w 354"/>
                <a:gd name="T3" fmla="*/ 12 h 288"/>
                <a:gd name="T4" fmla="*/ 15 w 354"/>
                <a:gd name="T5" fmla="*/ 69 h 288"/>
                <a:gd name="T6" fmla="*/ 15 w 354"/>
                <a:gd name="T7" fmla="*/ 127 h 288"/>
                <a:gd name="T8" fmla="*/ 177 w 354"/>
                <a:gd name="T9" fmla="*/ 288 h 288"/>
                <a:gd name="T10" fmla="*/ 338 w 354"/>
                <a:gd name="T11" fmla="*/ 127 h 288"/>
                <a:gd name="T12" fmla="*/ 338 w 354"/>
                <a:gd name="T13" fmla="*/ 69 h 288"/>
                <a:gd name="T14" fmla="*/ 281 w 354"/>
                <a:gd name="T15" fmla="*/ 12 h 288"/>
                <a:gd name="T16" fmla="*/ 252 w 354"/>
                <a:gd name="T17" fmla="*/ 0 h 288"/>
                <a:gd name="T18" fmla="*/ 224 w 354"/>
                <a:gd name="T19" fmla="*/ 12 h 288"/>
                <a:gd name="T20" fmla="*/ 177 w 354"/>
                <a:gd name="T21" fmla="*/ 59 h 288"/>
                <a:gd name="T22" fmla="*/ 130 w 354"/>
                <a:gd name="T23" fmla="*/ 12 h 288"/>
                <a:gd name="T24" fmla="*/ 101 w 354"/>
                <a:gd name="T25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4" h="288">
                  <a:moveTo>
                    <a:pt x="101" y="0"/>
                  </a:moveTo>
                  <a:cubicBezTo>
                    <a:pt x="91" y="0"/>
                    <a:pt x="80" y="4"/>
                    <a:pt x="73" y="12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0" y="85"/>
                    <a:pt x="0" y="111"/>
                    <a:pt x="15" y="127"/>
                  </a:cubicBezTo>
                  <a:cubicBezTo>
                    <a:pt x="177" y="288"/>
                    <a:pt x="177" y="288"/>
                    <a:pt x="177" y="288"/>
                  </a:cubicBezTo>
                  <a:cubicBezTo>
                    <a:pt x="338" y="127"/>
                    <a:pt x="338" y="127"/>
                    <a:pt x="338" y="127"/>
                  </a:cubicBezTo>
                  <a:cubicBezTo>
                    <a:pt x="354" y="111"/>
                    <a:pt x="354" y="85"/>
                    <a:pt x="338" y="69"/>
                  </a:cubicBezTo>
                  <a:cubicBezTo>
                    <a:pt x="281" y="12"/>
                    <a:pt x="281" y="12"/>
                    <a:pt x="281" y="12"/>
                  </a:cubicBezTo>
                  <a:cubicBezTo>
                    <a:pt x="273" y="4"/>
                    <a:pt x="263" y="0"/>
                    <a:pt x="252" y="0"/>
                  </a:cubicBezTo>
                  <a:cubicBezTo>
                    <a:pt x="242" y="0"/>
                    <a:pt x="232" y="4"/>
                    <a:pt x="224" y="12"/>
                  </a:cubicBezTo>
                  <a:cubicBezTo>
                    <a:pt x="177" y="59"/>
                    <a:pt x="177" y="59"/>
                    <a:pt x="177" y="59"/>
                  </a:cubicBezTo>
                  <a:cubicBezTo>
                    <a:pt x="130" y="12"/>
                    <a:pt x="130" y="12"/>
                    <a:pt x="130" y="12"/>
                  </a:cubicBezTo>
                  <a:cubicBezTo>
                    <a:pt x="122" y="4"/>
                    <a:pt x="111" y="0"/>
                    <a:pt x="101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71225E3C-921D-42FF-B4D6-693BE03962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62744" y="706400"/>
              <a:ext cx="66828" cy="68647"/>
            </a:xfrm>
            <a:custGeom>
              <a:avLst/>
              <a:gdLst>
                <a:gd name="T0" fmla="*/ 27 w 55"/>
                <a:gd name="T1" fmla="*/ 56 h 56"/>
                <a:gd name="T2" fmla="*/ 0 w 55"/>
                <a:gd name="T3" fmla="*/ 28 h 56"/>
                <a:gd name="T4" fmla="*/ 27 w 55"/>
                <a:gd name="T5" fmla="*/ 0 h 56"/>
                <a:gd name="T6" fmla="*/ 55 w 55"/>
                <a:gd name="T7" fmla="*/ 28 h 56"/>
                <a:gd name="T8" fmla="*/ 27 w 55"/>
                <a:gd name="T9" fmla="*/ 56 h 56"/>
                <a:gd name="T10" fmla="*/ 27 w 55"/>
                <a:gd name="T11" fmla="*/ 5 h 56"/>
                <a:gd name="T12" fmla="*/ 6 w 55"/>
                <a:gd name="T13" fmla="*/ 28 h 56"/>
                <a:gd name="T14" fmla="*/ 27 w 55"/>
                <a:gd name="T15" fmla="*/ 51 h 56"/>
                <a:gd name="T16" fmla="*/ 49 w 55"/>
                <a:gd name="T17" fmla="*/ 28 h 56"/>
                <a:gd name="T18" fmla="*/ 27 w 55"/>
                <a:gd name="T19" fmla="*/ 5 h 56"/>
                <a:gd name="T20" fmla="*/ 22 w 55"/>
                <a:gd name="T21" fmla="*/ 44 h 56"/>
                <a:gd name="T22" fmla="*/ 16 w 55"/>
                <a:gd name="T23" fmla="*/ 44 h 56"/>
                <a:gd name="T24" fmla="*/ 16 w 55"/>
                <a:gd name="T25" fmla="*/ 13 h 56"/>
                <a:gd name="T26" fmla="*/ 28 w 55"/>
                <a:gd name="T27" fmla="*/ 13 h 56"/>
                <a:gd name="T28" fmla="*/ 40 w 55"/>
                <a:gd name="T29" fmla="*/ 22 h 56"/>
                <a:gd name="T30" fmla="*/ 31 w 55"/>
                <a:gd name="T31" fmla="*/ 30 h 56"/>
                <a:gd name="T32" fmla="*/ 40 w 55"/>
                <a:gd name="T33" fmla="*/ 44 h 56"/>
                <a:gd name="T34" fmla="*/ 34 w 55"/>
                <a:gd name="T35" fmla="*/ 44 h 56"/>
                <a:gd name="T36" fmla="*/ 26 w 55"/>
                <a:gd name="T37" fmla="*/ 31 h 56"/>
                <a:gd name="T38" fmla="*/ 22 w 55"/>
                <a:gd name="T39" fmla="*/ 31 h 56"/>
                <a:gd name="T40" fmla="*/ 22 w 55"/>
                <a:gd name="T41" fmla="*/ 44 h 56"/>
                <a:gd name="T42" fmla="*/ 27 w 55"/>
                <a:gd name="T43" fmla="*/ 26 h 56"/>
                <a:gd name="T44" fmla="*/ 34 w 55"/>
                <a:gd name="T45" fmla="*/ 21 h 56"/>
                <a:gd name="T46" fmla="*/ 28 w 55"/>
                <a:gd name="T47" fmla="*/ 17 h 56"/>
                <a:gd name="T48" fmla="*/ 22 w 55"/>
                <a:gd name="T49" fmla="*/ 17 h 56"/>
                <a:gd name="T50" fmla="*/ 22 w 55"/>
                <a:gd name="T51" fmla="*/ 26 h 56"/>
                <a:gd name="T52" fmla="*/ 27 w 55"/>
                <a:gd name="T53" fmla="*/ 2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5" h="56">
                  <a:moveTo>
                    <a:pt x="27" y="56"/>
                  </a:moveTo>
                  <a:cubicBezTo>
                    <a:pt x="11" y="56"/>
                    <a:pt x="0" y="44"/>
                    <a:pt x="0" y="28"/>
                  </a:cubicBezTo>
                  <a:cubicBezTo>
                    <a:pt x="0" y="11"/>
                    <a:pt x="12" y="0"/>
                    <a:pt x="27" y="0"/>
                  </a:cubicBezTo>
                  <a:cubicBezTo>
                    <a:pt x="42" y="0"/>
                    <a:pt x="55" y="11"/>
                    <a:pt x="55" y="28"/>
                  </a:cubicBezTo>
                  <a:cubicBezTo>
                    <a:pt x="55" y="45"/>
                    <a:pt x="42" y="56"/>
                    <a:pt x="27" y="56"/>
                  </a:cubicBezTo>
                  <a:close/>
                  <a:moveTo>
                    <a:pt x="27" y="5"/>
                  </a:moveTo>
                  <a:cubicBezTo>
                    <a:pt x="15" y="5"/>
                    <a:pt x="6" y="14"/>
                    <a:pt x="6" y="28"/>
                  </a:cubicBezTo>
                  <a:cubicBezTo>
                    <a:pt x="6" y="41"/>
                    <a:pt x="14" y="51"/>
                    <a:pt x="27" y="51"/>
                  </a:cubicBezTo>
                  <a:cubicBezTo>
                    <a:pt x="39" y="51"/>
                    <a:pt x="49" y="42"/>
                    <a:pt x="49" y="28"/>
                  </a:cubicBezTo>
                  <a:cubicBezTo>
                    <a:pt x="49" y="14"/>
                    <a:pt x="39" y="5"/>
                    <a:pt x="27" y="5"/>
                  </a:cubicBezTo>
                  <a:close/>
                  <a:moveTo>
                    <a:pt x="22" y="44"/>
                  </a:moveTo>
                  <a:cubicBezTo>
                    <a:pt x="16" y="44"/>
                    <a:pt x="16" y="44"/>
                    <a:pt x="16" y="44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36" y="13"/>
                    <a:pt x="40" y="16"/>
                    <a:pt x="40" y="22"/>
                  </a:cubicBezTo>
                  <a:cubicBezTo>
                    <a:pt x="40" y="27"/>
                    <a:pt x="36" y="30"/>
                    <a:pt x="31" y="30"/>
                  </a:cubicBezTo>
                  <a:cubicBezTo>
                    <a:pt x="40" y="44"/>
                    <a:pt x="40" y="44"/>
                    <a:pt x="40" y="44"/>
                  </a:cubicBezTo>
                  <a:cubicBezTo>
                    <a:pt x="34" y="44"/>
                    <a:pt x="34" y="44"/>
                    <a:pt x="34" y="44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2" y="31"/>
                    <a:pt x="22" y="31"/>
                    <a:pt x="22" y="31"/>
                  </a:cubicBezTo>
                  <a:lnTo>
                    <a:pt x="22" y="44"/>
                  </a:lnTo>
                  <a:close/>
                  <a:moveTo>
                    <a:pt x="27" y="26"/>
                  </a:moveTo>
                  <a:cubicBezTo>
                    <a:pt x="31" y="26"/>
                    <a:pt x="34" y="26"/>
                    <a:pt x="34" y="21"/>
                  </a:cubicBezTo>
                  <a:cubicBezTo>
                    <a:pt x="34" y="18"/>
                    <a:pt x="31" y="17"/>
                    <a:pt x="28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2" y="26"/>
                    <a:pt x="22" y="26"/>
                    <a:pt x="22" y="26"/>
                  </a:cubicBezTo>
                  <a:lnTo>
                    <a:pt x="27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825406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out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 for one column layout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557931" y="1767532"/>
            <a:ext cx="8588452" cy="3977640"/>
          </a:xfrm>
        </p:spPr>
        <p:txBody>
          <a:bodyPr/>
          <a:lstStyle>
            <a:lvl1pPr>
              <a:defRPr cap="none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Body text</a:t>
            </a:r>
          </a:p>
          <a:p>
            <a:pPr lvl="1"/>
            <a:r>
              <a:rPr lang="en-US" dirty="0"/>
              <a:t>First-level bullet</a:t>
            </a:r>
          </a:p>
          <a:p>
            <a:pPr lvl="2"/>
            <a:r>
              <a:rPr lang="en-US" dirty="0"/>
              <a:t>Second-level bullet</a:t>
            </a:r>
          </a:p>
          <a:p>
            <a:pPr lvl="3"/>
            <a:r>
              <a:rPr lang="en-US" dirty="0"/>
              <a:t>Third-level bullet</a:t>
            </a:r>
          </a:p>
          <a:p>
            <a:pPr lvl="4"/>
            <a:r>
              <a:rPr lang="en-US" dirty="0"/>
              <a:t>Fourth-level bullet</a:t>
            </a:r>
          </a:p>
          <a:p>
            <a:pPr lvl="5"/>
            <a:r>
              <a:rPr lang="en-US" dirty="0"/>
              <a:t>Fifth-level bullet</a:t>
            </a:r>
          </a:p>
          <a:p>
            <a:pPr lvl="6"/>
            <a:r>
              <a:rPr lang="en-US" dirty="0"/>
              <a:t>Sixth-level bullet</a:t>
            </a:r>
          </a:p>
          <a:p>
            <a:pPr lvl="7"/>
            <a:r>
              <a:rPr lang="en-US" dirty="0"/>
              <a:t>Seventh-level bullet</a:t>
            </a:r>
          </a:p>
          <a:p>
            <a:pPr lvl="8"/>
            <a:r>
              <a:rPr lang="en-US" dirty="0"/>
              <a:t>Eighth-level bullet</a:t>
            </a:r>
          </a:p>
        </p:txBody>
      </p:sp>
    </p:spTree>
    <p:extLst>
      <p:ext uri="{BB962C8B-B14F-4D97-AF65-F5344CB8AC3E}">
        <p14:creationId xmlns:p14="http://schemas.microsoft.com/office/powerpoint/2010/main" val="210836138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57931" y="530351"/>
            <a:ext cx="9667725" cy="71323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 for one column layout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557931" y="1767532"/>
            <a:ext cx="8588452" cy="3977640"/>
          </a:xfrm>
        </p:spPr>
        <p:txBody>
          <a:bodyPr/>
          <a:lstStyle>
            <a:lvl1pPr>
              <a:buClr>
                <a:schemeClr val="tx1"/>
              </a:buClr>
              <a:defRPr sz="1350" b="1" cap="none" baseline="0">
                <a:solidFill>
                  <a:schemeClr val="tx2"/>
                </a:solidFill>
              </a:defRPr>
            </a:lvl1pPr>
            <a:lvl2pPr marL="0" indent="0">
              <a:buClr>
                <a:schemeClr val="tx1"/>
              </a:buClr>
              <a:buNone/>
              <a:defRPr baseline="0">
                <a:solidFill>
                  <a:schemeClr val="tx2"/>
                </a:solidFill>
              </a:defRPr>
            </a:lvl2pPr>
            <a:lvl3pPr marL="128588" indent="-128588">
              <a:spcBef>
                <a:spcPts val="9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050" baseline="0">
                <a:solidFill>
                  <a:schemeClr val="tx2"/>
                </a:solidFill>
              </a:defRPr>
            </a:lvl3pPr>
            <a:lvl4pPr marL="257175" indent="-128588">
              <a:buClr>
                <a:schemeClr val="tx1"/>
              </a:buClr>
              <a:buFont typeface="Arial" panose="020B0604020202020204" pitchFamily="34" charset="0"/>
              <a:buChar char="–"/>
              <a:defRPr baseline="0">
                <a:solidFill>
                  <a:schemeClr val="tx2"/>
                </a:solidFill>
              </a:defRPr>
            </a:lvl4pPr>
            <a:lvl5pPr marL="428625" indent="-171450"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5pPr>
            <a:lvl6pPr marL="557213" indent="-128588">
              <a:buClr>
                <a:schemeClr val="tx1"/>
              </a:buClr>
              <a:buFont typeface="Arial" panose="020B0604020202020204" pitchFamily="34" charset="0"/>
              <a:buChar char="–"/>
              <a:defRPr baseline="0">
                <a:solidFill>
                  <a:schemeClr val="tx2"/>
                </a:solidFill>
              </a:defRPr>
            </a:lvl6pPr>
            <a:lvl7pPr marL="685800" indent="-123825">
              <a:buFont typeface="Arial" panose="020B0604020202020204" pitchFamily="34" charset="0"/>
              <a:buChar char="•"/>
              <a:defRPr/>
            </a:lvl7pPr>
            <a:lvl8pPr marL="819150" indent="-133350">
              <a:buFont typeface="Arial" panose="020B0604020202020204" pitchFamily="34" charset="0"/>
              <a:buChar char="–"/>
              <a:defRPr/>
            </a:lvl8pPr>
            <a:lvl9pPr marL="942975" indent="-123825">
              <a:buFont typeface="Arial" panose="020B0604020202020204" pitchFamily="34" charset="0"/>
              <a:buChar char="•"/>
              <a:defRPr baseline="0"/>
            </a:lvl9pPr>
          </a:lstStyle>
          <a:p>
            <a:pPr lvl="0"/>
            <a:r>
              <a:rPr lang="en-US" dirty="0"/>
              <a:t>Click to add Header</a:t>
            </a:r>
          </a:p>
          <a:p>
            <a:pPr lvl="1"/>
            <a:r>
              <a:rPr lang="en-US" dirty="0"/>
              <a:t>Body text</a:t>
            </a:r>
          </a:p>
          <a:p>
            <a:pPr lvl="2"/>
            <a:r>
              <a:rPr lang="en-US" dirty="0"/>
              <a:t>First-level bullet</a:t>
            </a:r>
          </a:p>
          <a:p>
            <a:pPr lvl="3"/>
            <a:r>
              <a:rPr lang="en-US" dirty="0"/>
              <a:t>Second-level bullet</a:t>
            </a:r>
          </a:p>
          <a:p>
            <a:pPr lvl="4"/>
            <a:r>
              <a:rPr lang="en-US" dirty="0"/>
              <a:t>Third-level bullet</a:t>
            </a:r>
          </a:p>
          <a:p>
            <a:pPr lvl="5"/>
            <a:r>
              <a:rPr lang="en-US" dirty="0"/>
              <a:t>Fourth-level bullet</a:t>
            </a:r>
          </a:p>
          <a:p>
            <a:pPr lvl="6"/>
            <a:r>
              <a:rPr lang="en-US" dirty="0"/>
              <a:t>Fifth-level bullet</a:t>
            </a:r>
          </a:p>
          <a:p>
            <a:pPr lvl="7"/>
            <a:r>
              <a:rPr lang="en-US" dirty="0"/>
              <a:t>Sixth-level bullet</a:t>
            </a:r>
          </a:p>
          <a:p>
            <a:pPr lvl="8"/>
            <a:r>
              <a:rPr lang="en-US" dirty="0"/>
              <a:t>Seventh-level bullet</a:t>
            </a:r>
          </a:p>
        </p:txBody>
      </p:sp>
    </p:spTree>
    <p:extLst>
      <p:ext uri="{BB962C8B-B14F-4D97-AF65-F5344CB8AC3E}">
        <p14:creationId xmlns:p14="http://schemas.microsoft.com/office/powerpoint/2010/main" val="112044369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57931" y="530351"/>
            <a:ext cx="9667725" cy="71323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 for two column layout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 bwMode="gray">
          <a:xfrm>
            <a:off x="557931" y="1767532"/>
            <a:ext cx="5238479" cy="3978176"/>
          </a:xfrm>
        </p:spPr>
        <p:txBody>
          <a:bodyPr vert="horz" lIns="0" tIns="0" rIns="0" bIns="0" rtlCol="0">
            <a:noAutofit/>
          </a:bodyPr>
          <a:lstStyle>
            <a:lvl1pPr>
              <a:buClr>
                <a:schemeClr val="tx1"/>
              </a:buClr>
              <a:defRPr lang="en-US" sz="1350" b="1" cap="none" baseline="0" dirty="0" smtClean="0">
                <a:solidFill>
                  <a:schemeClr val="tx2"/>
                </a:solidFill>
              </a:defRPr>
            </a:lvl1pPr>
            <a:lvl2pPr marL="0" indent="0">
              <a:buClr>
                <a:schemeClr val="tx1"/>
              </a:buClr>
              <a:buNone/>
              <a:defRPr lang="en-US" baseline="0" dirty="0" smtClean="0">
                <a:solidFill>
                  <a:schemeClr val="tx2"/>
                </a:solidFill>
              </a:defRPr>
            </a:lvl2pPr>
            <a:lvl3pPr marL="128588" indent="-128588">
              <a:spcBef>
                <a:spcPts val="9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lang="en-US" sz="1050" baseline="0" dirty="0" smtClean="0">
                <a:solidFill>
                  <a:schemeClr val="tx2"/>
                </a:solidFill>
              </a:defRPr>
            </a:lvl3pPr>
            <a:lvl4pPr marL="257175" indent="-128588">
              <a:buClr>
                <a:schemeClr val="tx1"/>
              </a:buClr>
              <a:buFont typeface="Arial" panose="020B0604020202020204" pitchFamily="34" charset="0"/>
              <a:buChar char="–"/>
              <a:defRPr lang="en-US" baseline="0" dirty="0" smtClean="0">
                <a:solidFill>
                  <a:schemeClr val="tx2"/>
                </a:solidFill>
              </a:defRPr>
            </a:lvl4pPr>
            <a:lvl5pPr marL="385763" indent="-128588">
              <a:buClr>
                <a:schemeClr val="tx1"/>
              </a:buClr>
              <a:buFont typeface="Arial" panose="020B0604020202020204" pitchFamily="34" charset="0"/>
              <a:buChar char="•"/>
              <a:defRPr lang="en-US" dirty="0">
                <a:solidFill>
                  <a:schemeClr val="tx2"/>
                </a:solidFill>
              </a:defRPr>
            </a:lvl5pPr>
            <a:lvl6pPr marL="514350" indent="-128588">
              <a:buClr>
                <a:schemeClr val="tx1"/>
              </a:buClr>
              <a:buFont typeface="Arial" panose="020B0604020202020204" pitchFamily="34" charset="0"/>
              <a:buChar char="–"/>
              <a:defRPr baseline="0">
                <a:solidFill>
                  <a:schemeClr val="tx2"/>
                </a:solidFill>
              </a:defRPr>
            </a:lvl6pPr>
            <a:lvl7pPr marL="645319" indent="-129779">
              <a:buFont typeface="Arial" panose="020B0604020202020204" pitchFamily="34" charset="0"/>
              <a:buChar char="•"/>
              <a:defRPr/>
            </a:lvl7pPr>
            <a:lvl8pPr marL="773906" indent="-128588">
              <a:buFont typeface="Arial" panose="020B0604020202020204" pitchFamily="34" charset="0"/>
              <a:buChar char="–"/>
              <a:defRPr/>
            </a:lvl8pPr>
            <a:lvl9pPr marL="902494" indent="-128588">
              <a:buFont typeface="Arial" panose="020B0604020202020204" pitchFamily="34" charset="0"/>
              <a:buChar char="•"/>
              <a:defRPr baseline="0"/>
            </a:lvl9pPr>
          </a:lstStyle>
          <a:p>
            <a:pPr lvl="0"/>
            <a:r>
              <a:rPr lang="en-US" dirty="0"/>
              <a:t>Click to add Header</a:t>
            </a:r>
          </a:p>
          <a:p>
            <a:pPr lvl="1"/>
            <a:r>
              <a:rPr lang="en-US" dirty="0"/>
              <a:t>Body text</a:t>
            </a:r>
          </a:p>
          <a:p>
            <a:pPr lvl="2"/>
            <a:r>
              <a:rPr lang="en-US" dirty="0"/>
              <a:t>First-level bullet</a:t>
            </a:r>
          </a:p>
          <a:p>
            <a:pPr lvl="3"/>
            <a:r>
              <a:rPr lang="en-US" dirty="0"/>
              <a:t>Second-level bullet</a:t>
            </a:r>
          </a:p>
          <a:p>
            <a:pPr lvl="4"/>
            <a:r>
              <a:rPr lang="en-US" dirty="0"/>
              <a:t>Third-level bullet</a:t>
            </a:r>
          </a:p>
          <a:p>
            <a:pPr lvl="5"/>
            <a:r>
              <a:rPr lang="en-US" dirty="0"/>
              <a:t>Fourth-level bullet</a:t>
            </a:r>
          </a:p>
          <a:p>
            <a:pPr lvl="6"/>
            <a:r>
              <a:rPr lang="en-US" dirty="0"/>
              <a:t>Fifth-level bullet</a:t>
            </a:r>
          </a:p>
          <a:p>
            <a:pPr lvl="7"/>
            <a:r>
              <a:rPr lang="en-US" dirty="0"/>
              <a:t>Sixth-level bullet</a:t>
            </a:r>
          </a:p>
          <a:p>
            <a:pPr lvl="8"/>
            <a:r>
              <a:rPr lang="en-US" dirty="0"/>
              <a:t>Seventh-level bullet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0" hasCustomPrompt="1"/>
          </p:nvPr>
        </p:nvSpPr>
        <p:spPr bwMode="gray">
          <a:xfrm>
            <a:off x="6388610" y="1767532"/>
            <a:ext cx="5238479" cy="3978176"/>
          </a:xfrm>
        </p:spPr>
        <p:txBody>
          <a:bodyPr vert="horz" lIns="0" tIns="0" rIns="0" bIns="0" rtlCol="0">
            <a:noAutofit/>
          </a:bodyPr>
          <a:lstStyle>
            <a:lvl1pPr>
              <a:buClr>
                <a:schemeClr val="tx1"/>
              </a:buClr>
              <a:defRPr lang="en-US" sz="1350" b="1" cap="none" baseline="0" dirty="0" smtClean="0">
                <a:solidFill>
                  <a:schemeClr val="tx2"/>
                </a:solidFill>
              </a:defRPr>
            </a:lvl1pPr>
            <a:lvl2pPr marL="0" indent="0">
              <a:buClr>
                <a:schemeClr val="tx1"/>
              </a:buClr>
              <a:buNone/>
              <a:defRPr lang="en-US" baseline="0" dirty="0" smtClean="0">
                <a:solidFill>
                  <a:schemeClr val="tx2"/>
                </a:solidFill>
              </a:defRPr>
            </a:lvl2pPr>
            <a:lvl3pPr marL="128588" indent="-128588">
              <a:spcBef>
                <a:spcPts val="9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lang="en-US" sz="1050" baseline="0" dirty="0" smtClean="0">
                <a:solidFill>
                  <a:schemeClr val="tx2"/>
                </a:solidFill>
              </a:defRPr>
            </a:lvl3pPr>
            <a:lvl4pPr marL="257175" indent="-128588">
              <a:buClr>
                <a:schemeClr val="tx1"/>
              </a:buClr>
              <a:buFont typeface="Arial" panose="020B0604020202020204" pitchFamily="34" charset="0"/>
              <a:buChar char="–"/>
              <a:defRPr lang="en-US" baseline="0" dirty="0" smtClean="0">
                <a:solidFill>
                  <a:schemeClr val="tx2"/>
                </a:solidFill>
              </a:defRPr>
            </a:lvl4pPr>
            <a:lvl5pPr marL="385763" indent="-128588">
              <a:buClr>
                <a:schemeClr val="tx1"/>
              </a:buClr>
              <a:buFont typeface="Arial" panose="020B0604020202020204" pitchFamily="34" charset="0"/>
              <a:buChar char="•"/>
              <a:defRPr lang="en-US" dirty="0">
                <a:solidFill>
                  <a:schemeClr val="tx2"/>
                </a:solidFill>
              </a:defRPr>
            </a:lvl5pPr>
            <a:lvl6pPr marL="514350" indent="-128588">
              <a:buClr>
                <a:schemeClr val="tx1"/>
              </a:buClr>
              <a:buFont typeface="Arial" panose="020B0604020202020204" pitchFamily="34" charset="0"/>
              <a:buChar char="–"/>
              <a:defRPr baseline="0">
                <a:solidFill>
                  <a:schemeClr val="tx2"/>
                </a:solidFill>
              </a:defRPr>
            </a:lvl6pPr>
            <a:lvl7pPr marL="645319" indent="-129779">
              <a:buFont typeface="Arial" panose="020B0604020202020204" pitchFamily="34" charset="0"/>
              <a:buChar char="•"/>
              <a:defRPr/>
            </a:lvl7pPr>
            <a:lvl8pPr marL="773906" indent="-128588">
              <a:buFont typeface="Arial" panose="020B0604020202020204" pitchFamily="34" charset="0"/>
              <a:buChar char="–"/>
              <a:defRPr/>
            </a:lvl8pPr>
            <a:lvl9pPr marL="902494" indent="-128588">
              <a:buFont typeface="Arial" panose="020B0604020202020204" pitchFamily="34" charset="0"/>
              <a:buChar char="•"/>
              <a:defRPr baseline="0"/>
            </a:lvl9pPr>
          </a:lstStyle>
          <a:p>
            <a:pPr lvl="0"/>
            <a:r>
              <a:rPr lang="en-US" dirty="0"/>
              <a:t>Click to add Header</a:t>
            </a:r>
          </a:p>
          <a:p>
            <a:pPr lvl="1"/>
            <a:r>
              <a:rPr lang="en-US" dirty="0"/>
              <a:t>Body text</a:t>
            </a:r>
          </a:p>
          <a:p>
            <a:pPr lvl="2"/>
            <a:r>
              <a:rPr lang="en-US" dirty="0"/>
              <a:t>First-level bullet</a:t>
            </a:r>
          </a:p>
          <a:p>
            <a:pPr lvl="3"/>
            <a:r>
              <a:rPr lang="en-US" dirty="0"/>
              <a:t>Second-level bullet</a:t>
            </a:r>
          </a:p>
          <a:p>
            <a:pPr lvl="4"/>
            <a:r>
              <a:rPr lang="en-US" dirty="0"/>
              <a:t>Third-level bullet</a:t>
            </a:r>
          </a:p>
          <a:p>
            <a:pPr lvl="5"/>
            <a:r>
              <a:rPr lang="en-US" dirty="0"/>
              <a:t>Fourth-level bullet</a:t>
            </a:r>
          </a:p>
          <a:p>
            <a:pPr lvl="6"/>
            <a:r>
              <a:rPr lang="en-US" dirty="0"/>
              <a:t>Fifth-level bullet</a:t>
            </a:r>
          </a:p>
          <a:p>
            <a:pPr lvl="7"/>
            <a:r>
              <a:rPr lang="en-US" dirty="0"/>
              <a:t>Sixth-level bullet</a:t>
            </a:r>
          </a:p>
          <a:p>
            <a:pPr lvl="8"/>
            <a:r>
              <a:rPr lang="en-US" dirty="0"/>
              <a:t>Seventh-level bullet</a:t>
            </a:r>
          </a:p>
        </p:txBody>
      </p:sp>
    </p:spTree>
    <p:extLst>
      <p:ext uri="{BB962C8B-B14F-4D97-AF65-F5344CB8AC3E}">
        <p14:creationId xmlns:p14="http://schemas.microsoft.com/office/powerpoint/2010/main" val="235759295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57931" y="530351"/>
            <a:ext cx="9667725" cy="71323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 for three column layout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 bwMode="gray">
          <a:xfrm>
            <a:off x="557931" y="1764792"/>
            <a:ext cx="3434085" cy="3988308"/>
          </a:xfrm>
        </p:spPr>
        <p:txBody>
          <a:bodyPr vert="horz" lIns="0" tIns="0" rIns="0" bIns="0" rtlCol="0">
            <a:noAutofit/>
          </a:bodyPr>
          <a:lstStyle>
            <a:lvl1pPr>
              <a:buClr>
                <a:schemeClr val="tx1"/>
              </a:buClr>
              <a:defRPr lang="en-US" sz="1350" b="1" cap="none" baseline="0" dirty="0" smtClean="0">
                <a:solidFill>
                  <a:schemeClr val="tx2"/>
                </a:solidFill>
              </a:defRPr>
            </a:lvl1pPr>
            <a:lvl2pPr marL="0" indent="0">
              <a:buClr>
                <a:schemeClr val="tx1"/>
              </a:buClr>
              <a:buNone/>
              <a:defRPr lang="en-US" dirty="0" smtClean="0">
                <a:solidFill>
                  <a:schemeClr val="tx2"/>
                </a:solidFill>
              </a:defRPr>
            </a:lvl2pPr>
            <a:lvl3pPr marL="130969" indent="-130969">
              <a:spcBef>
                <a:spcPts val="9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lang="en-US" sz="1050" dirty="0" smtClean="0">
                <a:solidFill>
                  <a:schemeClr val="tx2"/>
                </a:solidFill>
              </a:defRPr>
            </a:lvl3pPr>
            <a:lvl4pPr marL="260747" indent="-129779">
              <a:buClr>
                <a:schemeClr val="tx1"/>
              </a:buClr>
              <a:buFont typeface="Arial" panose="020B0604020202020204" pitchFamily="34" charset="0"/>
              <a:buChar char="–"/>
              <a:defRPr lang="en-US" dirty="0" smtClean="0">
                <a:solidFill>
                  <a:schemeClr val="tx2"/>
                </a:solidFill>
              </a:defRPr>
            </a:lvl4pPr>
            <a:lvl5pPr marL="383381" indent="-122635">
              <a:buClr>
                <a:schemeClr val="tx1"/>
              </a:buClr>
              <a:buFont typeface="Arial" panose="020B0604020202020204" pitchFamily="34" charset="0"/>
              <a:buChar char="•"/>
              <a:defRPr lang="en-US" dirty="0">
                <a:solidFill>
                  <a:schemeClr val="tx2"/>
                </a:solidFill>
              </a:defRPr>
            </a:lvl5pPr>
            <a:lvl6pPr marL="514350" indent="-130969">
              <a:buClr>
                <a:schemeClr val="tx1"/>
              </a:buClr>
              <a:buFont typeface="Arial" panose="020B0604020202020204" pitchFamily="34" charset="0"/>
              <a:buChar char="–"/>
              <a:defRPr>
                <a:solidFill>
                  <a:schemeClr val="tx2"/>
                </a:solidFill>
              </a:defRPr>
            </a:lvl6pPr>
            <a:lvl7pPr marL="645319" indent="-129779">
              <a:buFont typeface="Arial" panose="020B0604020202020204" pitchFamily="34" charset="0"/>
              <a:buChar char="•"/>
              <a:defRPr/>
            </a:lvl7pPr>
            <a:lvl8pPr marL="773906" indent="-128588">
              <a:buFont typeface="Arial" panose="020B0604020202020204" pitchFamily="34" charset="0"/>
              <a:buChar char="–"/>
              <a:defRPr/>
            </a:lvl8pPr>
            <a:lvl9pPr marL="902494" indent="-128588">
              <a:buFont typeface="Arial" panose="020B0604020202020204" pitchFamily="34" charset="0"/>
              <a:buChar char="•"/>
              <a:tabLst/>
              <a:defRPr/>
            </a:lvl9pPr>
          </a:lstStyle>
          <a:p>
            <a:pPr lvl="0"/>
            <a:r>
              <a:rPr lang="en-US" dirty="0"/>
              <a:t>Click to add Header</a:t>
            </a:r>
          </a:p>
          <a:p>
            <a:pPr lvl="1"/>
            <a:r>
              <a:rPr lang="en-US" dirty="0"/>
              <a:t>Body text</a:t>
            </a:r>
          </a:p>
          <a:p>
            <a:pPr lvl="2"/>
            <a:r>
              <a:rPr lang="en-US" dirty="0"/>
              <a:t>First-level bullet</a:t>
            </a:r>
          </a:p>
          <a:p>
            <a:pPr lvl="3"/>
            <a:r>
              <a:rPr lang="en-US" dirty="0"/>
              <a:t>Second-level bullet</a:t>
            </a:r>
          </a:p>
          <a:p>
            <a:pPr lvl="4"/>
            <a:r>
              <a:rPr lang="en-US" dirty="0"/>
              <a:t>Third-level bullet</a:t>
            </a:r>
          </a:p>
          <a:p>
            <a:pPr lvl="5"/>
            <a:r>
              <a:rPr lang="en-US" dirty="0"/>
              <a:t>Fourth-level bullet</a:t>
            </a:r>
          </a:p>
          <a:p>
            <a:pPr lvl="6"/>
            <a:r>
              <a:rPr lang="en-US" dirty="0"/>
              <a:t>Fifth-level bullet</a:t>
            </a:r>
          </a:p>
          <a:p>
            <a:pPr lvl="7"/>
            <a:r>
              <a:rPr lang="en-US" dirty="0"/>
              <a:t>Sixth-level bullet</a:t>
            </a:r>
          </a:p>
          <a:p>
            <a:pPr lvl="8"/>
            <a:r>
              <a:rPr lang="en-US" dirty="0"/>
              <a:t>Seventh-level bullet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0" hasCustomPrompt="1"/>
          </p:nvPr>
        </p:nvSpPr>
        <p:spPr bwMode="gray">
          <a:xfrm>
            <a:off x="4376928" y="1764792"/>
            <a:ext cx="3434085" cy="3988308"/>
          </a:xfrm>
        </p:spPr>
        <p:txBody>
          <a:bodyPr vert="horz" lIns="0" tIns="0" rIns="0" bIns="0" rtlCol="0">
            <a:noAutofit/>
          </a:bodyPr>
          <a:lstStyle>
            <a:lvl1pPr>
              <a:buClr>
                <a:schemeClr val="tx1"/>
              </a:buClr>
              <a:defRPr lang="en-US" sz="1350" b="1" cap="none" baseline="0" dirty="0" smtClean="0">
                <a:solidFill>
                  <a:schemeClr val="tx2"/>
                </a:solidFill>
              </a:defRPr>
            </a:lvl1pPr>
            <a:lvl2pPr marL="0" indent="0">
              <a:buClr>
                <a:schemeClr val="tx1"/>
              </a:buClr>
              <a:buNone/>
              <a:defRPr lang="en-US" dirty="0" smtClean="0">
                <a:solidFill>
                  <a:schemeClr val="tx2"/>
                </a:solidFill>
              </a:defRPr>
            </a:lvl2pPr>
            <a:lvl3pPr marL="130969" indent="-130969">
              <a:spcBef>
                <a:spcPts val="9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lang="en-US" sz="1050" dirty="0" smtClean="0">
                <a:solidFill>
                  <a:schemeClr val="tx2"/>
                </a:solidFill>
              </a:defRPr>
            </a:lvl3pPr>
            <a:lvl4pPr marL="260747" indent="-129779">
              <a:buClr>
                <a:schemeClr val="tx1"/>
              </a:buClr>
              <a:buFont typeface="Arial" panose="020B0604020202020204" pitchFamily="34" charset="0"/>
              <a:buChar char="–"/>
              <a:defRPr lang="en-US" dirty="0" smtClean="0">
                <a:solidFill>
                  <a:schemeClr val="tx2"/>
                </a:solidFill>
              </a:defRPr>
            </a:lvl4pPr>
            <a:lvl5pPr marL="383381" indent="-122635">
              <a:buClr>
                <a:schemeClr val="tx1"/>
              </a:buClr>
              <a:buFont typeface="Arial" panose="020B0604020202020204" pitchFamily="34" charset="0"/>
              <a:buChar char="•"/>
              <a:defRPr lang="en-US" dirty="0">
                <a:solidFill>
                  <a:schemeClr val="tx2"/>
                </a:solidFill>
              </a:defRPr>
            </a:lvl5pPr>
            <a:lvl6pPr marL="514350" indent="-130969">
              <a:buClr>
                <a:schemeClr val="tx1"/>
              </a:buClr>
              <a:buFont typeface="Arial" panose="020B0604020202020204" pitchFamily="34" charset="0"/>
              <a:buChar char="–"/>
              <a:defRPr>
                <a:solidFill>
                  <a:schemeClr val="tx2"/>
                </a:solidFill>
              </a:defRPr>
            </a:lvl6pPr>
            <a:lvl7pPr marL="645319" indent="-129779">
              <a:buFont typeface="Arial" panose="020B0604020202020204" pitchFamily="34" charset="0"/>
              <a:buChar char="•"/>
              <a:defRPr/>
            </a:lvl7pPr>
            <a:lvl8pPr marL="773906" indent="-128588">
              <a:buFont typeface="Arial" panose="020B0604020202020204" pitchFamily="34" charset="0"/>
              <a:buChar char="–"/>
              <a:defRPr/>
            </a:lvl8pPr>
            <a:lvl9pPr marL="902494" indent="-128588">
              <a:buFont typeface="Arial" panose="020B0604020202020204" pitchFamily="34" charset="0"/>
              <a:buChar char="•"/>
              <a:tabLst/>
              <a:defRPr/>
            </a:lvl9pPr>
          </a:lstStyle>
          <a:p>
            <a:pPr lvl="0"/>
            <a:r>
              <a:rPr lang="en-US" dirty="0"/>
              <a:t>Click to add Header</a:t>
            </a:r>
          </a:p>
          <a:p>
            <a:pPr lvl="1"/>
            <a:r>
              <a:rPr lang="en-US" dirty="0"/>
              <a:t>Body text</a:t>
            </a:r>
          </a:p>
          <a:p>
            <a:pPr lvl="2"/>
            <a:r>
              <a:rPr lang="en-US" dirty="0"/>
              <a:t>First-level bullet</a:t>
            </a:r>
          </a:p>
          <a:p>
            <a:pPr lvl="3"/>
            <a:r>
              <a:rPr lang="en-US" dirty="0"/>
              <a:t>Second-level bullet</a:t>
            </a:r>
          </a:p>
          <a:p>
            <a:pPr lvl="4"/>
            <a:r>
              <a:rPr lang="en-US" dirty="0"/>
              <a:t>Third-level bullet</a:t>
            </a:r>
          </a:p>
          <a:p>
            <a:pPr lvl="5"/>
            <a:r>
              <a:rPr lang="en-US" dirty="0"/>
              <a:t>Fourth-level bullet</a:t>
            </a:r>
          </a:p>
          <a:p>
            <a:pPr lvl="6"/>
            <a:r>
              <a:rPr lang="en-US" dirty="0"/>
              <a:t>Fifth-level bullet</a:t>
            </a:r>
          </a:p>
          <a:p>
            <a:pPr lvl="7"/>
            <a:r>
              <a:rPr lang="en-US" dirty="0"/>
              <a:t>Sixth-level bullet</a:t>
            </a:r>
          </a:p>
          <a:p>
            <a:pPr lvl="8"/>
            <a:r>
              <a:rPr lang="en-US" dirty="0"/>
              <a:t>Seventh-level bullet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1" hasCustomPrompt="1"/>
          </p:nvPr>
        </p:nvSpPr>
        <p:spPr bwMode="gray">
          <a:xfrm>
            <a:off x="8180832" y="1764792"/>
            <a:ext cx="3434085" cy="3988308"/>
          </a:xfrm>
        </p:spPr>
        <p:txBody>
          <a:bodyPr vert="horz" lIns="0" tIns="0" rIns="0" bIns="0" rtlCol="0">
            <a:noAutofit/>
          </a:bodyPr>
          <a:lstStyle>
            <a:lvl1pPr>
              <a:buClr>
                <a:schemeClr val="tx1"/>
              </a:buClr>
              <a:defRPr lang="en-US" sz="1350" b="1" cap="none" baseline="0" dirty="0" smtClean="0">
                <a:solidFill>
                  <a:schemeClr val="tx2"/>
                </a:solidFill>
              </a:defRPr>
            </a:lvl1pPr>
            <a:lvl2pPr marL="0" indent="0">
              <a:buClr>
                <a:schemeClr val="tx1"/>
              </a:buClr>
              <a:buNone/>
              <a:defRPr lang="en-US" dirty="0" smtClean="0">
                <a:solidFill>
                  <a:schemeClr val="tx2"/>
                </a:solidFill>
              </a:defRPr>
            </a:lvl2pPr>
            <a:lvl3pPr marL="130969" indent="-130969">
              <a:spcBef>
                <a:spcPts val="9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lang="en-US" sz="1050" dirty="0" smtClean="0">
                <a:solidFill>
                  <a:schemeClr val="tx2"/>
                </a:solidFill>
              </a:defRPr>
            </a:lvl3pPr>
            <a:lvl4pPr marL="260747" indent="-129779">
              <a:buClr>
                <a:schemeClr val="tx1"/>
              </a:buClr>
              <a:buFont typeface="Arial" panose="020B0604020202020204" pitchFamily="34" charset="0"/>
              <a:buChar char="–"/>
              <a:defRPr lang="en-US" dirty="0" smtClean="0">
                <a:solidFill>
                  <a:schemeClr val="tx2"/>
                </a:solidFill>
              </a:defRPr>
            </a:lvl4pPr>
            <a:lvl5pPr marL="383381" indent="-122635">
              <a:buClr>
                <a:schemeClr val="tx1"/>
              </a:buClr>
              <a:buFont typeface="Arial" panose="020B0604020202020204" pitchFamily="34" charset="0"/>
              <a:buChar char="•"/>
              <a:defRPr lang="en-US" dirty="0">
                <a:solidFill>
                  <a:schemeClr val="tx2"/>
                </a:solidFill>
              </a:defRPr>
            </a:lvl5pPr>
            <a:lvl6pPr marL="514350" indent="-130969">
              <a:buClr>
                <a:schemeClr val="tx1"/>
              </a:buClr>
              <a:buFont typeface="Arial" panose="020B0604020202020204" pitchFamily="34" charset="0"/>
              <a:buChar char="–"/>
              <a:defRPr>
                <a:solidFill>
                  <a:schemeClr val="tx2"/>
                </a:solidFill>
              </a:defRPr>
            </a:lvl6pPr>
            <a:lvl7pPr marL="645319" indent="-129779">
              <a:buFont typeface="Arial" panose="020B0604020202020204" pitchFamily="34" charset="0"/>
              <a:buChar char="•"/>
              <a:defRPr/>
            </a:lvl7pPr>
            <a:lvl8pPr marL="773906" indent="-128588">
              <a:buFont typeface="Arial" panose="020B0604020202020204" pitchFamily="34" charset="0"/>
              <a:buChar char="–"/>
              <a:defRPr/>
            </a:lvl8pPr>
            <a:lvl9pPr marL="902494" indent="-128588">
              <a:buFont typeface="Arial" panose="020B0604020202020204" pitchFamily="34" charset="0"/>
              <a:buChar char="•"/>
              <a:tabLst/>
              <a:defRPr/>
            </a:lvl9pPr>
          </a:lstStyle>
          <a:p>
            <a:pPr lvl="0"/>
            <a:r>
              <a:rPr lang="en-US" dirty="0"/>
              <a:t>Click to add Header</a:t>
            </a:r>
          </a:p>
          <a:p>
            <a:pPr lvl="1"/>
            <a:r>
              <a:rPr lang="en-US" dirty="0"/>
              <a:t>Body text</a:t>
            </a:r>
          </a:p>
          <a:p>
            <a:pPr lvl="2"/>
            <a:r>
              <a:rPr lang="en-US" dirty="0"/>
              <a:t>First-level bullet</a:t>
            </a:r>
          </a:p>
          <a:p>
            <a:pPr lvl="3"/>
            <a:r>
              <a:rPr lang="en-US" dirty="0"/>
              <a:t>Second-level bullet</a:t>
            </a:r>
          </a:p>
          <a:p>
            <a:pPr lvl="4"/>
            <a:r>
              <a:rPr lang="en-US" dirty="0"/>
              <a:t>Third-level bullet</a:t>
            </a:r>
          </a:p>
          <a:p>
            <a:pPr lvl="5"/>
            <a:r>
              <a:rPr lang="en-US" dirty="0"/>
              <a:t>Fourth-level bullet</a:t>
            </a:r>
          </a:p>
          <a:p>
            <a:pPr lvl="6"/>
            <a:r>
              <a:rPr lang="en-US" dirty="0"/>
              <a:t>Fifth-level bullet</a:t>
            </a:r>
          </a:p>
          <a:p>
            <a:pPr lvl="7"/>
            <a:r>
              <a:rPr lang="en-US" dirty="0"/>
              <a:t>Sixth-level bullet</a:t>
            </a:r>
          </a:p>
          <a:p>
            <a:pPr lvl="8"/>
            <a:r>
              <a:rPr lang="en-US" dirty="0"/>
              <a:t>Seventh-level bullet</a:t>
            </a:r>
          </a:p>
        </p:txBody>
      </p:sp>
    </p:spTree>
    <p:extLst>
      <p:ext uri="{BB962C8B-B14F-4D97-AF65-F5344CB8AC3E}">
        <p14:creationId xmlns:p14="http://schemas.microsoft.com/office/powerpoint/2010/main" val="108025517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57931" y="530351"/>
            <a:ext cx="9667725" cy="71323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 for four column layout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 bwMode="gray">
          <a:xfrm>
            <a:off x="557931" y="1764792"/>
            <a:ext cx="2506108" cy="3977640"/>
          </a:xfrm>
        </p:spPr>
        <p:txBody>
          <a:bodyPr vert="horz" lIns="0" tIns="0" rIns="0" bIns="0" rtlCol="0">
            <a:noAutofit/>
          </a:bodyPr>
          <a:lstStyle>
            <a:lvl1pPr>
              <a:buClr>
                <a:schemeClr val="tx1"/>
              </a:buClr>
              <a:defRPr lang="en-US" sz="1350" b="1" cap="none" baseline="0" dirty="0" smtClean="0">
                <a:solidFill>
                  <a:schemeClr val="tx2"/>
                </a:solidFill>
              </a:defRPr>
            </a:lvl1pPr>
            <a:lvl2pPr marL="0" indent="0">
              <a:buClr>
                <a:schemeClr val="tx1"/>
              </a:buClr>
              <a:buNone/>
              <a:defRPr lang="en-US" dirty="0" smtClean="0">
                <a:solidFill>
                  <a:schemeClr val="tx2"/>
                </a:solidFill>
              </a:defRPr>
            </a:lvl2pPr>
            <a:lvl3pPr marL="130969" indent="-130969">
              <a:spcBef>
                <a:spcPts val="9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lang="en-US" sz="1050" dirty="0" smtClean="0">
                <a:solidFill>
                  <a:schemeClr val="tx2"/>
                </a:solidFill>
              </a:defRPr>
            </a:lvl3pPr>
            <a:lvl4pPr marL="260747" indent="-129779">
              <a:buClr>
                <a:schemeClr val="tx1"/>
              </a:buClr>
              <a:buFont typeface="Arial" panose="020B0604020202020204" pitchFamily="34" charset="0"/>
              <a:buChar char="–"/>
              <a:defRPr lang="en-US" dirty="0" smtClean="0">
                <a:solidFill>
                  <a:schemeClr val="tx2"/>
                </a:solidFill>
              </a:defRPr>
            </a:lvl4pPr>
            <a:lvl5pPr marL="383381" indent="-122635">
              <a:buClr>
                <a:schemeClr val="tx1"/>
              </a:buClr>
              <a:buFont typeface="Arial" panose="020B0604020202020204" pitchFamily="34" charset="0"/>
              <a:buChar char="•"/>
              <a:defRPr lang="en-US" dirty="0">
                <a:solidFill>
                  <a:schemeClr val="tx2"/>
                </a:solidFill>
              </a:defRPr>
            </a:lvl5pPr>
            <a:lvl6pPr marL="514350" indent="-130969">
              <a:buClr>
                <a:schemeClr val="tx1"/>
              </a:buClr>
              <a:buFont typeface="Arial" panose="020B0604020202020204" pitchFamily="34" charset="0"/>
              <a:buChar char="–"/>
              <a:defRPr>
                <a:solidFill>
                  <a:schemeClr val="tx2"/>
                </a:solidFill>
              </a:defRPr>
            </a:lvl6pPr>
            <a:lvl7pPr marL="645319" indent="-129779">
              <a:buFont typeface="Arial" panose="020B0604020202020204" pitchFamily="34" charset="0"/>
              <a:buChar char="•"/>
              <a:defRPr/>
            </a:lvl7pPr>
            <a:lvl8pPr marL="773906" indent="-128588">
              <a:buFont typeface="Arial" panose="020B0604020202020204" pitchFamily="34" charset="0"/>
              <a:buChar char="–"/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Click to add Header</a:t>
            </a:r>
          </a:p>
          <a:p>
            <a:pPr lvl="1"/>
            <a:r>
              <a:rPr lang="en-US" dirty="0"/>
              <a:t>Body text</a:t>
            </a:r>
          </a:p>
          <a:p>
            <a:pPr lvl="2"/>
            <a:r>
              <a:rPr lang="en-US" dirty="0"/>
              <a:t>First-level bullet</a:t>
            </a:r>
          </a:p>
          <a:p>
            <a:pPr lvl="3"/>
            <a:r>
              <a:rPr lang="en-US" dirty="0"/>
              <a:t>Second-level bullet</a:t>
            </a:r>
          </a:p>
          <a:p>
            <a:pPr lvl="4"/>
            <a:r>
              <a:rPr lang="en-US" dirty="0"/>
              <a:t>Third-level bullet</a:t>
            </a:r>
          </a:p>
          <a:p>
            <a:pPr lvl="5"/>
            <a:r>
              <a:rPr lang="en-US" dirty="0"/>
              <a:t>Fourth-level bullet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0" hasCustomPrompt="1"/>
          </p:nvPr>
        </p:nvSpPr>
        <p:spPr bwMode="gray">
          <a:xfrm>
            <a:off x="3407763" y="1764792"/>
            <a:ext cx="2506108" cy="3977640"/>
          </a:xfrm>
        </p:spPr>
        <p:txBody>
          <a:bodyPr vert="horz" lIns="0" tIns="0" rIns="0" bIns="0" rtlCol="0">
            <a:noAutofit/>
          </a:bodyPr>
          <a:lstStyle>
            <a:lvl1pPr>
              <a:buClr>
                <a:schemeClr val="tx1"/>
              </a:buClr>
              <a:defRPr lang="en-US" sz="1350" b="1" cap="none" baseline="0" dirty="0" smtClean="0">
                <a:solidFill>
                  <a:schemeClr val="tx2"/>
                </a:solidFill>
              </a:defRPr>
            </a:lvl1pPr>
            <a:lvl2pPr marL="0" indent="0">
              <a:buClr>
                <a:schemeClr val="tx1"/>
              </a:buClr>
              <a:buNone/>
              <a:defRPr lang="en-US" dirty="0" smtClean="0">
                <a:solidFill>
                  <a:schemeClr val="tx2"/>
                </a:solidFill>
              </a:defRPr>
            </a:lvl2pPr>
            <a:lvl3pPr marL="130969" indent="-130969">
              <a:spcBef>
                <a:spcPts val="9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lang="en-US" sz="1050" dirty="0" smtClean="0">
                <a:solidFill>
                  <a:schemeClr val="tx2"/>
                </a:solidFill>
              </a:defRPr>
            </a:lvl3pPr>
            <a:lvl4pPr marL="260747" indent="-129779">
              <a:buClr>
                <a:schemeClr val="tx1"/>
              </a:buClr>
              <a:buFont typeface="Arial" panose="020B0604020202020204" pitchFamily="34" charset="0"/>
              <a:buChar char="–"/>
              <a:defRPr lang="en-US" dirty="0" smtClean="0">
                <a:solidFill>
                  <a:schemeClr val="tx2"/>
                </a:solidFill>
              </a:defRPr>
            </a:lvl4pPr>
            <a:lvl5pPr marL="383381" indent="-122635">
              <a:buClr>
                <a:schemeClr val="tx1"/>
              </a:buClr>
              <a:buFont typeface="Arial" panose="020B0604020202020204" pitchFamily="34" charset="0"/>
              <a:buChar char="•"/>
              <a:defRPr lang="en-US" dirty="0">
                <a:solidFill>
                  <a:schemeClr val="tx2"/>
                </a:solidFill>
              </a:defRPr>
            </a:lvl5pPr>
            <a:lvl6pPr marL="514350" indent="-130969">
              <a:buClr>
                <a:schemeClr val="tx1"/>
              </a:buClr>
              <a:buFont typeface="Arial" panose="020B0604020202020204" pitchFamily="34" charset="0"/>
              <a:buChar char="–"/>
              <a:defRPr>
                <a:solidFill>
                  <a:schemeClr val="tx2"/>
                </a:solidFill>
              </a:defRPr>
            </a:lvl6pPr>
            <a:lvl7pPr marL="645319" indent="-129779">
              <a:buFont typeface="Arial" panose="020B0604020202020204" pitchFamily="34" charset="0"/>
              <a:buChar char="•"/>
              <a:defRPr/>
            </a:lvl7pPr>
            <a:lvl8pPr marL="773906" indent="-128588">
              <a:buFont typeface="Arial" panose="020B0604020202020204" pitchFamily="34" charset="0"/>
              <a:buChar char="–"/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Click to add Header</a:t>
            </a:r>
          </a:p>
          <a:p>
            <a:pPr lvl="1"/>
            <a:r>
              <a:rPr lang="en-US" dirty="0"/>
              <a:t>Body text</a:t>
            </a:r>
          </a:p>
          <a:p>
            <a:pPr lvl="2"/>
            <a:r>
              <a:rPr lang="en-US" dirty="0"/>
              <a:t>First-level bullet</a:t>
            </a:r>
          </a:p>
          <a:p>
            <a:pPr lvl="3"/>
            <a:r>
              <a:rPr lang="en-US" dirty="0"/>
              <a:t>Second-level bullet</a:t>
            </a:r>
          </a:p>
          <a:p>
            <a:pPr lvl="4"/>
            <a:r>
              <a:rPr lang="en-US" dirty="0"/>
              <a:t>Third-level bullet</a:t>
            </a:r>
          </a:p>
          <a:p>
            <a:pPr lvl="5"/>
            <a:r>
              <a:rPr lang="en-US" dirty="0"/>
              <a:t>Fourth-level bullet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1" hasCustomPrompt="1"/>
          </p:nvPr>
        </p:nvSpPr>
        <p:spPr bwMode="gray">
          <a:xfrm>
            <a:off x="6257595" y="1764792"/>
            <a:ext cx="2506108" cy="3977640"/>
          </a:xfrm>
        </p:spPr>
        <p:txBody>
          <a:bodyPr vert="horz" lIns="0" tIns="0" rIns="0" bIns="0" rtlCol="0">
            <a:noAutofit/>
          </a:bodyPr>
          <a:lstStyle>
            <a:lvl1pPr>
              <a:buClr>
                <a:schemeClr val="tx1"/>
              </a:buClr>
              <a:defRPr lang="en-US" sz="1350" b="1" cap="none" baseline="0" dirty="0" smtClean="0">
                <a:solidFill>
                  <a:schemeClr val="tx2"/>
                </a:solidFill>
              </a:defRPr>
            </a:lvl1pPr>
            <a:lvl2pPr marL="0" indent="0">
              <a:buClr>
                <a:schemeClr val="tx1"/>
              </a:buClr>
              <a:buNone/>
              <a:defRPr lang="en-US" dirty="0" smtClean="0">
                <a:solidFill>
                  <a:schemeClr val="tx2"/>
                </a:solidFill>
              </a:defRPr>
            </a:lvl2pPr>
            <a:lvl3pPr marL="130969" indent="-130969">
              <a:spcBef>
                <a:spcPts val="9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lang="en-US" sz="1050" dirty="0" smtClean="0">
                <a:solidFill>
                  <a:schemeClr val="tx2"/>
                </a:solidFill>
              </a:defRPr>
            </a:lvl3pPr>
            <a:lvl4pPr marL="260747" indent="-129779">
              <a:buClr>
                <a:schemeClr val="tx1"/>
              </a:buClr>
              <a:buFont typeface="Arial" panose="020B0604020202020204" pitchFamily="34" charset="0"/>
              <a:buChar char="–"/>
              <a:defRPr lang="en-US" dirty="0" smtClean="0">
                <a:solidFill>
                  <a:schemeClr val="tx2"/>
                </a:solidFill>
              </a:defRPr>
            </a:lvl4pPr>
            <a:lvl5pPr marL="383381" indent="-122635">
              <a:buClr>
                <a:schemeClr val="tx1"/>
              </a:buClr>
              <a:buFont typeface="Arial" panose="020B0604020202020204" pitchFamily="34" charset="0"/>
              <a:buChar char="•"/>
              <a:defRPr lang="en-US" dirty="0">
                <a:solidFill>
                  <a:schemeClr val="tx2"/>
                </a:solidFill>
              </a:defRPr>
            </a:lvl5pPr>
            <a:lvl6pPr marL="514350" indent="-130969">
              <a:buClr>
                <a:schemeClr val="tx1"/>
              </a:buClr>
              <a:buFont typeface="Arial" panose="020B0604020202020204" pitchFamily="34" charset="0"/>
              <a:buChar char="–"/>
              <a:defRPr>
                <a:solidFill>
                  <a:schemeClr val="tx2"/>
                </a:solidFill>
              </a:defRPr>
            </a:lvl6pPr>
            <a:lvl7pPr marL="645319" indent="-129779">
              <a:buFont typeface="Arial" panose="020B0604020202020204" pitchFamily="34" charset="0"/>
              <a:buChar char="•"/>
              <a:defRPr/>
            </a:lvl7pPr>
            <a:lvl8pPr marL="773906" indent="-128588">
              <a:buFont typeface="Arial" panose="020B0604020202020204" pitchFamily="34" charset="0"/>
              <a:buChar char="–"/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Click to add Header</a:t>
            </a:r>
          </a:p>
          <a:p>
            <a:pPr lvl="1"/>
            <a:r>
              <a:rPr lang="en-US" dirty="0"/>
              <a:t>Body text</a:t>
            </a:r>
          </a:p>
          <a:p>
            <a:pPr lvl="2"/>
            <a:r>
              <a:rPr lang="en-US" dirty="0"/>
              <a:t>First-level bullet</a:t>
            </a:r>
          </a:p>
          <a:p>
            <a:pPr lvl="3"/>
            <a:r>
              <a:rPr lang="en-US" dirty="0"/>
              <a:t>Second-level bullet</a:t>
            </a:r>
          </a:p>
          <a:p>
            <a:pPr lvl="4"/>
            <a:r>
              <a:rPr lang="en-US" dirty="0"/>
              <a:t>Third-level bullet</a:t>
            </a:r>
          </a:p>
          <a:p>
            <a:pPr lvl="5"/>
            <a:r>
              <a:rPr lang="en-US" dirty="0"/>
              <a:t>Fourth-level bullet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2" hasCustomPrompt="1"/>
          </p:nvPr>
        </p:nvSpPr>
        <p:spPr bwMode="gray">
          <a:xfrm>
            <a:off x="9107426" y="1764792"/>
            <a:ext cx="2506108" cy="3977640"/>
          </a:xfrm>
        </p:spPr>
        <p:txBody>
          <a:bodyPr vert="horz" lIns="0" tIns="0" rIns="0" bIns="0" rtlCol="0">
            <a:noAutofit/>
          </a:bodyPr>
          <a:lstStyle>
            <a:lvl1pPr>
              <a:buClr>
                <a:schemeClr val="tx1"/>
              </a:buClr>
              <a:defRPr lang="en-US" sz="1350" b="1" cap="none" baseline="0" dirty="0" smtClean="0">
                <a:solidFill>
                  <a:schemeClr val="tx2"/>
                </a:solidFill>
              </a:defRPr>
            </a:lvl1pPr>
            <a:lvl2pPr marL="0" indent="0">
              <a:buClr>
                <a:schemeClr val="tx1"/>
              </a:buClr>
              <a:buNone/>
              <a:defRPr lang="en-US" dirty="0" smtClean="0">
                <a:solidFill>
                  <a:schemeClr val="tx2"/>
                </a:solidFill>
              </a:defRPr>
            </a:lvl2pPr>
            <a:lvl3pPr marL="130969" indent="-130969">
              <a:spcBef>
                <a:spcPts val="9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lang="en-US" sz="1050" dirty="0" smtClean="0">
                <a:solidFill>
                  <a:schemeClr val="tx2"/>
                </a:solidFill>
              </a:defRPr>
            </a:lvl3pPr>
            <a:lvl4pPr marL="260747" indent="-129779">
              <a:buClr>
                <a:schemeClr val="tx1"/>
              </a:buClr>
              <a:buFont typeface="Arial" panose="020B0604020202020204" pitchFamily="34" charset="0"/>
              <a:buChar char="–"/>
              <a:defRPr lang="en-US" dirty="0" smtClean="0">
                <a:solidFill>
                  <a:schemeClr val="tx2"/>
                </a:solidFill>
              </a:defRPr>
            </a:lvl4pPr>
            <a:lvl5pPr marL="383381" indent="-122635">
              <a:buClr>
                <a:schemeClr val="tx1"/>
              </a:buClr>
              <a:buFont typeface="Arial" panose="020B0604020202020204" pitchFamily="34" charset="0"/>
              <a:buChar char="•"/>
              <a:defRPr lang="en-US" dirty="0">
                <a:solidFill>
                  <a:schemeClr val="tx2"/>
                </a:solidFill>
              </a:defRPr>
            </a:lvl5pPr>
            <a:lvl6pPr marL="514350" indent="-130969">
              <a:buClr>
                <a:schemeClr val="tx1"/>
              </a:buClr>
              <a:buFont typeface="Arial" panose="020B0604020202020204" pitchFamily="34" charset="0"/>
              <a:buChar char="–"/>
              <a:defRPr>
                <a:solidFill>
                  <a:schemeClr val="tx2"/>
                </a:solidFill>
              </a:defRPr>
            </a:lvl6pPr>
            <a:lvl7pPr marL="645319" indent="-129779">
              <a:buFont typeface="Arial" panose="020B0604020202020204" pitchFamily="34" charset="0"/>
              <a:buChar char="•"/>
              <a:defRPr/>
            </a:lvl7pPr>
            <a:lvl8pPr marL="773906" indent="-128588">
              <a:buFont typeface="Arial" panose="020B0604020202020204" pitchFamily="34" charset="0"/>
              <a:buChar char="–"/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Click to add Header</a:t>
            </a:r>
          </a:p>
          <a:p>
            <a:pPr lvl="1"/>
            <a:r>
              <a:rPr lang="en-US" dirty="0"/>
              <a:t>Body text</a:t>
            </a:r>
          </a:p>
          <a:p>
            <a:pPr lvl="2"/>
            <a:r>
              <a:rPr lang="en-US" dirty="0"/>
              <a:t>First-level bullet</a:t>
            </a:r>
          </a:p>
          <a:p>
            <a:pPr lvl="3"/>
            <a:r>
              <a:rPr lang="en-US" dirty="0"/>
              <a:t>Second-level bullet</a:t>
            </a:r>
          </a:p>
          <a:p>
            <a:pPr lvl="4"/>
            <a:r>
              <a:rPr lang="en-US" dirty="0"/>
              <a:t>Third-level bullet</a:t>
            </a:r>
          </a:p>
          <a:p>
            <a:pPr lvl="5"/>
            <a:r>
              <a:rPr lang="en-US" dirty="0"/>
              <a:t>Fourth-level bullet</a:t>
            </a:r>
          </a:p>
        </p:txBody>
      </p:sp>
    </p:spTree>
    <p:extLst>
      <p:ext uri="{BB962C8B-B14F-4D97-AF65-F5344CB8AC3E}">
        <p14:creationId xmlns:p14="http://schemas.microsoft.com/office/powerpoint/2010/main" val="412744550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Content Journ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57931" y="530351"/>
            <a:ext cx="9667725" cy="71323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 for five column journey layout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" hasCustomPrompt="1"/>
          </p:nvPr>
        </p:nvSpPr>
        <p:spPr bwMode="gray">
          <a:xfrm>
            <a:off x="1064942" y="3475038"/>
            <a:ext cx="1673788" cy="2270670"/>
          </a:xfrm>
        </p:spPr>
        <p:txBody>
          <a:bodyPr vert="horz" lIns="0" tIns="0" rIns="0" bIns="0" rtlCol="0">
            <a:noAutofit/>
          </a:bodyPr>
          <a:lstStyle>
            <a:lvl1pPr>
              <a:buClr>
                <a:schemeClr val="tx1"/>
              </a:buClr>
              <a:defRPr lang="en-US" sz="1350" b="1" cap="none" baseline="0" dirty="0" smtClean="0">
                <a:solidFill>
                  <a:schemeClr val="tx2"/>
                </a:solidFill>
              </a:defRPr>
            </a:lvl1pPr>
            <a:lvl2pPr marL="0" indent="0">
              <a:buClr>
                <a:schemeClr val="tx1"/>
              </a:buClr>
              <a:buNone/>
              <a:defRPr lang="en-US" dirty="0" smtClean="0">
                <a:solidFill>
                  <a:schemeClr val="tx2"/>
                </a:solidFill>
              </a:defRPr>
            </a:lvl2pPr>
            <a:lvl3pPr marL="130969" indent="-130969">
              <a:spcBef>
                <a:spcPts val="9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lang="en-US" sz="1050" dirty="0" smtClean="0">
                <a:solidFill>
                  <a:schemeClr val="tx2"/>
                </a:solidFill>
              </a:defRPr>
            </a:lvl3pPr>
            <a:lvl4pPr marL="260747" indent="-129779">
              <a:buClr>
                <a:schemeClr val="tx1"/>
              </a:buClr>
              <a:buFont typeface="Arial" panose="020B0604020202020204" pitchFamily="34" charset="0"/>
              <a:buChar char="–"/>
              <a:defRPr lang="en-US" dirty="0" smtClean="0">
                <a:solidFill>
                  <a:schemeClr val="tx2"/>
                </a:solidFill>
              </a:defRPr>
            </a:lvl4pPr>
            <a:lvl5pPr marL="383381" indent="-122635">
              <a:buClr>
                <a:schemeClr val="tx1"/>
              </a:buClr>
              <a:buFont typeface="Arial" panose="020B0604020202020204" pitchFamily="34" charset="0"/>
              <a:buChar char="•"/>
              <a:defRPr lang="en-US" dirty="0">
                <a:solidFill>
                  <a:schemeClr val="tx2"/>
                </a:solidFill>
              </a:defRPr>
            </a:lvl5pPr>
            <a:lvl6pPr marL="514350" indent="-130969">
              <a:buClr>
                <a:schemeClr val="tx1"/>
              </a:buClr>
              <a:buFont typeface="Arial" panose="020B0604020202020204" pitchFamily="34" charset="0"/>
              <a:buChar char="–"/>
              <a:defRPr>
                <a:solidFill>
                  <a:schemeClr val="tx2"/>
                </a:solidFill>
              </a:defRPr>
            </a:lvl6pPr>
            <a:lvl7pPr marL="642938" indent="-130969">
              <a:defRPr/>
            </a:lvl7pPr>
            <a:lvl8pPr marL="772716" indent="-129779">
              <a:defRPr/>
            </a:lvl8pPr>
            <a:lvl9pPr marL="902494" indent="-129779">
              <a:defRPr/>
            </a:lvl9pPr>
          </a:lstStyle>
          <a:p>
            <a:pPr lvl="0"/>
            <a:r>
              <a:rPr lang="en-US" dirty="0"/>
              <a:t>Click to add Header</a:t>
            </a:r>
          </a:p>
          <a:p>
            <a:pPr lvl="1"/>
            <a:r>
              <a:rPr lang="en-US" dirty="0"/>
              <a:t>Body text</a:t>
            </a:r>
          </a:p>
          <a:p>
            <a:pPr lvl="2"/>
            <a:r>
              <a:rPr lang="en-US" dirty="0"/>
              <a:t>First-level bullet</a:t>
            </a:r>
          </a:p>
          <a:p>
            <a:pPr lvl="3"/>
            <a:r>
              <a:rPr lang="en-US" dirty="0"/>
              <a:t>Second-level bullet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0" hasCustomPrompt="1"/>
          </p:nvPr>
        </p:nvSpPr>
        <p:spPr bwMode="gray">
          <a:xfrm>
            <a:off x="3153647" y="3475038"/>
            <a:ext cx="1673788" cy="2270670"/>
          </a:xfrm>
        </p:spPr>
        <p:txBody>
          <a:bodyPr vert="horz" lIns="0" tIns="0" rIns="0" bIns="0" rtlCol="0">
            <a:noAutofit/>
          </a:bodyPr>
          <a:lstStyle>
            <a:lvl1pPr>
              <a:buClr>
                <a:schemeClr val="tx1"/>
              </a:buClr>
              <a:defRPr lang="en-US" sz="1350" b="1" cap="none" baseline="0" dirty="0" smtClean="0">
                <a:solidFill>
                  <a:schemeClr val="tx2"/>
                </a:solidFill>
              </a:defRPr>
            </a:lvl1pPr>
            <a:lvl2pPr marL="0" indent="0">
              <a:buClr>
                <a:schemeClr val="tx1"/>
              </a:buClr>
              <a:buNone/>
              <a:defRPr lang="en-US" dirty="0" smtClean="0">
                <a:solidFill>
                  <a:schemeClr val="tx2"/>
                </a:solidFill>
              </a:defRPr>
            </a:lvl2pPr>
            <a:lvl3pPr marL="130969" indent="-130969">
              <a:spcBef>
                <a:spcPts val="9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lang="en-US" sz="1050" dirty="0" smtClean="0">
                <a:solidFill>
                  <a:schemeClr val="tx2"/>
                </a:solidFill>
              </a:defRPr>
            </a:lvl3pPr>
            <a:lvl4pPr marL="260747" indent="-129779">
              <a:buClr>
                <a:schemeClr val="tx1"/>
              </a:buClr>
              <a:buFont typeface="Arial" panose="020B0604020202020204" pitchFamily="34" charset="0"/>
              <a:buChar char="–"/>
              <a:defRPr lang="en-US" dirty="0" smtClean="0">
                <a:solidFill>
                  <a:schemeClr val="tx2"/>
                </a:solidFill>
              </a:defRPr>
            </a:lvl4pPr>
            <a:lvl5pPr marL="383381" indent="-122635">
              <a:buClr>
                <a:schemeClr val="tx1"/>
              </a:buClr>
              <a:buFont typeface="Arial" panose="020B0604020202020204" pitchFamily="34" charset="0"/>
              <a:buChar char="•"/>
              <a:defRPr lang="en-US" dirty="0">
                <a:solidFill>
                  <a:schemeClr val="tx2"/>
                </a:solidFill>
              </a:defRPr>
            </a:lvl5pPr>
            <a:lvl6pPr marL="514350" indent="-130969">
              <a:buClr>
                <a:schemeClr val="tx1"/>
              </a:buClr>
              <a:buFont typeface="Arial" panose="020B0604020202020204" pitchFamily="34" charset="0"/>
              <a:buChar char="–"/>
              <a:defRPr>
                <a:solidFill>
                  <a:schemeClr val="tx2"/>
                </a:solidFill>
              </a:defRPr>
            </a:lvl6pPr>
            <a:lvl7pPr marL="642938" indent="-130969">
              <a:defRPr/>
            </a:lvl7pPr>
            <a:lvl8pPr marL="772716" indent="-129779">
              <a:defRPr/>
            </a:lvl8pPr>
            <a:lvl9pPr marL="902494" indent="-129779">
              <a:defRPr/>
            </a:lvl9pPr>
          </a:lstStyle>
          <a:p>
            <a:pPr lvl="0"/>
            <a:r>
              <a:rPr lang="en-US" dirty="0"/>
              <a:t>Click to add Header</a:t>
            </a:r>
          </a:p>
          <a:p>
            <a:pPr lvl="1"/>
            <a:r>
              <a:rPr lang="en-US" dirty="0"/>
              <a:t>Body text</a:t>
            </a:r>
          </a:p>
          <a:p>
            <a:pPr lvl="2"/>
            <a:r>
              <a:rPr lang="en-US" dirty="0"/>
              <a:t>First-level bullet</a:t>
            </a:r>
          </a:p>
          <a:p>
            <a:pPr lvl="3"/>
            <a:r>
              <a:rPr lang="en-US" dirty="0"/>
              <a:t>Second-level bullet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1" hasCustomPrompt="1"/>
          </p:nvPr>
        </p:nvSpPr>
        <p:spPr bwMode="gray">
          <a:xfrm>
            <a:off x="5242355" y="3475038"/>
            <a:ext cx="1673788" cy="2270670"/>
          </a:xfrm>
        </p:spPr>
        <p:txBody>
          <a:bodyPr vert="horz" lIns="0" tIns="0" rIns="0" bIns="0" rtlCol="0">
            <a:noAutofit/>
          </a:bodyPr>
          <a:lstStyle>
            <a:lvl1pPr>
              <a:buClr>
                <a:schemeClr val="tx1"/>
              </a:buClr>
              <a:defRPr lang="en-US" sz="1350" b="1" cap="none" baseline="0" dirty="0" smtClean="0">
                <a:solidFill>
                  <a:schemeClr val="tx2"/>
                </a:solidFill>
              </a:defRPr>
            </a:lvl1pPr>
            <a:lvl2pPr marL="0" indent="0">
              <a:buClr>
                <a:schemeClr val="tx1"/>
              </a:buClr>
              <a:buNone/>
              <a:defRPr lang="en-US" dirty="0" smtClean="0">
                <a:solidFill>
                  <a:schemeClr val="tx2"/>
                </a:solidFill>
              </a:defRPr>
            </a:lvl2pPr>
            <a:lvl3pPr marL="130969" indent="-130969">
              <a:spcBef>
                <a:spcPts val="9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lang="en-US" sz="1050" dirty="0" smtClean="0">
                <a:solidFill>
                  <a:schemeClr val="tx2"/>
                </a:solidFill>
              </a:defRPr>
            </a:lvl3pPr>
            <a:lvl4pPr marL="260747" indent="-129779">
              <a:buClr>
                <a:schemeClr val="tx1"/>
              </a:buClr>
              <a:buFont typeface="Arial" panose="020B0604020202020204" pitchFamily="34" charset="0"/>
              <a:buChar char="–"/>
              <a:defRPr lang="en-US" dirty="0" smtClean="0">
                <a:solidFill>
                  <a:schemeClr val="tx2"/>
                </a:solidFill>
              </a:defRPr>
            </a:lvl4pPr>
            <a:lvl5pPr marL="383381" indent="-122635">
              <a:buClr>
                <a:schemeClr val="tx1"/>
              </a:buClr>
              <a:buFont typeface="Arial" panose="020B0604020202020204" pitchFamily="34" charset="0"/>
              <a:buChar char="•"/>
              <a:defRPr lang="en-US" dirty="0">
                <a:solidFill>
                  <a:schemeClr val="tx2"/>
                </a:solidFill>
              </a:defRPr>
            </a:lvl5pPr>
            <a:lvl6pPr marL="514350" indent="-130969">
              <a:buClr>
                <a:schemeClr val="tx1"/>
              </a:buClr>
              <a:buFont typeface="Arial" panose="020B0604020202020204" pitchFamily="34" charset="0"/>
              <a:buChar char="–"/>
              <a:defRPr>
                <a:solidFill>
                  <a:schemeClr val="tx2"/>
                </a:solidFill>
              </a:defRPr>
            </a:lvl6pPr>
            <a:lvl7pPr marL="642938" indent="-130969">
              <a:defRPr/>
            </a:lvl7pPr>
            <a:lvl8pPr marL="772716" indent="-129779">
              <a:defRPr/>
            </a:lvl8pPr>
            <a:lvl9pPr marL="902494" indent="-129779">
              <a:defRPr/>
            </a:lvl9pPr>
          </a:lstStyle>
          <a:p>
            <a:pPr lvl="0"/>
            <a:r>
              <a:rPr lang="en-US" dirty="0"/>
              <a:t>Click to add Header</a:t>
            </a:r>
          </a:p>
          <a:p>
            <a:pPr lvl="1"/>
            <a:r>
              <a:rPr lang="en-US" dirty="0"/>
              <a:t>Body text</a:t>
            </a:r>
          </a:p>
          <a:p>
            <a:pPr lvl="2"/>
            <a:r>
              <a:rPr lang="en-US" dirty="0"/>
              <a:t>First-level bullet</a:t>
            </a:r>
          </a:p>
          <a:p>
            <a:pPr lvl="3"/>
            <a:r>
              <a:rPr lang="en-US" dirty="0"/>
              <a:t>Second-level bullet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2" hasCustomPrompt="1"/>
          </p:nvPr>
        </p:nvSpPr>
        <p:spPr bwMode="gray">
          <a:xfrm>
            <a:off x="7331059" y="3475038"/>
            <a:ext cx="1673788" cy="2270670"/>
          </a:xfrm>
        </p:spPr>
        <p:txBody>
          <a:bodyPr vert="horz" lIns="0" tIns="0" rIns="0" bIns="0" rtlCol="0">
            <a:noAutofit/>
          </a:bodyPr>
          <a:lstStyle>
            <a:lvl1pPr>
              <a:buClr>
                <a:schemeClr val="tx1"/>
              </a:buClr>
              <a:defRPr lang="en-US" sz="1350" b="1" cap="none" baseline="0" dirty="0" smtClean="0">
                <a:solidFill>
                  <a:schemeClr val="tx2"/>
                </a:solidFill>
              </a:defRPr>
            </a:lvl1pPr>
            <a:lvl2pPr marL="0" indent="0">
              <a:buClr>
                <a:schemeClr val="tx1"/>
              </a:buClr>
              <a:buNone/>
              <a:defRPr lang="en-US" dirty="0" smtClean="0">
                <a:solidFill>
                  <a:schemeClr val="tx2"/>
                </a:solidFill>
              </a:defRPr>
            </a:lvl2pPr>
            <a:lvl3pPr marL="130969" indent="-130969">
              <a:spcBef>
                <a:spcPts val="9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lang="en-US" sz="1050" dirty="0" smtClean="0">
                <a:solidFill>
                  <a:schemeClr val="tx2"/>
                </a:solidFill>
              </a:defRPr>
            </a:lvl3pPr>
            <a:lvl4pPr marL="260747" indent="-129779">
              <a:buClr>
                <a:schemeClr val="tx1"/>
              </a:buClr>
              <a:buFont typeface="Arial" panose="020B0604020202020204" pitchFamily="34" charset="0"/>
              <a:buChar char="–"/>
              <a:defRPr lang="en-US" dirty="0" smtClean="0">
                <a:solidFill>
                  <a:schemeClr val="tx2"/>
                </a:solidFill>
              </a:defRPr>
            </a:lvl4pPr>
            <a:lvl5pPr marL="383381" indent="-122635">
              <a:buClr>
                <a:schemeClr val="tx1"/>
              </a:buClr>
              <a:buFont typeface="Arial" panose="020B0604020202020204" pitchFamily="34" charset="0"/>
              <a:buChar char="•"/>
              <a:defRPr lang="en-US" dirty="0">
                <a:solidFill>
                  <a:schemeClr val="tx2"/>
                </a:solidFill>
              </a:defRPr>
            </a:lvl5pPr>
            <a:lvl6pPr marL="514350" indent="-130969">
              <a:buClr>
                <a:schemeClr val="tx1"/>
              </a:buClr>
              <a:buFont typeface="Arial" panose="020B0604020202020204" pitchFamily="34" charset="0"/>
              <a:buChar char="–"/>
              <a:defRPr>
                <a:solidFill>
                  <a:schemeClr val="tx2"/>
                </a:solidFill>
              </a:defRPr>
            </a:lvl6pPr>
            <a:lvl7pPr marL="642938" indent="-130969">
              <a:defRPr/>
            </a:lvl7pPr>
            <a:lvl8pPr marL="772716" indent="-129779">
              <a:defRPr/>
            </a:lvl8pPr>
            <a:lvl9pPr marL="902494" indent="-129779">
              <a:defRPr/>
            </a:lvl9pPr>
          </a:lstStyle>
          <a:p>
            <a:pPr lvl="0"/>
            <a:r>
              <a:rPr lang="en-US" dirty="0"/>
              <a:t>Click to add Header</a:t>
            </a:r>
          </a:p>
          <a:p>
            <a:pPr lvl="1"/>
            <a:r>
              <a:rPr lang="en-US" dirty="0"/>
              <a:t>Body text</a:t>
            </a:r>
          </a:p>
          <a:p>
            <a:pPr lvl="2"/>
            <a:r>
              <a:rPr lang="en-US" dirty="0"/>
              <a:t>First-level bullet</a:t>
            </a:r>
          </a:p>
          <a:p>
            <a:pPr lvl="3"/>
            <a:r>
              <a:rPr lang="en-US" dirty="0"/>
              <a:t>Second-level bullet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half" idx="13" hasCustomPrompt="1"/>
          </p:nvPr>
        </p:nvSpPr>
        <p:spPr bwMode="gray">
          <a:xfrm>
            <a:off x="9419767" y="3475038"/>
            <a:ext cx="1673788" cy="2270670"/>
          </a:xfrm>
        </p:spPr>
        <p:txBody>
          <a:bodyPr vert="horz" lIns="0" tIns="0" rIns="0" bIns="0" rtlCol="0">
            <a:noAutofit/>
          </a:bodyPr>
          <a:lstStyle>
            <a:lvl1pPr>
              <a:buClr>
                <a:schemeClr val="tx1"/>
              </a:buClr>
              <a:defRPr lang="en-US" sz="1350" b="1" cap="none" baseline="0" dirty="0" smtClean="0">
                <a:solidFill>
                  <a:schemeClr val="tx2"/>
                </a:solidFill>
              </a:defRPr>
            </a:lvl1pPr>
            <a:lvl2pPr marL="0" indent="0">
              <a:buClr>
                <a:schemeClr val="tx1"/>
              </a:buClr>
              <a:buNone/>
              <a:defRPr lang="en-US" dirty="0" smtClean="0">
                <a:solidFill>
                  <a:schemeClr val="tx2"/>
                </a:solidFill>
              </a:defRPr>
            </a:lvl2pPr>
            <a:lvl3pPr marL="130969" indent="-130969">
              <a:spcBef>
                <a:spcPts val="9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lang="en-US" sz="1050" dirty="0" smtClean="0">
                <a:solidFill>
                  <a:schemeClr val="tx2"/>
                </a:solidFill>
              </a:defRPr>
            </a:lvl3pPr>
            <a:lvl4pPr marL="260747" indent="-129779">
              <a:buClr>
                <a:schemeClr val="tx1"/>
              </a:buClr>
              <a:buFont typeface="Arial" panose="020B0604020202020204" pitchFamily="34" charset="0"/>
              <a:buChar char="–"/>
              <a:defRPr lang="en-US" dirty="0" smtClean="0">
                <a:solidFill>
                  <a:schemeClr val="tx2"/>
                </a:solidFill>
              </a:defRPr>
            </a:lvl4pPr>
            <a:lvl5pPr marL="383381" indent="-122635">
              <a:buClr>
                <a:schemeClr val="tx1"/>
              </a:buClr>
              <a:buFont typeface="Arial" panose="020B0604020202020204" pitchFamily="34" charset="0"/>
              <a:buChar char="•"/>
              <a:defRPr lang="en-US" dirty="0">
                <a:solidFill>
                  <a:schemeClr val="tx2"/>
                </a:solidFill>
              </a:defRPr>
            </a:lvl5pPr>
            <a:lvl6pPr marL="514350" indent="-130969">
              <a:buClr>
                <a:schemeClr val="tx1"/>
              </a:buClr>
              <a:buFont typeface="Arial" panose="020B0604020202020204" pitchFamily="34" charset="0"/>
              <a:buChar char="–"/>
              <a:defRPr>
                <a:solidFill>
                  <a:schemeClr val="tx2"/>
                </a:solidFill>
              </a:defRPr>
            </a:lvl6pPr>
            <a:lvl7pPr marL="642938" indent="-130969">
              <a:defRPr/>
            </a:lvl7pPr>
            <a:lvl8pPr marL="772716" indent="-129779">
              <a:defRPr/>
            </a:lvl8pPr>
            <a:lvl9pPr marL="902494" indent="-129779">
              <a:defRPr/>
            </a:lvl9pPr>
          </a:lstStyle>
          <a:p>
            <a:pPr lvl="0"/>
            <a:r>
              <a:rPr lang="en-US" dirty="0"/>
              <a:t>Click to add Header</a:t>
            </a:r>
          </a:p>
          <a:p>
            <a:pPr lvl="1"/>
            <a:r>
              <a:rPr lang="en-US" dirty="0"/>
              <a:t>Body text</a:t>
            </a:r>
          </a:p>
          <a:p>
            <a:pPr lvl="2"/>
            <a:r>
              <a:rPr lang="en-US" dirty="0"/>
              <a:t>First-level bullet</a:t>
            </a:r>
          </a:p>
          <a:p>
            <a:pPr lvl="3"/>
            <a:r>
              <a:rPr lang="en-US" dirty="0"/>
              <a:t>Second-level bullet</a:t>
            </a:r>
          </a:p>
        </p:txBody>
      </p:sp>
    </p:spTree>
    <p:extLst>
      <p:ext uri="{BB962C8B-B14F-4D97-AF65-F5344CB8AC3E}">
        <p14:creationId xmlns:p14="http://schemas.microsoft.com/office/powerpoint/2010/main" val="416272132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 for chart layout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579139DC-E144-408E-AD8A-E4105642CD1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570035" y="1752604"/>
            <a:ext cx="9051932" cy="297573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77787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 for chart with text layout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579139DC-E144-408E-AD8A-E4105642CD1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447655" y="1764795"/>
            <a:ext cx="7174287" cy="2975735"/>
          </a:xfrm>
        </p:spPr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557928" y="1767531"/>
            <a:ext cx="3439040" cy="2971800"/>
          </a:xfrm>
        </p:spPr>
        <p:txBody>
          <a:bodyPr/>
          <a:lstStyle>
            <a:lvl1pPr>
              <a:buClrTx/>
              <a:defRPr sz="1350" b="1" cap="none" baseline="0">
                <a:solidFill>
                  <a:schemeClr val="tx2"/>
                </a:solidFill>
              </a:defRPr>
            </a:lvl1pPr>
            <a:lvl2pPr marL="0" indent="0">
              <a:buClrTx/>
              <a:buNone/>
              <a:defRPr baseline="0">
                <a:solidFill>
                  <a:schemeClr val="tx2"/>
                </a:solidFill>
              </a:defRPr>
            </a:lvl2pPr>
            <a:lvl3pPr marL="133350" indent="-133350">
              <a:spcBef>
                <a:spcPts val="900"/>
              </a:spcBef>
              <a:buClrTx/>
              <a:buFont typeface="Arial" panose="020B0604020202020204" pitchFamily="34" charset="0"/>
              <a:buChar char="•"/>
              <a:defRPr sz="1050" baseline="0">
                <a:solidFill>
                  <a:schemeClr val="tx2"/>
                </a:solidFill>
              </a:defRPr>
            </a:lvl3pPr>
            <a:lvl4pPr marL="257175" indent="-123825">
              <a:buClrTx/>
              <a:buFont typeface="Arial" panose="020B0604020202020204" pitchFamily="34" charset="0"/>
              <a:buChar char="–"/>
              <a:defRPr sz="1050">
                <a:solidFill>
                  <a:schemeClr val="tx2"/>
                </a:solidFill>
              </a:defRPr>
            </a:lvl4pPr>
            <a:lvl5pPr marL="386954" indent="-129779">
              <a:buClrTx/>
              <a:buFont typeface="Arial" panose="020B0604020202020204" pitchFamily="34" charset="0"/>
              <a:buChar char="•"/>
              <a:defRPr sz="1050">
                <a:solidFill>
                  <a:schemeClr val="tx2"/>
                </a:solidFill>
              </a:defRPr>
            </a:lvl5pPr>
            <a:lvl6pPr marL="515541" indent="-128588">
              <a:buClrTx/>
              <a:buFont typeface="Arial" panose="020B0604020202020204" pitchFamily="34" charset="0"/>
              <a:buChar char="–"/>
              <a:defRPr sz="1050">
                <a:solidFill>
                  <a:schemeClr val="tx2"/>
                </a:solidFill>
              </a:defRPr>
            </a:lvl6pPr>
            <a:lvl7pPr marL="645319" indent="-129779">
              <a:buClrTx/>
              <a:buFont typeface="Arial" panose="020B0604020202020204" pitchFamily="34" charset="0"/>
              <a:buChar char="•"/>
              <a:defRPr/>
            </a:lvl7pPr>
            <a:lvl8pPr marL="773906" indent="-128588">
              <a:buClrTx/>
              <a:buFont typeface="Arial" panose="020B0604020202020204" pitchFamily="34" charset="0"/>
              <a:buChar char="–"/>
              <a:defRPr/>
            </a:lvl8pPr>
            <a:lvl9pPr marL="902494" indent="-128588">
              <a:buClrTx/>
              <a:buFont typeface="Arial" panose="020B0604020202020204" pitchFamily="34" charset="0"/>
              <a:buChar char="•"/>
              <a:defRPr baseline="0"/>
            </a:lvl9pPr>
          </a:lstStyle>
          <a:p>
            <a:pPr lvl="0"/>
            <a:r>
              <a:rPr lang="en-US" dirty="0"/>
              <a:t>Click to add Header</a:t>
            </a:r>
          </a:p>
          <a:p>
            <a:pPr lvl="1"/>
            <a:r>
              <a:rPr lang="en-US" dirty="0"/>
              <a:t>Body text</a:t>
            </a:r>
          </a:p>
          <a:p>
            <a:pPr lvl="2"/>
            <a:r>
              <a:rPr lang="en-US" dirty="0"/>
              <a:t>First-level bullet</a:t>
            </a:r>
          </a:p>
          <a:p>
            <a:pPr lvl="3"/>
            <a:r>
              <a:rPr lang="en-US" dirty="0"/>
              <a:t>Second-level bullet</a:t>
            </a:r>
          </a:p>
          <a:p>
            <a:pPr lvl="4"/>
            <a:r>
              <a:rPr lang="en-US" dirty="0"/>
              <a:t>Third-level bullet</a:t>
            </a:r>
          </a:p>
          <a:p>
            <a:pPr lvl="5"/>
            <a:r>
              <a:rPr lang="en-US" dirty="0"/>
              <a:t>Fourth-level bullet</a:t>
            </a:r>
          </a:p>
          <a:p>
            <a:pPr lvl="6"/>
            <a:r>
              <a:rPr lang="en-US" dirty="0"/>
              <a:t>Fifth-level bullet</a:t>
            </a:r>
          </a:p>
          <a:p>
            <a:pPr lvl="7"/>
            <a:r>
              <a:rPr lang="en-US" dirty="0"/>
              <a:t>Sixth-level bullet</a:t>
            </a:r>
          </a:p>
          <a:p>
            <a:pPr lvl="8"/>
            <a:r>
              <a:rPr lang="en-US" dirty="0"/>
              <a:t>Seventh-level bullet</a:t>
            </a:r>
          </a:p>
        </p:txBody>
      </p:sp>
    </p:spTree>
    <p:extLst>
      <p:ext uri="{BB962C8B-B14F-4D97-AF65-F5344CB8AC3E}">
        <p14:creationId xmlns:p14="http://schemas.microsoft.com/office/powerpoint/2010/main" val="72296598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5139F72-CEC0-495F-8477-192D60A880E2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1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57929" y="530351"/>
            <a:ext cx="4884168" cy="71323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 for comparison slide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253476" y="3718014"/>
            <a:ext cx="3493917" cy="2027697"/>
          </a:xfrm>
          <a:noFill/>
        </p:spPr>
        <p:txBody>
          <a:bodyPr lIns="0" tIns="0" rIns="0" bIns="0"/>
          <a:lstStyle>
            <a:lvl1pPr marL="0" indent="0" algn="ctr">
              <a:spcBef>
                <a:spcPts val="900"/>
              </a:spcBef>
              <a:buClrTx/>
              <a:buFont typeface="Arial"/>
              <a:buNone/>
              <a:defRPr sz="1350" b="1">
                <a:solidFill>
                  <a:schemeClr val="tx2"/>
                </a:solidFill>
              </a:defRPr>
            </a:lvl1pPr>
            <a:lvl2pPr marL="0" indent="0" algn="ctr">
              <a:spcBef>
                <a:spcPts val="900"/>
              </a:spcBef>
              <a:buClrTx/>
              <a:buFontTx/>
              <a:buNone/>
              <a:defRPr sz="1200">
                <a:solidFill>
                  <a:schemeClr val="tx2"/>
                </a:solidFill>
              </a:defRPr>
            </a:lvl2pPr>
            <a:lvl3pPr marL="303610" indent="-129779">
              <a:spcBef>
                <a:spcPts val="450"/>
              </a:spcBef>
              <a:buClrTx/>
              <a:buFont typeface="Arial" panose="020B0604020202020204" pitchFamily="34" charset="0"/>
              <a:buChar char="•"/>
              <a:defRPr sz="1200">
                <a:solidFill>
                  <a:schemeClr val="tx2"/>
                </a:solidFill>
              </a:defRPr>
            </a:lvl3pPr>
            <a:lvl4pPr marL="473869" indent="-130969">
              <a:spcBef>
                <a:spcPts val="450"/>
              </a:spcBef>
              <a:buClrTx/>
              <a:buFont typeface="Arial" panose="020B0604020202020204" pitchFamily="34" charset="0"/>
              <a:buChar char="•"/>
              <a:defRPr sz="1200">
                <a:solidFill>
                  <a:schemeClr val="tx2"/>
                </a:solidFill>
              </a:defRPr>
            </a:lvl4pPr>
            <a:lvl5pPr marL="603647" indent="-129779">
              <a:spcBef>
                <a:spcPts val="450"/>
              </a:spcBef>
              <a:buClrTx/>
              <a:buFont typeface="Arial" panose="020B0604020202020204" pitchFamily="34" charset="0"/>
              <a:buChar char="–"/>
              <a:defRPr sz="1200">
                <a:solidFill>
                  <a:schemeClr val="tx2"/>
                </a:solidFill>
              </a:defRPr>
            </a:lvl5pPr>
            <a:lvl6pPr marL="733425" indent="-133350">
              <a:buClrTx/>
              <a:defRPr sz="1200"/>
            </a:lvl6pPr>
            <a:lvl7pPr marL="857250" indent="-123825">
              <a:buClrTx/>
              <a:defRPr sz="1200"/>
            </a:lvl7pPr>
            <a:lvl8pPr marL="990600" indent="-133350">
              <a:buClrTx/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Header</a:t>
            </a:r>
          </a:p>
          <a:p>
            <a:pPr lvl="1"/>
            <a:r>
              <a:rPr lang="en-US" dirty="0"/>
              <a:t>First-level</a:t>
            </a:r>
          </a:p>
        </p:txBody>
      </p:sp>
      <p:sp>
        <p:nvSpPr>
          <p:cNvPr id="1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7380299" y="3718014"/>
            <a:ext cx="3493917" cy="2027697"/>
          </a:xfrm>
          <a:noFill/>
        </p:spPr>
        <p:txBody>
          <a:bodyPr lIns="0" tIns="0" rIns="0" bIns="0"/>
          <a:lstStyle>
            <a:lvl1pPr marL="0" indent="0" algn="ctr">
              <a:spcBef>
                <a:spcPts val="900"/>
              </a:spcBef>
              <a:buClrTx/>
              <a:buFont typeface="Arial"/>
              <a:buNone/>
              <a:defRPr sz="1350" b="1">
                <a:solidFill>
                  <a:schemeClr val="bg1"/>
                </a:solidFill>
              </a:defRPr>
            </a:lvl1pPr>
            <a:lvl2pPr marL="0" indent="0" algn="ctr">
              <a:spcBef>
                <a:spcPts val="900"/>
              </a:spcBef>
              <a:buClrTx/>
              <a:buFontTx/>
              <a:buNone/>
              <a:defRPr sz="1200">
                <a:solidFill>
                  <a:schemeClr val="bg1"/>
                </a:solidFill>
              </a:defRPr>
            </a:lvl2pPr>
            <a:lvl3pPr marL="173831" indent="0">
              <a:spcBef>
                <a:spcPts val="450"/>
              </a:spcBef>
              <a:buClrTx/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3pPr>
            <a:lvl4pPr marL="473869" indent="-130969">
              <a:spcBef>
                <a:spcPts val="450"/>
              </a:spcBef>
              <a:buClrTx/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4pPr>
            <a:lvl5pPr marL="603647" indent="-129779">
              <a:spcBef>
                <a:spcPts val="450"/>
              </a:spcBef>
              <a:buClrTx/>
              <a:buFont typeface="Arial" panose="020B0604020202020204" pitchFamily="34" charset="0"/>
              <a:buChar char="–"/>
              <a:defRPr sz="1200">
                <a:solidFill>
                  <a:schemeClr val="bg1"/>
                </a:solidFill>
              </a:defRPr>
            </a:lvl5pPr>
            <a:lvl6pPr>
              <a:spcBef>
                <a:spcPts val="450"/>
              </a:spcBef>
              <a:buClrTx/>
              <a:defRPr sz="1200">
                <a:solidFill>
                  <a:schemeClr val="bg1"/>
                </a:solidFill>
              </a:defRPr>
            </a:lvl6pPr>
            <a:lvl7pPr>
              <a:spcBef>
                <a:spcPts val="450"/>
              </a:spcBef>
              <a:buClrTx/>
              <a:defRPr sz="1200">
                <a:solidFill>
                  <a:schemeClr val="bg1"/>
                </a:solidFill>
              </a:defRPr>
            </a:lvl7pPr>
            <a:lvl8pPr>
              <a:spcBef>
                <a:spcPts val="450"/>
              </a:spcBef>
              <a:buClrTx/>
              <a:defRPr sz="1200">
                <a:solidFill>
                  <a:schemeClr val="bg1"/>
                </a:solidFill>
              </a:defRPr>
            </a:lvl8pPr>
            <a:lvl9pPr>
              <a:defRPr sz="1200"/>
            </a:lvl9pPr>
          </a:lstStyle>
          <a:p>
            <a:pPr lvl="0"/>
            <a:r>
              <a:rPr lang="en-US" dirty="0"/>
              <a:t>Header</a:t>
            </a:r>
          </a:p>
          <a:p>
            <a:pPr lvl="1"/>
            <a:r>
              <a:rPr lang="en-US" dirty="0"/>
              <a:t>First-level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4F02B14-26DC-47C5-BE74-75AB1C1533A3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923847" y="6373316"/>
            <a:ext cx="1705573" cy="157138"/>
            <a:chOff x="1011652" y="1504398"/>
            <a:chExt cx="10028238" cy="1231900"/>
          </a:xfrm>
          <a:solidFill>
            <a:schemeClr val="bg1"/>
          </a:solidFill>
        </p:grpSpPr>
        <p:sp>
          <p:nvSpPr>
            <p:cNvPr id="14" name="Freeform 4">
              <a:extLst>
                <a:ext uri="{FF2B5EF4-FFF2-40B4-BE49-F238E27FC236}">
                  <a16:creationId xmlns:a16="http://schemas.microsoft.com/office/drawing/2014/main" id="{C03C60BD-E208-4793-B163-0391E0673C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17027" y="1539323"/>
              <a:ext cx="4808538" cy="1189038"/>
            </a:xfrm>
            <a:custGeom>
              <a:avLst/>
              <a:gdLst>
                <a:gd name="T0" fmla="*/ 701 w 1134"/>
                <a:gd name="T1" fmla="*/ 273 h 278"/>
                <a:gd name="T2" fmla="*/ 675 w 1134"/>
                <a:gd name="T3" fmla="*/ 248 h 278"/>
                <a:gd name="T4" fmla="*/ 701 w 1134"/>
                <a:gd name="T5" fmla="*/ 109 h 278"/>
                <a:gd name="T6" fmla="*/ 645 w 1134"/>
                <a:gd name="T7" fmla="*/ 84 h 278"/>
                <a:gd name="T8" fmla="*/ 576 w 1134"/>
                <a:gd name="T9" fmla="*/ 79 h 278"/>
                <a:gd name="T10" fmla="*/ 576 w 1134"/>
                <a:gd name="T11" fmla="*/ 278 h 278"/>
                <a:gd name="T12" fmla="*/ 645 w 1134"/>
                <a:gd name="T13" fmla="*/ 273 h 278"/>
                <a:gd name="T14" fmla="*/ 426 w 1134"/>
                <a:gd name="T15" fmla="*/ 222 h 278"/>
                <a:gd name="T16" fmla="*/ 299 w 1134"/>
                <a:gd name="T17" fmla="*/ 189 h 278"/>
                <a:gd name="T18" fmla="*/ 461 w 1134"/>
                <a:gd name="T19" fmla="*/ 175 h 278"/>
                <a:gd name="T20" fmla="*/ 267 w 1134"/>
                <a:gd name="T21" fmla="*/ 178 h 278"/>
                <a:gd name="T22" fmla="*/ 456 w 1134"/>
                <a:gd name="T23" fmla="*/ 222 h 278"/>
                <a:gd name="T24" fmla="*/ 59 w 1134"/>
                <a:gd name="T25" fmla="*/ 25 h 278"/>
                <a:gd name="T26" fmla="*/ 86 w 1134"/>
                <a:gd name="T27" fmla="*/ 0 h 278"/>
                <a:gd name="T28" fmla="*/ 0 w 1134"/>
                <a:gd name="T29" fmla="*/ 25 h 278"/>
                <a:gd name="T30" fmla="*/ 27 w 1134"/>
                <a:gd name="T31" fmla="*/ 247 h 278"/>
                <a:gd name="T32" fmla="*/ 0 w 1134"/>
                <a:gd name="T33" fmla="*/ 273 h 278"/>
                <a:gd name="T34" fmla="*/ 86 w 1134"/>
                <a:gd name="T35" fmla="*/ 247 h 278"/>
                <a:gd name="T36" fmla="*/ 59 w 1134"/>
                <a:gd name="T37" fmla="*/ 138 h 278"/>
                <a:gd name="T38" fmla="*/ 196 w 1134"/>
                <a:gd name="T39" fmla="*/ 247 h 278"/>
                <a:gd name="T40" fmla="*/ 168 w 1134"/>
                <a:gd name="T41" fmla="*/ 273 h 278"/>
                <a:gd name="T42" fmla="*/ 255 w 1134"/>
                <a:gd name="T43" fmla="*/ 247 h 278"/>
                <a:gd name="T44" fmla="*/ 227 w 1134"/>
                <a:gd name="T45" fmla="*/ 25 h 278"/>
                <a:gd name="T46" fmla="*/ 255 w 1134"/>
                <a:gd name="T47" fmla="*/ 0 h 278"/>
                <a:gd name="T48" fmla="*/ 168 w 1134"/>
                <a:gd name="T49" fmla="*/ 25 h 278"/>
                <a:gd name="T50" fmla="*/ 196 w 1134"/>
                <a:gd name="T51" fmla="*/ 114 h 278"/>
                <a:gd name="T52" fmla="*/ 996 w 1134"/>
                <a:gd name="T53" fmla="*/ 248 h 278"/>
                <a:gd name="T54" fmla="*/ 971 w 1134"/>
                <a:gd name="T55" fmla="*/ 163 h 278"/>
                <a:gd name="T56" fmla="*/ 1078 w 1134"/>
                <a:gd name="T57" fmla="*/ 163 h 278"/>
                <a:gd name="T58" fmla="*/ 1053 w 1134"/>
                <a:gd name="T59" fmla="*/ 248 h 278"/>
                <a:gd name="T60" fmla="*/ 1134 w 1134"/>
                <a:gd name="T61" fmla="*/ 273 h 278"/>
                <a:gd name="T62" fmla="*/ 1109 w 1134"/>
                <a:gd name="T63" fmla="*/ 248 h 278"/>
                <a:gd name="T64" fmla="*/ 1030 w 1134"/>
                <a:gd name="T65" fmla="*/ 79 h 278"/>
                <a:gd name="T66" fmla="*/ 971 w 1134"/>
                <a:gd name="T67" fmla="*/ 0 h 278"/>
                <a:gd name="T68" fmla="*/ 915 w 1134"/>
                <a:gd name="T69" fmla="*/ 24 h 278"/>
                <a:gd name="T70" fmla="*/ 940 w 1134"/>
                <a:gd name="T71" fmla="*/ 248 h 278"/>
                <a:gd name="T72" fmla="*/ 915 w 1134"/>
                <a:gd name="T73" fmla="*/ 273 h 278"/>
                <a:gd name="T74" fmla="*/ 996 w 1134"/>
                <a:gd name="T75" fmla="*/ 248 h 278"/>
                <a:gd name="T76" fmla="*/ 580 w 1134"/>
                <a:gd name="T77" fmla="*/ 104 h 278"/>
                <a:gd name="T78" fmla="*/ 580 w 1134"/>
                <a:gd name="T79" fmla="*/ 252 h 278"/>
                <a:gd name="T80" fmla="*/ 366 w 1134"/>
                <a:gd name="T81" fmla="*/ 104 h 278"/>
                <a:gd name="T82" fmla="*/ 299 w 1134"/>
                <a:gd name="T83" fmla="*/ 164 h 278"/>
                <a:gd name="T84" fmla="*/ 859 w 1134"/>
                <a:gd name="T85" fmla="*/ 224 h 278"/>
                <a:gd name="T86" fmla="*/ 897 w 1134"/>
                <a:gd name="T87" fmla="*/ 109 h 278"/>
                <a:gd name="T88" fmla="*/ 859 w 1134"/>
                <a:gd name="T89" fmla="*/ 84 h 278"/>
                <a:gd name="T90" fmla="*/ 829 w 1134"/>
                <a:gd name="T91" fmla="*/ 36 h 278"/>
                <a:gd name="T92" fmla="*/ 799 w 1134"/>
                <a:gd name="T93" fmla="*/ 84 h 278"/>
                <a:gd name="T94" fmla="*/ 829 w 1134"/>
                <a:gd name="T95" fmla="*/ 109 h 278"/>
                <a:gd name="T96" fmla="*/ 879 w 1134"/>
                <a:gd name="T97" fmla="*/ 275 h 278"/>
                <a:gd name="T98" fmla="*/ 897 w 1134"/>
                <a:gd name="T99" fmla="*/ 248 h 278"/>
                <a:gd name="T100" fmla="*/ 859 w 1134"/>
                <a:gd name="T101" fmla="*/ 224 h 278"/>
                <a:gd name="T102" fmla="*/ 801 w 1134"/>
                <a:gd name="T103" fmla="*/ 273 h 278"/>
                <a:gd name="T104" fmla="*/ 787 w 1134"/>
                <a:gd name="T105" fmla="*/ 249 h 278"/>
                <a:gd name="T106" fmla="*/ 768 w 1134"/>
                <a:gd name="T107" fmla="*/ 0 h 278"/>
                <a:gd name="T108" fmla="*/ 712 w 1134"/>
                <a:gd name="T109" fmla="*/ 24 h 278"/>
                <a:gd name="T110" fmla="*/ 737 w 1134"/>
                <a:gd name="T111" fmla="*/ 224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34" h="278">
                  <a:moveTo>
                    <a:pt x="645" y="273"/>
                  </a:moveTo>
                  <a:cubicBezTo>
                    <a:pt x="701" y="273"/>
                    <a:pt x="701" y="273"/>
                    <a:pt x="701" y="273"/>
                  </a:cubicBezTo>
                  <a:cubicBezTo>
                    <a:pt x="701" y="248"/>
                    <a:pt x="701" y="248"/>
                    <a:pt x="701" y="248"/>
                  </a:cubicBezTo>
                  <a:cubicBezTo>
                    <a:pt x="675" y="248"/>
                    <a:pt x="675" y="248"/>
                    <a:pt x="675" y="248"/>
                  </a:cubicBezTo>
                  <a:cubicBezTo>
                    <a:pt x="675" y="109"/>
                    <a:pt x="675" y="109"/>
                    <a:pt x="675" y="109"/>
                  </a:cubicBezTo>
                  <a:cubicBezTo>
                    <a:pt x="701" y="109"/>
                    <a:pt x="701" y="109"/>
                    <a:pt x="701" y="109"/>
                  </a:cubicBezTo>
                  <a:cubicBezTo>
                    <a:pt x="701" y="84"/>
                    <a:pt x="701" y="84"/>
                    <a:pt x="701" y="84"/>
                  </a:cubicBezTo>
                  <a:cubicBezTo>
                    <a:pt x="645" y="84"/>
                    <a:pt x="645" y="84"/>
                    <a:pt x="645" y="84"/>
                  </a:cubicBezTo>
                  <a:cubicBezTo>
                    <a:pt x="645" y="112"/>
                    <a:pt x="645" y="112"/>
                    <a:pt x="645" y="112"/>
                  </a:cubicBezTo>
                  <a:cubicBezTo>
                    <a:pt x="629" y="91"/>
                    <a:pt x="605" y="79"/>
                    <a:pt x="576" y="79"/>
                  </a:cubicBezTo>
                  <a:cubicBezTo>
                    <a:pt x="523" y="79"/>
                    <a:pt x="483" y="122"/>
                    <a:pt x="483" y="178"/>
                  </a:cubicBezTo>
                  <a:cubicBezTo>
                    <a:pt x="483" y="235"/>
                    <a:pt x="523" y="278"/>
                    <a:pt x="576" y="278"/>
                  </a:cubicBezTo>
                  <a:cubicBezTo>
                    <a:pt x="605" y="278"/>
                    <a:pt x="629" y="265"/>
                    <a:pt x="645" y="245"/>
                  </a:cubicBezTo>
                  <a:lnTo>
                    <a:pt x="645" y="273"/>
                  </a:lnTo>
                  <a:close/>
                  <a:moveTo>
                    <a:pt x="456" y="222"/>
                  </a:moveTo>
                  <a:cubicBezTo>
                    <a:pt x="426" y="222"/>
                    <a:pt x="426" y="222"/>
                    <a:pt x="426" y="222"/>
                  </a:cubicBezTo>
                  <a:cubicBezTo>
                    <a:pt x="415" y="241"/>
                    <a:pt x="395" y="253"/>
                    <a:pt x="367" y="253"/>
                  </a:cubicBezTo>
                  <a:cubicBezTo>
                    <a:pt x="325" y="253"/>
                    <a:pt x="302" y="227"/>
                    <a:pt x="299" y="189"/>
                  </a:cubicBezTo>
                  <a:cubicBezTo>
                    <a:pt x="461" y="189"/>
                    <a:pt x="461" y="189"/>
                    <a:pt x="461" y="189"/>
                  </a:cubicBezTo>
                  <a:cubicBezTo>
                    <a:pt x="461" y="175"/>
                    <a:pt x="461" y="175"/>
                    <a:pt x="461" y="175"/>
                  </a:cubicBezTo>
                  <a:cubicBezTo>
                    <a:pt x="461" y="118"/>
                    <a:pt x="424" y="79"/>
                    <a:pt x="366" y="79"/>
                  </a:cubicBezTo>
                  <a:cubicBezTo>
                    <a:pt x="308" y="79"/>
                    <a:pt x="267" y="120"/>
                    <a:pt x="267" y="178"/>
                  </a:cubicBezTo>
                  <a:cubicBezTo>
                    <a:pt x="267" y="237"/>
                    <a:pt x="308" y="278"/>
                    <a:pt x="366" y="278"/>
                  </a:cubicBezTo>
                  <a:cubicBezTo>
                    <a:pt x="409" y="278"/>
                    <a:pt x="442" y="257"/>
                    <a:pt x="456" y="222"/>
                  </a:cubicBezTo>
                  <a:moveTo>
                    <a:pt x="59" y="114"/>
                  </a:moveTo>
                  <a:cubicBezTo>
                    <a:pt x="59" y="25"/>
                    <a:pt x="59" y="25"/>
                    <a:pt x="59" y="25"/>
                  </a:cubicBezTo>
                  <a:cubicBezTo>
                    <a:pt x="86" y="25"/>
                    <a:pt x="86" y="25"/>
                    <a:pt x="86" y="25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7" y="247"/>
                    <a:pt x="27" y="247"/>
                    <a:pt x="27" y="247"/>
                  </a:cubicBezTo>
                  <a:cubicBezTo>
                    <a:pt x="0" y="247"/>
                    <a:pt x="0" y="247"/>
                    <a:pt x="0" y="24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6" y="273"/>
                    <a:pt x="86" y="273"/>
                    <a:pt x="86" y="273"/>
                  </a:cubicBezTo>
                  <a:cubicBezTo>
                    <a:pt x="86" y="247"/>
                    <a:pt x="86" y="247"/>
                    <a:pt x="86" y="247"/>
                  </a:cubicBezTo>
                  <a:cubicBezTo>
                    <a:pt x="59" y="247"/>
                    <a:pt x="59" y="247"/>
                    <a:pt x="59" y="247"/>
                  </a:cubicBezTo>
                  <a:cubicBezTo>
                    <a:pt x="59" y="138"/>
                    <a:pt x="59" y="138"/>
                    <a:pt x="59" y="138"/>
                  </a:cubicBezTo>
                  <a:cubicBezTo>
                    <a:pt x="196" y="138"/>
                    <a:pt x="196" y="138"/>
                    <a:pt x="196" y="138"/>
                  </a:cubicBezTo>
                  <a:cubicBezTo>
                    <a:pt x="196" y="247"/>
                    <a:pt x="196" y="247"/>
                    <a:pt x="196" y="247"/>
                  </a:cubicBezTo>
                  <a:cubicBezTo>
                    <a:pt x="168" y="247"/>
                    <a:pt x="168" y="247"/>
                    <a:pt x="168" y="247"/>
                  </a:cubicBezTo>
                  <a:cubicBezTo>
                    <a:pt x="168" y="273"/>
                    <a:pt x="168" y="273"/>
                    <a:pt x="168" y="273"/>
                  </a:cubicBezTo>
                  <a:cubicBezTo>
                    <a:pt x="255" y="273"/>
                    <a:pt x="255" y="273"/>
                    <a:pt x="255" y="273"/>
                  </a:cubicBezTo>
                  <a:cubicBezTo>
                    <a:pt x="255" y="247"/>
                    <a:pt x="255" y="247"/>
                    <a:pt x="255" y="247"/>
                  </a:cubicBezTo>
                  <a:cubicBezTo>
                    <a:pt x="227" y="247"/>
                    <a:pt x="227" y="247"/>
                    <a:pt x="227" y="247"/>
                  </a:cubicBezTo>
                  <a:cubicBezTo>
                    <a:pt x="227" y="25"/>
                    <a:pt x="227" y="25"/>
                    <a:pt x="227" y="25"/>
                  </a:cubicBezTo>
                  <a:cubicBezTo>
                    <a:pt x="255" y="25"/>
                    <a:pt x="255" y="25"/>
                    <a:pt x="255" y="25"/>
                  </a:cubicBezTo>
                  <a:cubicBezTo>
                    <a:pt x="255" y="0"/>
                    <a:pt x="255" y="0"/>
                    <a:pt x="255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25"/>
                    <a:pt x="168" y="25"/>
                    <a:pt x="168" y="25"/>
                  </a:cubicBezTo>
                  <a:cubicBezTo>
                    <a:pt x="196" y="25"/>
                    <a:pt x="196" y="25"/>
                    <a:pt x="196" y="25"/>
                  </a:cubicBezTo>
                  <a:cubicBezTo>
                    <a:pt x="196" y="114"/>
                    <a:pt x="196" y="114"/>
                    <a:pt x="196" y="114"/>
                  </a:cubicBezTo>
                  <a:lnTo>
                    <a:pt x="59" y="114"/>
                  </a:lnTo>
                  <a:close/>
                  <a:moveTo>
                    <a:pt x="996" y="248"/>
                  </a:moveTo>
                  <a:cubicBezTo>
                    <a:pt x="971" y="248"/>
                    <a:pt x="971" y="248"/>
                    <a:pt x="971" y="248"/>
                  </a:cubicBezTo>
                  <a:cubicBezTo>
                    <a:pt x="971" y="163"/>
                    <a:pt x="971" y="163"/>
                    <a:pt x="971" y="163"/>
                  </a:cubicBezTo>
                  <a:cubicBezTo>
                    <a:pt x="971" y="124"/>
                    <a:pt x="991" y="104"/>
                    <a:pt x="1026" y="104"/>
                  </a:cubicBezTo>
                  <a:cubicBezTo>
                    <a:pt x="1058" y="104"/>
                    <a:pt x="1078" y="124"/>
                    <a:pt x="1078" y="163"/>
                  </a:cubicBezTo>
                  <a:cubicBezTo>
                    <a:pt x="1078" y="248"/>
                    <a:pt x="1078" y="248"/>
                    <a:pt x="1078" y="248"/>
                  </a:cubicBezTo>
                  <a:cubicBezTo>
                    <a:pt x="1053" y="248"/>
                    <a:pt x="1053" y="248"/>
                    <a:pt x="1053" y="248"/>
                  </a:cubicBezTo>
                  <a:cubicBezTo>
                    <a:pt x="1053" y="273"/>
                    <a:pt x="1053" y="273"/>
                    <a:pt x="1053" y="273"/>
                  </a:cubicBezTo>
                  <a:cubicBezTo>
                    <a:pt x="1134" y="273"/>
                    <a:pt x="1134" y="273"/>
                    <a:pt x="1134" y="273"/>
                  </a:cubicBezTo>
                  <a:cubicBezTo>
                    <a:pt x="1134" y="248"/>
                    <a:pt x="1134" y="248"/>
                    <a:pt x="1134" y="248"/>
                  </a:cubicBezTo>
                  <a:cubicBezTo>
                    <a:pt x="1109" y="248"/>
                    <a:pt x="1109" y="248"/>
                    <a:pt x="1109" y="248"/>
                  </a:cubicBezTo>
                  <a:cubicBezTo>
                    <a:pt x="1109" y="163"/>
                    <a:pt x="1109" y="163"/>
                    <a:pt x="1109" y="163"/>
                  </a:cubicBezTo>
                  <a:cubicBezTo>
                    <a:pt x="1109" y="117"/>
                    <a:pt x="1081" y="79"/>
                    <a:pt x="1030" y="79"/>
                  </a:cubicBezTo>
                  <a:cubicBezTo>
                    <a:pt x="1003" y="79"/>
                    <a:pt x="983" y="89"/>
                    <a:pt x="971" y="105"/>
                  </a:cubicBezTo>
                  <a:cubicBezTo>
                    <a:pt x="971" y="0"/>
                    <a:pt x="971" y="0"/>
                    <a:pt x="971" y="0"/>
                  </a:cubicBezTo>
                  <a:cubicBezTo>
                    <a:pt x="915" y="0"/>
                    <a:pt x="915" y="0"/>
                    <a:pt x="915" y="0"/>
                  </a:cubicBezTo>
                  <a:cubicBezTo>
                    <a:pt x="915" y="24"/>
                    <a:pt x="915" y="24"/>
                    <a:pt x="915" y="24"/>
                  </a:cubicBezTo>
                  <a:cubicBezTo>
                    <a:pt x="940" y="24"/>
                    <a:pt x="940" y="24"/>
                    <a:pt x="940" y="24"/>
                  </a:cubicBezTo>
                  <a:cubicBezTo>
                    <a:pt x="940" y="248"/>
                    <a:pt x="940" y="248"/>
                    <a:pt x="940" y="248"/>
                  </a:cubicBezTo>
                  <a:cubicBezTo>
                    <a:pt x="915" y="248"/>
                    <a:pt x="915" y="248"/>
                    <a:pt x="915" y="248"/>
                  </a:cubicBezTo>
                  <a:cubicBezTo>
                    <a:pt x="915" y="273"/>
                    <a:pt x="915" y="273"/>
                    <a:pt x="915" y="273"/>
                  </a:cubicBezTo>
                  <a:cubicBezTo>
                    <a:pt x="996" y="273"/>
                    <a:pt x="996" y="273"/>
                    <a:pt x="996" y="273"/>
                  </a:cubicBezTo>
                  <a:lnTo>
                    <a:pt x="996" y="248"/>
                  </a:lnTo>
                  <a:close/>
                  <a:moveTo>
                    <a:pt x="514" y="178"/>
                  </a:moveTo>
                  <a:cubicBezTo>
                    <a:pt x="514" y="135"/>
                    <a:pt x="542" y="104"/>
                    <a:pt x="580" y="104"/>
                  </a:cubicBezTo>
                  <a:cubicBezTo>
                    <a:pt x="619" y="104"/>
                    <a:pt x="646" y="136"/>
                    <a:pt x="646" y="178"/>
                  </a:cubicBezTo>
                  <a:cubicBezTo>
                    <a:pt x="646" y="221"/>
                    <a:pt x="619" y="252"/>
                    <a:pt x="580" y="252"/>
                  </a:cubicBezTo>
                  <a:cubicBezTo>
                    <a:pt x="542" y="252"/>
                    <a:pt x="514" y="221"/>
                    <a:pt x="514" y="178"/>
                  </a:cubicBezTo>
                  <a:moveTo>
                    <a:pt x="366" y="104"/>
                  </a:moveTo>
                  <a:cubicBezTo>
                    <a:pt x="406" y="104"/>
                    <a:pt x="427" y="133"/>
                    <a:pt x="430" y="164"/>
                  </a:cubicBezTo>
                  <a:cubicBezTo>
                    <a:pt x="299" y="164"/>
                    <a:pt x="299" y="164"/>
                    <a:pt x="299" y="164"/>
                  </a:cubicBezTo>
                  <a:cubicBezTo>
                    <a:pt x="302" y="130"/>
                    <a:pt x="326" y="104"/>
                    <a:pt x="366" y="104"/>
                  </a:cubicBezTo>
                  <a:moveTo>
                    <a:pt x="859" y="224"/>
                  </a:moveTo>
                  <a:cubicBezTo>
                    <a:pt x="859" y="109"/>
                    <a:pt x="859" y="109"/>
                    <a:pt x="859" y="109"/>
                  </a:cubicBezTo>
                  <a:cubicBezTo>
                    <a:pt x="897" y="109"/>
                    <a:pt x="897" y="109"/>
                    <a:pt x="897" y="109"/>
                  </a:cubicBezTo>
                  <a:cubicBezTo>
                    <a:pt x="897" y="84"/>
                    <a:pt x="897" y="84"/>
                    <a:pt x="897" y="84"/>
                  </a:cubicBezTo>
                  <a:cubicBezTo>
                    <a:pt x="859" y="84"/>
                    <a:pt x="859" y="84"/>
                    <a:pt x="859" y="84"/>
                  </a:cubicBezTo>
                  <a:cubicBezTo>
                    <a:pt x="859" y="36"/>
                    <a:pt x="859" y="36"/>
                    <a:pt x="859" y="36"/>
                  </a:cubicBezTo>
                  <a:cubicBezTo>
                    <a:pt x="829" y="36"/>
                    <a:pt x="829" y="36"/>
                    <a:pt x="829" y="36"/>
                  </a:cubicBezTo>
                  <a:cubicBezTo>
                    <a:pt x="829" y="84"/>
                    <a:pt x="829" y="84"/>
                    <a:pt x="829" y="84"/>
                  </a:cubicBezTo>
                  <a:cubicBezTo>
                    <a:pt x="799" y="84"/>
                    <a:pt x="799" y="84"/>
                    <a:pt x="799" y="84"/>
                  </a:cubicBezTo>
                  <a:cubicBezTo>
                    <a:pt x="799" y="109"/>
                    <a:pt x="799" y="109"/>
                    <a:pt x="799" y="109"/>
                  </a:cubicBezTo>
                  <a:cubicBezTo>
                    <a:pt x="829" y="109"/>
                    <a:pt x="829" y="109"/>
                    <a:pt x="829" y="109"/>
                  </a:cubicBezTo>
                  <a:cubicBezTo>
                    <a:pt x="829" y="225"/>
                    <a:pt x="829" y="225"/>
                    <a:pt x="829" y="225"/>
                  </a:cubicBezTo>
                  <a:cubicBezTo>
                    <a:pt x="829" y="259"/>
                    <a:pt x="844" y="275"/>
                    <a:pt x="879" y="275"/>
                  </a:cubicBezTo>
                  <a:cubicBezTo>
                    <a:pt x="884" y="275"/>
                    <a:pt x="893" y="274"/>
                    <a:pt x="897" y="273"/>
                  </a:cubicBezTo>
                  <a:cubicBezTo>
                    <a:pt x="897" y="248"/>
                    <a:pt x="897" y="248"/>
                    <a:pt x="897" y="248"/>
                  </a:cubicBezTo>
                  <a:cubicBezTo>
                    <a:pt x="892" y="249"/>
                    <a:pt x="886" y="249"/>
                    <a:pt x="882" y="249"/>
                  </a:cubicBezTo>
                  <a:cubicBezTo>
                    <a:pt x="866" y="249"/>
                    <a:pt x="859" y="244"/>
                    <a:pt x="859" y="224"/>
                  </a:cubicBezTo>
                  <a:moveTo>
                    <a:pt x="783" y="275"/>
                  </a:moveTo>
                  <a:cubicBezTo>
                    <a:pt x="789" y="275"/>
                    <a:pt x="797" y="274"/>
                    <a:pt x="801" y="273"/>
                  </a:cubicBezTo>
                  <a:cubicBezTo>
                    <a:pt x="801" y="248"/>
                    <a:pt x="801" y="248"/>
                    <a:pt x="801" y="248"/>
                  </a:cubicBezTo>
                  <a:cubicBezTo>
                    <a:pt x="795" y="249"/>
                    <a:pt x="791" y="249"/>
                    <a:pt x="787" y="249"/>
                  </a:cubicBezTo>
                  <a:cubicBezTo>
                    <a:pt x="774" y="249"/>
                    <a:pt x="768" y="243"/>
                    <a:pt x="768" y="222"/>
                  </a:cubicBezTo>
                  <a:cubicBezTo>
                    <a:pt x="768" y="0"/>
                    <a:pt x="768" y="0"/>
                    <a:pt x="768" y="0"/>
                  </a:cubicBezTo>
                  <a:cubicBezTo>
                    <a:pt x="712" y="0"/>
                    <a:pt x="712" y="0"/>
                    <a:pt x="712" y="0"/>
                  </a:cubicBezTo>
                  <a:cubicBezTo>
                    <a:pt x="712" y="24"/>
                    <a:pt x="712" y="24"/>
                    <a:pt x="712" y="24"/>
                  </a:cubicBezTo>
                  <a:cubicBezTo>
                    <a:pt x="737" y="24"/>
                    <a:pt x="737" y="24"/>
                    <a:pt x="737" y="24"/>
                  </a:cubicBezTo>
                  <a:cubicBezTo>
                    <a:pt x="737" y="224"/>
                    <a:pt x="737" y="224"/>
                    <a:pt x="737" y="224"/>
                  </a:cubicBezTo>
                  <a:cubicBezTo>
                    <a:pt x="737" y="257"/>
                    <a:pt x="751" y="275"/>
                    <a:pt x="783" y="27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EAC11C27-7E62-4B31-9680-B59D24D0A57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7202" y="1504398"/>
              <a:ext cx="1030288" cy="1231900"/>
            </a:xfrm>
            <a:custGeom>
              <a:avLst/>
              <a:gdLst>
                <a:gd name="T0" fmla="*/ 85 w 243"/>
                <a:gd name="T1" fmla="*/ 195 h 288"/>
                <a:gd name="T2" fmla="*/ 125 w 243"/>
                <a:gd name="T3" fmla="*/ 223 h 288"/>
                <a:gd name="T4" fmla="*/ 158 w 243"/>
                <a:gd name="T5" fmla="*/ 203 h 288"/>
                <a:gd name="T6" fmla="*/ 110 w 243"/>
                <a:gd name="T7" fmla="*/ 176 h 288"/>
                <a:gd name="T8" fmla="*/ 36 w 243"/>
                <a:gd name="T9" fmla="*/ 150 h 288"/>
                <a:gd name="T10" fmla="*/ 5 w 243"/>
                <a:gd name="T11" fmla="*/ 87 h 288"/>
                <a:gd name="T12" fmla="*/ 119 w 243"/>
                <a:gd name="T13" fmla="*/ 0 h 288"/>
                <a:gd name="T14" fmla="*/ 236 w 243"/>
                <a:gd name="T15" fmla="*/ 86 h 288"/>
                <a:gd name="T16" fmla="*/ 153 w 243"/>
                <a:gd name="T17" fmla="*/ 86 h 288"/>
                <a:gd name="T18" fmla="*/ 118 w 243"/>
                <a:gd name="T19" fmla="*/ 62 h 288"/>
                <a:gd name="T20" fmla="*/ 90 w 243"/>
                <a:gd name="T21" fmla="*/ 80 h 288"/>
                <a:gd name="T22" fmla="*/ 130 w 243"/>
                <a:gd name="T23" fmla="*/ 104 h 288"/>
                <a:gd name="T24" fmla="*/ 208 w 243"/>
                <a:gd name="T25" fmla="*/ 130 h 288"/>
                <a:gd name="T26" fmla="*/ 243 w 243"/>
                <a:gd name="T27" fmla="*/ 194 h 288"/>
                <a:gd name="T28" fmla="*/ 122 w 243"/>
                <a:gd name="T29" fmla="*/ 288 h 288"/>
                <a:gd name="T30" fmla="*/ 0 w 243"/>
                <a:gd name="T31" fmla="*/ 195 h 288"/>
                <a:gd name="T32" fmla="*/ 85 w 243"/>
                <a:gd name="T33" fmla="*/ 195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3" h="288">
                  <a:moveTo>
                    <a:pt x="85" y="195"/>
                  </a:moveTo>
                  <a:cubicBezTo>
                    <a:pt x="90" y="216"/>
                    <a:pt x="101" y="223"/>
                    <a:pt x="125" y="223"/>
                  </a:cubicBezTo>
                  <a:cubicBezTo>
                    <a:pt x="146" y="223"/>
                    <a:pt x="158" y="215"/>
                    <a:pt x="158" y="203"/>
                  </a:cubicBezTo>
                  <a:cubicBezTo>
                    <a:pt x="158" y="186"/>
                    <a:pt x="142" y="185"/>
                    <a:pt x="110" y="176"/>
                  </a:cubicBezTo>
                  <a:cubicBezTo>
                    <a:pt x="72" y="166"/>
                    <a:pt x="48" y="158"/>
                    <a:pt x="36" y="150"/>
                  </a:cubicBezTo>
                  <a:cubicBezTo>
                    <a:pt x="15" y="135"/>
                    <a:pt x="5" y="114"/>
                    <a:pt x="5" y="87"/>
                  </a:cubicBezTo>
                  <a:cubicBezTo>
                    <a:pt x="5" y="34"/>
                    <a:pt x="47" y="0"/>
                    <a:pt x="119" y="0"/>
                  </a:cubicBezTo>
                  <a:cubicBezTo>
                    <a:pt x="189" y="0"/>
                    <a:pt x="231" y="31"/>
                    <a:pt x="236" y="86"/>
                  </a:cubicBezTo>
                  <a:cubicBezTo>
                    <a:pt x="153" y="86"/>
                    <a:pt x="153" y="86"/>
                    <a:pt x="153" y="86"/>
                  </a:cubicBezTo>
                  <a:cubicBezTo>
                    <a:pt x="150" y="70"/>
                    <a:pt x="139" y="62"/>
                    <a:pt x="118" y="62"/>
                  </a:cubicBezTo>
                  <a:cubicBezTo>
                    <a:pt x="99" y="62"/>
                    <a:pt x="90" y="68"/>
                    <a:pt x="90" y="80"/>
                  </a:cubicBezTo>
                  <a:cubicBezTo>
                    <a:pt x="90" y="95"/>
                    <a:pt x="104" y="98"/>
                    <a:pt x="130" y="104"/>
                  </a:cubicBezTo>
                  <a:cubicBezTo>
                    <a:pt x="164" y="113"/>
                    <a:pt x="191" y="119"/>
                    <a:pt x="208" y="130"/>
                  </a:cubicBezTo>
                  <a:cubicBezTo>
                    <a:pt x="232" y="146"/>
                    <a:pt x="243" y="166"/>
                    <a:pt x="243" y="194"/>
                  </a:cubicBezTo>
                  <a:cubicBezTo>
                    <a:pt x="243" y="253"/>
                    <a:pt x="201" y="288"/>
                    <a:pt x="122" y="288"/>
                  </a:cubicBezTo>
                  <a:cubicBezTo>
                    <a:pt x="48" y="288"/>
                    <a:pt x="6" y="253"/>
                    <a:pt x="0" y="195"/>
                  </a:cubicBezTo>
                  <a:lnTo>
                    <a:pt x="85" y="1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FA0788F6-B4B0-4834-AFB4-98F21B43FE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7727" y="1504398"/>
              <a:ext cx="1147763" cy="1231900"/>
            </a:xfrm>
            <a:custGeom>
              <a:avLst/>
              <a:gdLst>
                <a:gd name="T0" fmla="*/ 271 w 271"/>
                <a:gd name="T1" fmla="*/ 174 h 288"/>
                <a:gd name="T2" fmla="*/ 140 w 271"/>
                <a:gd name="T3" fmla="*/ 288 h 288"/>
                <a:gd name="T4" fmla="*/ 0 w 271"/>
                <a:gd name="T5" fmla="*/ 144 h 288"/>
                <a:gd name="T6" fmla="*/ 139 w 271"/>
                <a:gd name="T7" fmla="*/ 0 h 288"/>
                <a:gd name="T8" fmla="*/ 269 w 271"/>
                <a:gd name="T9" fmla="*/ 111 h 288"/>
                <a:gd name="T10" fmla="*/ 186 w 271"/>
                <a:gd name="T11" fmla="*/ 111 h 288"/>
                <a:gd name="T12" fmla="*/ 140 w 271"/>
                <a:gd name="T13" fmla="*/ 68 h 288"/>
                <a:gd name="T14" fmla="*/ 88 w 271"/>
                <a:gd name="T15" fmla="*/ 144 h 288"/>
                <a:gd name="T16" fmla="*/ 142 w 271"/>
                <a:gd name="T17" fmla="*/ 220 h 288"/>
                <a:gd name="T18" fmla="*/ 188 w 271"/>
                <a:gd name="T19" fmla="*/ 174 h 288"/>
                <a:gd name="T20" fmla="*/ 271 w 271"/>
                <a:gd name="T21" fmla="*/ 17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1" h="288">
                  <a:moveTo>
                    <a:pt x="271" y="174"/>
                  </a:moveTo>
                  <a:cubicBezTo>
                    <a:pt x="266" y="246"/>
                    <a:pt x="219" y="288"/>
                    <a:pt x="140" y="288"/>
                  </a:cubicBezTo>
                  <a:cubicBezTo>
                    <a:pt x="53" y="288"/>
                    <a:pt x="0" y="233"/>
                    <a:pt x="0" y="144"/>
                  </a:cubicBezTo>
                  <a:cubicBezTo>
                    <a:pt x="0" y="55"/>
                    <a:pt x="54" y="0"/>
                    <a:pt x="139" y="0"/>
                  </a:cubicBezTo>
                  <a:cubicBezTo>
                    <a:pt x="218" y="0"/>
                    <a:pt x="264" y="40"/>
                    <a:pt x="269" y="111"/>
                  </a:cubicBezTo>
                  <a:cubicBezTo>
                    <a:pt x="186" y="111"/>
                    <a:pt x="186" y="111"/>
                    <a:pt x="186" y="111"/>
                  </a:cubicBezTo>
                  <a:cubicBezTo>
                    <a:pt x="183" y="83"/>
                    <a:pt x="168" y="68"/>
                    <a:pt x="140" y="68"/>
                  </a:cubicBezTo>
                  <a:cubicBezTo>
                    <a:pt x="105" y="68"/>
                    <a:pt x="88" y="94"/>
                    <a:pt x="88" y="144"/>
                  </a:cubicBezTo>
                  <a:cubicBezTo>
                    <a:pt x="88" y="194"/>
                    <a:pt x="107" y="220"/>
                    <a:pt x="142" y="220"/>
                  </a:cubicBezTo>
                  <a:cubicBezTo>
                    <a:pt x="169" y="220"/>
                    <a:pt x="186" y="204"/>
                    <a:pt x="188" y="174"/>
                  </a:cubicBezTo>
                  <a:lnTo>
                    <a:pt x="271" y="1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6" name="Freeform 7">
              <a:extLst>
                <a:ext uri="{FF2B5EF4-FFF2-40B4-BE49-F238E27FC236}">
                  <a16:creationId xmlns:a16="http://schemas.microsoft.com/office/drawing/2014/main" id="{F754B0DD-7999-4250-A4C0-0C3C1406927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6115" y="1539323"/>
              <a:ext cx="1144588" cy="1163638"/>
            </a:xfrm>
            <a:custGeom>
              <a:avLst/>
              <a:gdLst>
                <a:gd name="T0" fmla="*/ 0 w 721"/>
                <a:gd name="T1" fmla="*/ 0 h 733"/>
                <a:gd name="T2" fmla="*/ 237 w 721"/>
                <a:gd name="T3" fmla="*/ 0 h 733"/>
                <a:gd name="T4" fmla="*/ 360 w 721"/>
                <a:gd name="T5" fmla="*/ 474 h 733"/>
                <a:gd name="T6" fmla="*/ 491 w 721"/>
                <a:gd name="T7" fmla="*/ 0 h 733"/>
                <a:gd name="T8" fmla="*/ 721 w 721"/>
                <a:gd name="T9" fmla="*/ 0 h 733"/>
                <a:gd name="T10" fmla="*/ 478 w 721"/>
                <a:gd name="T11" fmla="*/ 733 h 733"/>
                <a:gd name="T12" fmla="*/ 245 w 721"/>
                <a:gd name="T13" fmla="*/ 733 h 733"/>
                <a:gd name="T14" fmla="*/ 0 w 721"/>
                <a:gd name="T15" fmla="*/ 0 h 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1" h="733">
                  <a:moveTo>
                    <a:pt x="0" y="0"/>
                  </a:moveTo>
                  <a:lnTo>
                    <a:pt x="237" y="0"/>
                  </a:lnTo>
                  <a:lnTo>
                    <a:pt x="360" y="474"/>
                  </a:lnTo>
                  <a:lnTo>
                    <a:pt x="491" y="0"/>
                  </a:lnTo>
                  <a:lnTo>
                    <a:pt x="721" y="0"/>
                  </a:lnTo>
                  <a:lnTo>
                    <a:pt x="478" y="733"/>
                  </a:lnTo>
                  <a:lnTo>
                    <a:pt x="245" y="73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7" name="Freeform 8">
              <a:extLst>
                <a:ext uri="{FF2B5EF4-FFF2-40B4-BE49-F238E27FC236}">
                  <a16:creationId xmlns:a16="http://schemas.microsoft.com/office/drawing/2014/main" id="{50CBFC8A-B083-42B9-9504-2364FACEC5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652" y="1504398"/>
              <a:ext cx="1500188" cy="1231900"/>
            </a:xfrm>
            <a:custGeom>
              <a:avLst/>
              <a:gdLst>
                <a:gd name="T0" fmla="*/ 101 w 354"/>
                <a:gd name="T1" fmla="*/ 0 h 288"/>
                <a:gd name="T2" fmla="*/ 73 w 354"/>
                <a:gd name="T3" fmla="*/ 12 h 288"/>
                <a:gd name="T4" fmla="*/ 15 w 354"/>
                <a:gd name="T5" fmla="*/ 69 h 288"/>
                <a:gd name="T6" fmla="*/ 15 w 354"/>
                <a:gd name="T7" fmla="*/ 127 h 288"/>
                <a:gd name="T8" fmla="*/ 177 w 354"/>
                <a:gd name="T9" fmla="*/ 288 h 288"/>
                <a:gd name="T10" fmla="*/ 338 w 354"/>
                <a:gd name="T11" fmla="*/ 127 h 288"/>
                <a:gd name="T12" fmla="*/ 338 w 354"/>
                <a:gd name="T13" fmla="*/ 69 h 288"/>
                <a:gd name="T14" fmla="*/ 281 w 354"/>
                <a:gd name="T15" fmla="*/ 12 h 288"/>
                <a:gd name="T16" fmla="*/ 252 w 354"/>
                <a:gd name="T17" fmla="*/ 0 h 288"/>
                <a:gd name="T18" fmla="*/ 224 w 354"/>
                <a:gd name="T19" fmla="*/ 12 h 288"/>
                <a:gd name="T20" fmla="*/ 177 w 354"/>
                <a:gd name="T21" fmla="*/ 59 h 288"/>
                <a:gd name="T22" fmla="*/ 130 w 354"/>
                <a:gd name="T23" fmla="*/ 12 h 288"/>
                <a:gd name="T24" fmla="*/ 101 w 354"/>
                <a:gd name="T25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4" h="288">
                  <a:moveTo>
                    <a:pt x="101" y="0"/>
                  </a:moveTo>
                  <a:cubicBezTo>
                    <a:pt x="91" y="0"/>
                    <a:pt x="80" y="4"/>
                    <a:pt x="73" y="12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0" y="85"/>
                    <a:pt x="0" y="111"/>
                    <a:pt x="15" y="127"/>
                  </a:cubicBezTo>
                  <a:cubicBezTo>
                    <a:pt x="177" y="288"/>
                    <a:pt x="177" y="288"/>
                    <a:pt x="177" y="288"/>
                  </a:cubicBezTo>
                  <a:cubicBezTo>
                    <a:pt x="338" y="127"/>
                    <a:pt x="338" y="127"/>
                    <a:pt x="338" y="127"/>
                  </a:cubicBezTo>
                  <a:cubicBezTo>
                    <a:pt x="354" y="111"/>
                    <a:pt x="354" y="85"/>
                    <a:pt x="338" y="69"/>
                  </a:cubicBezTo>
                  <a:cubicBezTo>
                    <a:pt x="281" y="12"/>
                    <a:pt x="281" y="12"/>
                    <a:pt x="281" y="12"/>
                  </a:cubicBezTo>
                  <a:cubicBezTo>
                    <a:pt x="273" y="4"/>
                    <a:pt x="263" y="0"/>
                    <a:pt x="252" y="0"/>
                  </a:cubicBezTo>
                  <a:cubicBezTo>
                    <a:pt x="242" y="0"/>
                    <a:pt x="232" y="4"/>
                    <a:pt x="224" y="12"/>
                  </a:cubicBezTo>
                  <a:cubicBezTo>
                    <a:pt x="177" y="59"/>
                    <a:pt x="177" y="59"/>
                    <a:pt x="177" y="59"/>
                  </a:cubicBezTo>
                  <a:cubicBezTo>
                    <a:pt x="130" y="12"/>
                    <a:pt x="130" y="12"/>
                    <a:pt x="130" y="12"/>
                  </a:cubicBezTo>
                  <a:cubicBezTo>
                    <a:pt x="122" y="4"/>
                    <a:pt x="111" y="0"/>
                    <a:pt x="10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8" name="Freeform 10">
              <a:extLst>
                <a:ext uri="{FF2B5EF4-FFF2-40B4-BE49-F238E27FC236}">
                  <a16:creationId xmlns:a16="http://schemas.microsoft.com/office/drawing/2014/main" id="{3EDE8E81-9781-4645-9DFD-79E2B61F7DE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806527" y="2471186"/>
              <a:ext cx="233363" cy="239713"/>
            </a:xfrm>
            <a:custGeom>
              <a:avLst/>
              <a:gdLst>
                <a:gd name="T0" fmla="*/ 27 w 55"/>
                <a:gd name="T1" fmla="*/ 56 h 56"/>
                <a:gd name="T2" fmla="*/ 0 w 55"/>
                <a:gd name="T3" fmla="*/ 28 h 56"/>
                <a:gd name="T4" fmla="*/ 27 w 55"/>
                <a:gd name="T5" fmla="*/ 0 h 56"/>
                <a:gd name="T6" fmla="*/ 55 w 55"/>
                <a:gd name="T7" fmla="*/ 28 h 56"/>
                <a:gd name="T8" fmla="*/ 27 w 55"/>
                <a:gd name="T9" fmla="*/ 56 h 56"/>
                <a:gd name="T10" fmla="*/ 27 w 55"/>
                <a:gd name="T11" fmla="*/ 5 h 56"/>
                <a:gd name="T12" fmla="*/ 6 w 55"/>
                <a:gd name="T13" fmla="*/ 28 h 56"/>
                <a:gd name="T14" fmla="*/ 27 w 55"/>
                <a:gd name="T15" fmla="*/ 51 h 56"/>
                <a:gd name="T16" fmla="*/ 49 w 55"/>
                <a:gd name="T17" fmla="*/ 28 h 56"/>
                <a:gd name="T18" fmla="*/ 27 w 55"/>
                <a:gd name="T19" fmla="*/ 5 h 56"/>
                <a:gd name="T20" fmla="*/ 22 w 55"/>
                <a:gd name="T21" fmla="*/ 44 h 56"/>
                <a:gd name="T22" fmla="*/ 16 w 55"/>
                <a:gd name="T23" fmla="*/ 44 h 56"/>
                <a:gd name="T24" fmla="*/ 16 w 55"/>
                <a:gd name="T25" fmla="*/ 13 h 56"/>
                <a:gd name="T26" fmla="*/ 28 w 55"/>
                <a:gd name="T27" fmla="*/ 13 h 56"/>
                <a:gd name="T28" fmla="*/ 40 w 55"/>
                <a:gd name="T29" fmla="*/ 22 h 56"/>
                <a:gd name="T30" fmla="*/ 31 w 55"/>
                <a:gd name="T31" fmla="*/ 30 h 56"/>
                <a:gd name="T32" fmla="*/ 40 w 55"/>
                <a:gd name="T33" fmla="*/ 44 h 56"/>
                <a:gd name="T34" fmla="*/ 34 w 55"/>
                <a:gd name="T35" fmla="*/ 44 h 56"/>
                <a:gd name="T36" fmla="*/ 26 w 55"/>
                <a:gd name="T37" fmla="*/ 31 h 56"/>
                <a:gd name="T38" fmla="*/ 22 w 55"/>
                <a:gd name="T39" fmla="*/ 31 h 56"/>
                <a:gd name="T40" fmla="*/ 22 w 55"/>
                <a:gd name="T41" fmla="*/ 44 h 56"/>
                <a:gd name="T42" fmla="*/ 27 w 55"/>
                <a:gd name="T43" fmla="*/ 26 h 56"/>
                <a:gd name="T44" fmla="*/ 34 w 55"/>
                <a:gd name="T45" fmla="*/ 21 h 56"/>
                <a:gd name="T46" fmla="*/ 28 w 55"/>
                <a:gd name="T47" fmla="*/ 17 h 56"/>
                <a:gd name="T48" fmla="*/ 22 w 55"/>
                <a:gd name="T49" fmla="*/ 17 h 56"/>
                <a:gd name="T50" fmla="*/ 22 w 55"/>
                <a:gd name="T51" fmla="*/ 26 h 56"/>
                <a:gd name="T52" fmla="*/ 27 w 55"/>
                <a:gd name="T53" fmla="*/ 2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5" h="56">
                  <a:moveTo>
                    <a:pt x="27" y="56"/>
                  </a:moveTo>
                  <a:cubicBezTo>
                    <a:pt x="11" y="56"/>
                    <a:pt x="0" y="44"/>
                    <a:pt x="0" y="28"/>
                  </a:cubicBezTo>
                  <a:cubicBezTo>
                    <a:pt x="0" y="11"/>
                    <a:pt x="12" y="0"/>
                    <a:pt x="27" y="0"/>
                  </a:cubicBezTo>
                  <a:cubicBezTo>
                    <a:pt x="42" y="0"/>
                    <a:pt x="55" y="11"/>
                    <a:pt x="55" y="28"/>
                  </a:cubicBezTo>
                  <a:cubicBezTo>
                    <a:pt x="55" y="45"/>
                    <a:pt x="42" y="56"/>
                    <a:pt x="27" y="56"/>
                  </a:cubicBezTo>
                  <a:close/>
                  <a:moveTo>
                    <a:pt x="27" y="5"/>
                  </a:moveTo>
                  <a:cubicBezTo>
                    <a:pt x="15" y="5"/>
                    <a:pt x="6" y="14"/>
                    <a:pt x="6" y="28"/>
                  </a:cubicBezTo>
                  <a:cubicBezTo>
                    <a:pt x="6" y="41"/>
                    <a:pt x="14" y="51"/>
                    <a:pt x="27" y="51"/>
                  </a:cubicBezTo>
                  <a:cubicBezTo>
                    <a:pt x="39" y="51"/>
                    <a:pt x="49" y="42"/>
                    <a:pt x="49" y="28"/>
                  </a:cubicBezTo>
                  <a:cubicBezTo>
                    <a:pt x="49" y="14"/>
                    <a:pt x="39" y="5"/>
                    <a:pt x="27" y="5"/>
                  </a:cubicBezTo>
                  <a:close/>
                  <a:moveTo>
                    <a:pt x="22" y="44"/>
                  </a:moveTo>
                  <a:cubicBezTo>
                    <a:pt x="16" y="44"/>
                    <a:pt x="16" y="44"/>
                    <a:pt x="16" y="44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36" y="13"/>
                    <a:pt x="40" y="16"/>
                    <a:pt x="40" y="22"/>
                  </a:cubicBezTo>
                  <a:cubicBezTo>
                    <a:pt x="40" y="27"/>
                    <a:pt x="36" y="30"/>
                    <a:pt x="31" y="30"/>
                  </a:cubicBezTo>
                  <a:cubicBezTo>
                    <a:pt x="40" y="44"/>
                    <a:pt x="40" y="44"/>
                    <a:pt x="40" y="44"/>
                  </a:cubicBezTo>
                  <a:cubicBezTo>
                    <a:pt x="34" y="44"/>
                    <a:pt x="34" y="44"/>
                    <a:pt x="34" y="44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2" y="31"/>
                    <a:pt x="22" y="31"/>
                    <a:pt x="22" y="31"/>
                  </a:cubicBezTo>
                  <a:lnTo>
                    <a:pt x="22" y="44"/>
                  </a:lnTo>
                  <a:close/>
                  <a:moveTo>
                    <a:pt x="27" y="26"/>
                  </a:moveTo>
                  <a:cubicBezTo>
                    <a:pt x="31" y="26"/>
                    <a:pt x="34" y="26"/>
                    <a:pt x="34" y="21"/>
                  </a:cubicBezTo>
                  <a:cubicBezTo>
                    <a:pt x="34" y="18"/>
                    <a:pt x="31" y="17"/>
                    <a:pt x="28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2" y="26"/>
                    <a:pt x="22" y="26"/>
                    <a:pt x="22" y="26"/>
                  </a:cubicBezTo>
                  <a:lnTo>
                    <a:pt x="27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908052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CFACB8A6-3813-48D2-B8CE-038DD1E42B32}"/>
              </a:ext>
            </a:extLst>
          </p:cNvPr>
          <p:cNvSpPr/>
          <p:nvPr userDrawn="1"/>
        </p:nvSpPr>
        <p:spPr>
          <a:xfrm>
            <a:off x="218721" y="6241774"/>
            <a:ext cx="5587247" cy="6162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1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5FE79D5-35B2-49F2-B15D-DA1A165F3786}"/>
              </a:ext>
            </a:extLst>
          </p:cNvPr>
          <p:cNvSpPr/>
          <p:nvPr userDrawn="1"/>
        </p:nvSpPr>
        <p:spPr>
          <a:xfrm>
            <a:off x="4062897" y="0"/>
            <a:ext cx="4058151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1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8E8E372-A3D9-43BC-A3BE-4011C8DA5B98}"/>
              </a:ext>
            </a:extLst>
          </p:cNvPr>
          <p:cNvSpPr/>
          <p:nvPr userDrawn="1"/>
        </p:nvSpPr>
        <p:spPr>
          <a:xfrm>
            <a:off x="8121049" y="0"/>
            <a:ext cx="407095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1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28" name="Content Placeholder 8">
            <a:extLst>
              <a:ext uri="{FF2B5EF4-FFF2-40B4-BE49-F238E27FC236}">
                <a16:creationId xmlns:a16="http://schemas.microsoft.com/office/drawing/2014/main" id="{80785A3E-DA24-410F-9CAE-7070C42B58B4}"/>
              </a:ext>
            </a:extLst>
          </p:cNvPr>
          <p:cNvSpPr txBox="1">
            <a:spLocks/>
          </p:cNvSpPr>
          <p:nvPr userDrawn="1"/>
        </p:nvSpPr>
        <p:spPr>
          <a:xfrm>
            <a:off x="557929" y="6376946"/>
            <a:ext cx="352459" cy="228600"/>
          </a:xfrm>
          <a:prstGeom prst="rect">
            <a:avLst/>
          </a:prstGeom>
        </p:spPr>
        <p:txBody>
          <a:bodyPr lIns="0" rIns="0" anchor="ctr"/>
          <a:lstStyle>
            <a:lvl1pPr mar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Tx/>
              <a:buNone/>
              <a:tabLst>
                <a:tab pos="1201738" algn="l"/>
              </a:tabLst>
              <a:defRPr sz="800" b="0" i="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1pPr>
            <a:lvl2pPr marL="200025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2pPr>
            <a:lvl3pPr marL="398463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3pPr>
            <a:lvl4pPr marL="622300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4pPr>
            <a:lvl5pPr marL="806450" indent="-182563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8743595-4496-5147-A886-7D133864DF76}" type="slidenum">
              <a:rPr lang="en-US" sz="750" b="1" smtClean="0">
                <a:solidFill>
                  <a:srgbClr val="3F3F3F"/>
                </a:solidFill>
                <a:latin typeface="Arial"/>
                <a:ea typeface="Open Sans" panose="020B0606030504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750" b="1" dirty="0">
              <a:solidFill>
                <a:srgbClr val="3F3F3F"/>
              </a:solidFill>
              <a:latin typeface="Arial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Content Placeholder 8">
            <a:extLst>
              <a:ext uri="{FF2B5EF4-FFF2-40B4-BE49-F238E27FC236}">
                <a16:creationId xmlns:a16="http://schemas.microsoft.com/office/drawing/2014/main" id="{62BE1DE7-64C2-4B16-AD38-1C91E86AECEB}"/>
              </a:ext>
            </a:extLst>
          </p:cNvPr>
          <p:cNvSpPr txBox="1">
            <a:spLocks/>
          </p:cNvSpPr>
          <p:nvPr userDrawn="1"/>
        </p:nvSpPr>
        <p:spPr>
          <a:xfrm>
            <a:off x="859761" y="6376946"/>
            <a:ext cx="4644747" cy="2286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Tx/>
              <a:buNone/>
              <a:tabLst>
                <a:tab pos="1201738" algn="l"/>
              </a:tabLst>
              <a:defRPr sz="800" b="0" i="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1pPr>
            <a:lvl2pPr marL="200025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2pPr>
            <a:lvl3pPr marL="398463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3pPr>
            <a:lvl4pPr marL="622300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4pPr>
            <a:lvl5pPr marL="806450" indent="-182563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 dirty="0">
                <a:solidFill>
                  <a:srgbClr val="3F3F3F"/>
                </a:solidFill>
                <a:latin typeface="Arial"/>
                <a:cs typeface="Arial" panose="020B0604020202020204" pitchFamily="34" charset="0"/>
              </a:rPr>
              <a:t>©2020 CVS Health and/or one of its affiliates. Confidential and proprietary.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sz="half" idx="1" hasCustomPrompt="1"/>
          </p:nvPr>
        </p:nvSpPr>
        <p:spPr bwMode="gray">
          <a:xfrm>
            <a:off x="846993" y="3148864"/>
            <a:ext cx="2368913" cy="2596847"/>
          </a:xfrm>
        </p:spPr>
        <p:txBody>
          <a:bodyPr vert="horz" lIns="0" tIns="0" rIns="0" bIns="0" rtlCol="0">
            <a:noAutofit/>
          </a:bodyPr>
          <a:lstStyle>
            <a:lvl1pPr algn="ctr">
              <a:buClrTx/>
              <a:defRPr lang="en-US" sz="1350" b="1" cap="none" baseline="0" dirty="0" smtClean="0">
                <a:solidFill>
                  <a:schemeClr val="tx2"/>
                </a:solidFill>
              </a:defRPr>
            </a:lvl1pPr>
            <a:lvl2pPr marL="0" indent="0" algn="ctr">
              <a:buClrTx/>
              <a:buFontTx/>
              <a:buNone/>
              <a:defRPr lang="en-US" sz="1200" dirty="0" smtClean="0">
                <a:solidFill>
                  <a:schemeClr val="tx2"/>
                </a:solidFill>
              </a:defRPr>
            </a:lvl2pPr>
            <a:lvl3pPr marL="128588" indent="0">
              <a:buClrTx/>
              <a:buFont typeface="Arial" panose="020B0604020202020204" pitchFamily="34" charset="0"/>
              <a:buNone/>
              <a:defRPr lang="en-US" sz="1200" dirty="0" smtClean="0">
                <a:solidFill>
                  <a:schemeClr val="tx2"/>
                </a:solidFill>
              </a:defRPr>
            </a:lvl3pPr>
            <a:lvl4pPr>
              <a:buClrTx/>
              <a:defRPr lang="en-US" sz="1200" dirty="0" smtClean="0">
                <a:solidFill>
                  <a:schemeClr val="tx2"/>
                </a:solidFill>
              </a:defRPr>
            </a:lvl4pPr>
            <a:lvl5pPr>
              <a:buClrTx/>
              <a:defRPr lang="en-US" sz="1200" dirty="0">
                <a:solidFill>
                  <a:schemeClr val="tx2"/>
                </a:solidFill>
              </a:defRPr>
            </a:lvl5pPr>
            <a:lvl6pPr>
              <a:buClrTx/>
              <a:defRPr sz="1200"/>
            </a:lvl6pPr>
            <a:lvl7pPr>
              <a:buClrTx/>
              <a:defRPr sz="1200"/>
            </a:lvl7pPr>
            <a:lvl8pPr>
              <a:buClrTx/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Header</a:t>
            </a:r>
          </a:p>
          <a:p>
            <a:pPr lvl="1"/>
            <a:r>
              <a:rPr lang="en-US" dirty="0"/>
              <a:t>First-level</a:t>
            </a:r>
          </a:p>
        </p:txBody>
      </p:sp>
      <p:sp>
        <p:nvSpPr>
          <p:cNvPr id="18" name="Content Placeholder 3"/>
          <p:cNvSpPr>
            <a:spLocks noGrp="1"/>
          </p:cNvSpPr>
          <p:nvPr>
            <p:ph sz="half" idx="2" hasCustomPrompt="1"/>
          </p:nvPr>
        </p:nvSpPr>
        <p:spPr bwMode="gray">
          <a:xfrm>
            <a:off x="4907516" y="3148864"/>
            <a:ext cx="2368913" cy="2596847"/>
          </a:xfrm>
        </p:spPr>
        <p:txBody>
          <a:bodyPr vert="horz" lIns="0" tIns="0" rIns="0" bIns="0" rtlCol="0">
            <a:noAutofit/>
          </a:bodyPr>
          <a:lstStyle>
            <a:lvl1pPr algn="ctr">
              <a:buClrTx/>
              <a:defRPr lang="en-US" sz="1350" b="1" cap="none" baseline="0" dirty="0" smtClean="0">
                <a:solidFill>
                  <a:schemeClr val="tx2"/>
                </a:solidFill>
              </a:defRPr>
            </a:lvl1pPr>
            <a:lvl2pPr marL="0" indent="0" algn="ctr">
              <a:buClrTx/>
              <a:buFontTx/>
              <a:buNone/>
              <a:defRPr lang="en-US" sz="1200" baseline="0" dirty="0" smtClean="0">
                <a:solidFill>
                  <a:schemeClr val="tx2"/>
                </a:solidFill>
              </a:defRPr>
            </a:lvl2pPr>
            <a:lvl3pPr marL="128588" indent="0">
              <a:buClrTx/>
              <a:buFont typeface="Arial" panose="020B0604020202020204" pitchFamily="34" charset="0"/>
              <a:buNone/>
              <a:defRPr lang="en-US" sz="1200" baseline="0" dirty="0" smtClean="0">
                <a:solidFill>
                  <a:schemeClr val="tx2"/>
                </a:solidFill>
              </a:defRPr>
            </a:lvl3pPr>
            <a:lvl4pPr>
              <a:buClrTx/>
              <a:defRPr lang="en-US" sz="1200" baseline="0" dirty="0" smtClean="0">
                <a:solidFill>
                  <a:schemeClr val="tx2"/>
                </a:solidFill>
              </a:defRPr>
            </a:lvl4pPr>
            <a:lvl5pPr>
              <a:buClrTx/>
              <a:defRPr lang="en-US" sz="1200" baseline="0" dirty="0">
                <a:solidFill>
                  <a:schemeClr val="tx2"/>
                </a:solidFill>
              </a:defRPr>
            </a:lvl5pPr>
            <a:lvl6pPr>
              <a:buClrTx/>
              <a:defRPr sz="1200" baseline="0">
                <a:solidFill>
                  <a:schemeClr val="tx2"/>
                </a:solidFill>
              </a:defRPr>
            </a:lvl6pPr>
            <a:lvl7pPr>
              <a:buClrTx/>
              <a:defRPr sz="1200" baseline="0">
                <a:solidFill>
                  <a:schemeClr val="tx2"/>
                </a:solidFill>
              </a:defRPr>
            </a:lvl7pPr>
            <a:lvl8pPr>
              <a:buClrTx/>
              <a:defRPr sz="1200" baseline="0">
                <a:solidFill>
                  <a:schemeClr val="tx2"/>
                </a:solidFill>
              </a:defRPr>
            </a:lvl8pPr>
            <a:lvl9pPr>
              <a:buClrTx/>
              <a:defRPr sz="12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/>
              <a:t>Header</a:t>
            </a:r>
          </a:p>
          <a:p>
            <a:pPr lvl="1"/>
            <a:r>
              <a:rPr lang="en-US" dirty="0"/>
              <a:t>First-level</a:t>
            </a:r>
          </a:p>
        </p:txBody>
      </p:sp>
      <p:sp>
        <p:nvSpPr>
          <p:cNvPr id="19" name="Content Placeholder 3"/>
          <p:cNvSpPr>
            <a:spLocks noGrp="1"/>
          </p:cNvSpPr>
          <p:nvPr>
            <p:ph sz="half" idx="18" hasCustomPrompt="1"/>
          </p:nvPr>
        </p:nvSpPr>
        <p:spPr bwMode="gray">
          <a:xfrm>
            <a:off x="8972068" y="3148864"/>
            <a:ext cx="2368913" cy="2596847"/>
          </a:xfrm>
        </p:spPr>
        <p:txBody>
          <a:bodyPr vert="horz" lIns="0" tIns="0" rIns="0" bIns="0" rtlCol="0">
            <a:noAutofit/>
          </a:bodyPr>
          <a:lstStyle>
            <a:lvl1pPr algn="ctr">
              <a:buClrTx/>
              <a:defRPr lang="en-US" sz="1350" b="1" cap="none" baseline="0" dirty="0" smtClean="0">
                <a:solidFill>
                  <a:schemeClr val="bg1"/>
                </a:solidFill>
              </a:defRPr>
            </a:lvl1pPr>
            <a:lvl2pPr marL="0" indent="0" algn="ctr">
              <a:buClrTx/>
              <a:buFontTx/>
              <a:buNone/>
              <a:defRPr lang="en-US" sz="1200" dirty="0" smtClean="0">
                <a:solidFill>
                  <a:schemeClr val="bg1"/>
                </a:solidFill>
              </a:defRPr>
            </a:lvl2pPr>
            <a:lvl3pPr marL="128588" indent="0">
              <a:buClrTx/>
              <a:buFont typeface="Arial" panose="020B0604020202020204" pitchFamily="34" charset="0"/>
              <a:buNone/>
              <a:defRPr lang="en-US" sz="1200" baseline="0" dirty="0" smtClean="0">
                <a:solidFill>
                  <a:schemeClr val="bg1"/>
                </a:solidFill>
              </a:defRPr>
            </a:lvl3pPr>
            <a:lvl4pPr>
              <a:buClrTx/>
              <a:defRPr lang="en-US" sz="1200" baseline="0" dirty="0" smtClean="0">
                <a:solidFill>
                  <a:schemeClr val="bg1"/>
                </a:solidFill>
              </a:defRPr>
            </a:lvl4pPr>
            <a:lvl5pPr>
              <a:buClrTx/>
              <a:defRPr lang="en-US" sz="1200" baseline="0" dirty="0">
                <a:solidFill>
                  <a:schemeClr val="bg1"/>
                </a:solidFill>
              </a:defRPr>
            </a:lvl5pPr>
            <a:lvl6pPr>
              <a:buClrTx/>
              <a:defRPr sz="1200" baseline="0">
                <a:solidFill>
                  <a:schemeClr val="bg1"/>
                </a:solidFill>
              </a:defRPr>
            </a:lvl6pPr>
            <a:lvl7pPr>
              <a:buClrTx/>
              <a:defRPr sz="1200">
                <a:solidFill>
                  <a:schemeClr val="bg1"/>
                </a:solidFill>
              </a:defRPr>
            </a:lvl7pPr>
            <a:lvl8pPr>
              <a:buClrTx/>
              <a:defRPr sz="1200" baseline="0">
                <a:solidFill>
                  <a:schemeClr val="bg1"/>
                </a:solidFill>
              </a:defRPr>
            </a:lvl8pPr>
            <a:lvl9pPr>
              <a:buClrTx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Header</a:t>
            </a:r>
          </a:p>
          <a:p>
            <a:pPr lvl="1"/>
            <a:r>
              <a:rPr lang="en-US" dirty="0"/>
              <a:t>First-level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4F02B14-26DC-47C5-BE74-75AB1C1533A3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923847" y="6373316"/>
            <a:ext cx="1705573" cy="157138"/>
            <a:chOff x="1011652" y="1504398"/>
            <a:chExt cx="10028238" cy="1231900"/>
          </a:xfrm>
          <a:solidFill>
            <a:schemeClr val="bg1"/>
          </a:solidFill>
        </p:grpSpPr>
        <p:sp>
          <p:nvSpPr>
            <p:cNvPr id="21" name="Freeform 4">
              <a:extLst>
                <a:ext uri="{FF2B5EF4-FFF2-40B4-BE49-F238E27FC236}">
                  <a16:creationId xmlns:a16="http://schemas.microsoft.com/office/drawing/2014/main" id="{C03C60BD-E208-4793-B163-0391E0673C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17027" y="1539323"/>
              <a:ext cx="4808538" cy="1189038"/>
            </a:xfrm>
            <a:custGeom>
              <a:avLst/>
              <a:gdLst>
                <a:gd name="T0" fmla="*/ 701 w 1134"/>
                <a:gd name="T1" fmla="*/ 273 h 278"/>
                <a:gd name="T2" fmla="*/ 675 w 1134"/>
                <a:gd name="T3" fmla="*/ 248 h 278"/>
                <a:gd name="T4" fmla="*/ 701 w 1134"/>
                <a:gd name="T5" fmla="*/ 109 h 278"/>
                <a:gd name="T6" fmla="*/ 645 w 1134"/>
                <a:gd name="T7" fmla="*/ 84 h 278"/>
                <a:gd name="T8" fmla="*/ 576 w 1134"/>
                <a:gd name="T9" fmla="*/ 79 h 278"/>
                <a:gd name="T10" fmla="*/ 576 w 1134"/>
                <a:gd name="T11" fmla="*/ 278 h 278"/>
                <a:gd name="T12" fmla="*/ 645 w 1134"/>
                <a:gd name="T13" fmla="*/ 273 h 278"/>
                <a:gd name="T14" fmla="*/ 426 w 1134"/>
                <a:gd name="T15" fmla="*/ 222 h 278"/>
                <a:gd name="T16" fmla="*/ 299 w 1134"/>
                <a:gd name="T17" fmla="*/ 189 h 278"/>
                <a:gd name="T18" fmla="*/ 461 w 1134"/>
                <a:gd name="T19" fmla="*/ 175 h 278"/>
                <a:gd name="T20" fmla="*/ 267 w 1134"/>
                <a:gd name="T21" fmla="*/ 178 h 278"/>
                <a:gd name="T22" fmla="*/ 456 w 1134"/>
                <a:gd name="T23" fmla="*/ 222 h 278"/>
                <a:gd name="T24" fmla="*/ 59 w 1134"/>
                <a:gd name="T25" fmla="*/ 25 h 278"/>
                <a:gd name="T26" fmla="*/ 86 w 1134"/>
                <a:gd name="T27" fmla="*/ 0 h 278"/>
                <a:gd name="T28" fmla="*/ 0 w 1134"/>
                <a:gd name="T29" fmla="*/ 25 h 278"/>
                <a:gd name="T30" fmla="*/ 27 w 1134"/>
                <a:gd name="T31" fmla="*/ 247 h 278"/>
                <a:gd name="T32" fmla="*/ 0 w 1134"/>
                <a:gd name="T33" fmla="*/ 273 h 278"/>
                <a:gd name="T34" fmla="*/ 86 w 1134"/>
                <a:gd name="T35" fmla="*/ 247 h 278"/>
                <a:gd name="T36" fmla="*/ 59 w 1134"/>
                <a:gd name="T37" fmla="*/ 138 h 278"/>
                <a:gd name="T38" fmla="*/ 196 w 1134"/>
                <a:gd name="T39" fmla="*/ 247 h 278"/>
                <a:gd name="T40" fmla="*/ 168 w 1134"/>
                <a:gd name="T41" fmla="*/ 273 h 278"/>
                <a:gd name="T42" fmla="*/ 255 w 1134"/>
                <a:gd name="T43" fmla="*/ 247 h 278"/>
                <a:gd name="T44" fmla="*/ 227 w 1134"/>
                <a:gd name="T45" fmla="*/ 25 h 278"/>
                <a:gd name="T46" fmla="*/ 255 w 1134"/>
                <a:gd name="T47" fmla="*/ 0 h 278"/>
                <a:gd name="T48" fmla="*/ 168 w 1134"/>
                <a:gd name="T49" fmla="*/ 25 h 278"/>
                <a:gd name="T50" fmla="*/ 196 w 1134"/>
                <a:gd name="T51" fmla="*/ 114 h 278"/>
                <a:gd name="T52" fmla="*/ 996 w 1134"/>
                <a:gd name="T53" fmla="*/ 248 h 278"/>
                <a:gd name="T54" fmla="*/ 971 w 1134"/>
                <a:gd name="T55" fmla="*/ 163 h 278"/>
                <a:gd name="T56" fmla="*/ 1078 w 1134"/>
                <a:gd name="T57" fmla="*/ 163 h 278"/>
                <a:gd name="T58" fmla="*/ 1053 w 1134"/>
                <a:gd name="T59" fmla="*/ 248 h 278"/>
                <a:gd name="T60" fmla="*/ 1134 w 1134"/>
                <a:gd name="T61" fmla="*/ 273 h 278"/>
                <a:gd name="T62" fmla="*/ 1109 w 1134"/>
                <a:gd name="T63" fmla="*/ 248 h 278"/>
                <a:gd name="T64" fmla="*/ 1030 w 1134"/>
                <a:gd name="T65" fmla="*/ 79 h 278"/>
                <a:gd name="T66" fmla="*/ 971 w 1134"/>
                <a:gd name="T67" fmla="*/ 0 h 278"/>
                <a:gd name="T68" fmla="*/ 915 w 1134"/>
                <a:gd name="T69" fmla="*/ 24 h 278"/>
                <a:gd name="T70" fmla="*/ 940 w 1134"/>
                <a:gd name="T71" fmla="*/ 248 h 278"/>
                <a:gd name="T72" fmla="*/ 915 w 1134"/>
                <a:gd name="T73" fmla="*/ 273 h 278"/>
                <a:gd name="T74" fmla="*/ 996 w 1134"/>
                <a:gd name="T75" fmla="*/ 248 h 278"/>
                <a:gd name="T76" fmla="*/ 580 w 1134"/>
                <a:gd name="T77" fmla="*/ 104 h 278"/>
                <a:gd name="T78" fmla="*/ 580 w 1134"/>
                <a:gd name="T79" fmla="*/ 252 h 278"/>
                <a:gd name="T80" fmla="*/ 366 w 1134"/>
                <a:gd name="T81" fmla="*/ 104 h 278"/>
                <a:gd name="T82" fmla="*/ 299 w 1134"/>
                <a:gd name="T83" fmla="*/ 164 h 278"/>
                <a:gd name="T84" fmla="*/ 859 w 1134"/>
                <a:gd name="T85" fmla="*/ 224 h 278"/>
                <a:gd name="T86" fmla="*/ 897 w 1134"/>
                <a:gd name="T87" fmla="*/ 109 h 278"/>
                <a:gd name="T88" fmla="*/ 859 w 1134"/>
                <a:gd name="T89" fmla="*/ 84 h 278"/>
                <a:gd name="T90" fmla="*/ 829 w 1134"/>
                <a:gd name="T91" fmla="*/ 36 h 278"/>
                <a:gd name="T92" fmla="*/ 799 w 1134"/>
                <a:gd name="T93" fmla="*/ 84 h 278"/>
                <a:gd name="T94" fmla="*/ 829 w 1134"/>
                <a:gd name="T95" fmla="*/ 109 h 278"/>
                <a:gd name="T96" fmla="*/ 879 w 1134"/>
                <a:gd name="T97" fmla="*/ 275 h 278"/>
                <a:gd name="T98" fmla="*/ 897 w 1134"/>
                <a:gd name="T99" fmla="*/ 248 h 278"/>
                <a:gd name="T100" fmla="*/ 859 w 1134"/>
                <a:gd name="T101" fmla="*/ 224 h 278"/>
                <a:gd name="T102" fmla="*/ 801 w 1134"/>
                <a:gd name="T103" fmla="*/ 273 h 278"/>
                <a:gd name="T104" fmla="*/ 787 w 1134"/>
                <a:gd name="T105" fmla="*/ 249 h 278"/>
                <a:gd name="T106" fmla="*/ 768 w 1134"/>
                <a:gd name="T107" fmla="*/ 0 h 278"/>
                <a:gd name="T108" fmla="*/ 712 w 1134"/>
                <a:gd name="T109" fmla="*/ 24 h 278"/>
                <a:gd name="T110" fmla="*/ 737 w 1134"/>
                <a:gd name="T111" fmla="*/ 224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34" h="278">
                  <a:moveTo>
                    <a:pt x="645" y="273"/>
                  </a:moveTo>
                  <a:cubicBezTo>
                    <a:pt x="701" y="273"/>
                    <a:pt x="701" y="273"/>
                    <a:pt x="701" y="273"/>
                  </a:cubicBezTo>
                  <a:cubicBezTo>
                    <a:pt x="701" y="248"/>
                    <a:pt x="701" y="248"/>
                    <a:pt x="701" y="248"/>
                  </a:cubicBezTo>
                  <a:cubicBezTo>
                    <a:pt x="675" y="248"/>
                    <a:pt x="675" y="248"/>
                    <a:pt x="675" y="248"/>
                  </a:cubicBezTo>
                  <a:cubicBezTo>
                    <a:pt x="675" y="109"/>
                    <a:pt x="675" y="109"/>
                    <a:pt x="675" y="109"/>
                  </a:cubicBezTo>
                  <a:cubicBezTo>
                    <a:pt x="701" y="109"/>
                    <a:pt x="701" y="109"/>
                    <a:pt x="701" y="109"/>
                  </a:cubicBezTo>
                  <a:cubicBezTo>
                    <a:pt x="701" y="84"/>
                    <a:pt x="701" y="84"/>
                    <a:pt x="701" y="84"/>
                  </a:cubicBezTo>
                  <a:cubicBezTo>
                    <a:pt x="645" y="84"/>
                    <a:pt x="645" y="84"/>
                    <a:pt x="645" y="84"/>
                  </a:cubicBezTo>
                  <a:cubicBezTo>
                    <a:pt x="645" y="112"/>
                    <a:pt x="645" y="112"/>
                    <a:pt x="645" y="112"/>
                  </a:cubicBezTo>
                  <a:cubicBezTo>
                    <a:pt x="629" y="91"/>
                    <a:pt x="605" y="79"/>
                    <a:pt x="576" y="79"/>
                  </a:cubicBezTo>
                  <a:cubicBezTo>
                    <a:pt x="523" y="79"/>
                    <a:pt x="483" y="122"/>
                    <a:pt x="483" y="178"/>
                  </a:cubicBezTo>
                  <a:cubicBezTo>
                    <a:pt x="483" y="235"/>
                    <a:pt x="523" y="278"/>
                    <a:pt x="576" y="278"/>
                  </a:cubicBezTo>
                  <a:cubicBezTo>
                    <a:pt x="605" y="278"/>
                    <a:pt x="629" y="265"/>
                    <a:pt x="645" y="245"/>
                  </a:cubicBezTo>
                  <a:lnTo>
                    <a:pt x="645" y="273"/>
                  </a:lnTo>
                  <a:close/>
                  <a:moveTo>
                    <a:pt x="456" y="222"/>
                  </a:moveTo>
                  <a:cubicBezTo>
                    <a:pt x="426" y="222"/>
                    <a:pt x="426" y="222"/>
                    <a:pt x="426" y="222"/>
                  </a:cubicBezTo>
                  <a:cubicBezTo>
                    <a:pt x="415" y="241"/>
                    <a:pt x="395" y="253"/>
                    <a:pt x="367" y="253"/>
                  </a:cubicBezTo>
                  <a:cubicBezTo>
                    <a:pt x="325" y="253"/>
                    <a:pt x="302" y="227"/>
                    <a:pt x="299" y="189"/>
                  </a:cubicBezTo>
                  <a:cubicBezTo>
                    <a:pt x="461" y="189"/>
                    <a:pt x="461" y="189"/>
                    <a:pt x="461" y="189"/>
                  </a:cubicBezTo>
                  <a:cubicBezTo>
                    <a:pt x="461" y="175"/>
                    <a:pt x="461" y="175"/>
                    <a:pt x="461" y="175"/>
                  </a:cubicBezTo>
                  <a:cubicBezTo>
                    <a:pt x="461" y="118"/>
                    <a:pt x="424" y="79"/>
                    <a:pt x="366" y="79"/>
                  </a:cubicBezTo>
                  <a:cubicBezTo>
                    <a:pt x="308" y="79"/>
                    <a:pt x="267" y="120"/>
                    <a:pt x="267" y="178"/>
                  </a:cubicBezTo>
                  <a:cubicBezTo>
                    <a:pt x="267" y="237"/>
                    <a:pt x="308" y="278"/>
                    <a:pt x="366" y="278"/>
                  </a:cubicBezTo>
                  <a:cubicBezTo>
                    <a:pt x="409" y="278"/>
                    <a:pt x="442" y="257"/>
                    <a:pt x="456" y="222"/>
                  </a:cubicBezTo>
                  <a:moveTo>
                    <a:pt x="59" y="114"/>
                  </a:moveTo>
                  <a:cubicBezTo>
                    <a:pt x="59" y="25"/>
                    <a:pt x="59" y="25"/>
                    <a:pt x="59" y="25"/>
                  </a:cubicBezTo>
                  <a:cubicBezTo>
                    <a:pt x="86" y="25"/>
                    <a:pt x="86" y="25"/>
                    <a:pt x="86" y="25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7" y="247"/>
                    <a:pt x="27" y="247"/>
                    <a:pt x="27" y="247"/>
                  </a:cubicBezTo>
                  <a:cubicBezTo>
                    <a:pt x="0" y="247"/>
                    <a:pt x="0" y="247"/>
                    <a:pt x="0" y="24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6" y="273"/>
                    <a:pt x="86" y="273"/>
                    <a:pt x="86" y="273"/>
                  </a:cubicBezTo>
                  <a:cubicBezTo>
                    <a:pt x="86" y="247"/>
                    <a:pt x="86" y="247"/>
                    <a:pt x="86" y="247"/>
                  </a:cubicBezTo>
                  <a:cubicBezTo>
                    <a:pt x="59" y="247"/>
                    <a:pt x="59" y="247"/>
                    <a:pt x="59" y="247"/>
                  </a:cubicBezTo>
                  <a:cubicBezTo>
                    <a:pt x="59" y="138"/>
                    <a:pt x="59" y="138"/>
                    <a:pt x="59" y="138"/>
                  </a:cubicBezTo>
                  <a:cubicBezTo>
                    <a:pt x="196" y="138"/>
                    <a:pt x="196" y="138"/>
                    <a:pt x="196" y="138"/>
                  </a:cubicBezTo>
                  <a:cubicBezTo>
                    <a:pt x="196" y="247"/>
                    <a:pt x="196" y="247"/>
                    <a:pt x="196" y="247"/>
                  </a:cubicBezTo>
                  <a:cubicBezTo>
                    <a:pt x="168" y="247"/>
                    <a:pt x="168" y="247"/>
                    <a:pt x="168" y="247"/>
                  </a:cubicBezTo>
                  <a:cubicBezTo>
                    <a:pt x="168" y="273"/>
                    <a:pt x="168" y="273"/>
                    <a:pt x="168" y="273"/>
                  </a:cubicBezTo>
                  <a:cubicBezTo>
                    <a:pt x="255" y="273"/>
                    <a:pt x="255" y="273"/>
                    <a:pt x="255" y="273"/>
                  </a:cubicBezTo>
                  <a:cubicBezTo>
                    <a:pt x="255" y="247"/>
                    <a:pt x="255" y="247"/>
                    <a:pt x="255" y="247"/>
                  </a:cubicBezTo>
                  <a:cubicBezTo>
                    <a:pt x="227" y="247"/>
                    <a:pt x="227" y="247"/>
                    <a:pt x="227" y="247"/>
                  </a:cubicBezTo>
                  <a:cubicBezTo>
                    <a:pt x="227" y="25"/>
                    <a:pt x="227" y="25"/>
                    <a:pt x="227" y="25"/>
                  </a:cubicBezTo>
                  <a:cubicBezTo>
                    <a:pt x="255" y="25"/>
                    <a:pt x="255" y="25"/>
                    <a:pt x="255" y="25"/>
                  </a:cubicBezTo>
                  <a:cubicBezTo>
                    <a:pt x="255" y="0"/>
                    <a:pt x="255" y="0"/>
                    <a:pt x="255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25"/>
                    <a:pt x="168" y="25"/>
                    <a:pt x="168" y="25"/>
                  </a:cubicBezTo>
                  <a:cubicBezTo>
                    <a:pt x="196" y="25"/>
                    <a:pt x="196" y="25"/>
                    <a:pt x="196" y="25"/>
                  </a:cubicBezTo>
                  <a:cubicBezTo>
                    <a:pt x="196" y="114"/>
                    <a:pt x="196" y="114"/>
                    <a:pt x="196" y="114"/>
                  </a:cubicBezTo>
                  <a:lnTo>
                    <a:pt x="59" y="114"/>
                  </a:lnTo>
                  <a:close/>
                  <a:moveTo>
                    <a:pt x="996" y="248"/>
                  </a:moveTo>
                  <a:cubicBezTo>
                    <a:pt x="971" y="248"/>
                    <a:pt x="971" y="248"/>
                    <a:pt x="971" y="248"/>
                  </a:cubicBezTo>
                  <a:cubicBezTo>
                    <a:pt x="971" y="163"/>
                    <a:pt x="971" y="163"/>
                    <a:pt x="971" y="163"/>
                  </a:cubicBezTo>
                  <a:cubicBezTo>
                    <a:pt x="971" y="124"/>
                    <a:pt x="991" y="104"/>
                    <a:pt x="1026" y="104"/>
                  </a:cubicBezTo>
                  <a:cubicBezTo>
                    <a:pt x="1058" y="104"/>
                    <a:pt x="1078" y="124"/>
                    <a:pt x="1078" y="163"/>
                  </a:cubicBezTo>
                  <a:cubicBezTo>
                    <a:pt x="1078" y="248"/>
                    <a:pt x="1078" y="248"/>
                    <a:pt x="1078" y="248"/>
                  </a:cubicBezTo>
                  <a:cubicBezTo>
                    <a:pt x="1053" y="248"/>
                    <a:pt x="1053" y="248"/>
                    <a:pt x="1053" y="248"/>
                  </a:cubicBezTo>
                  <a:cubicBezTo>
                    <a:pt x="1053" y="273"/>
                    <a:pt x="1053" y="273"/>
                    <a:pt x="1053" y="273"/>
                  </a:cubicBezTo>
                  <a:cubicBezTo>
                    <a:pt x="1134" y="273"/>
                    <a:pt x="1134" y="273"/>
                    <a:pt x="1134" y="273"/>
                  </a:cubicBezTo>
                  <a:cubicBezTo>
                    <a:pt x="1134" y="248"/>
                    <a:pt x="1134" y="248"/>
                    <a:pt x="1134" y="248"/>
                  </a:cubicBezTo>
                  <a:cubicBezTo>
                    <a:pt x="1109" y="248"/>
                    <a:pt x="1109" y="248"/>
                    <a:pt x="1109" y="248"/>
                  </a:cubicBezTo>
                  <a:cubicBezTo>
                    <a:pt x="1109" y="163"/>
                    <a:pt x="1109" y="163"/>
                    <a:pt x="1109" y="163"/>
                  </a:cubicBezTo>
                  <a:cubicBezTo>
                    <a:pt x="1109" y="117"/>
                    <a:pt x="1081" y="79"/>
                    <a:pt x="1030" y="79"/>
                  </a:cubicBezTo>
                  <a:cubicBezTo>
                    <a:pt x="1003" y="79"/>
                    <a:pt x="983" y="89"/>
                    <a:pt x="971" y="105"/>
                  </a:cubicBezTo>
                  <a:cubicBezTo>
                    <a:pt x="971" y="0"/>
                    <a:pt x="971" y="0"/>
                    <a:pt x="971" y="0"/>
                  </a:cubicBezTo>
                  <a:cubicBezTo>
                    <a:pt x="915" y="0"/>
                    <a:pt x="915" y="0"/>
                    <a:pt x="915" y="0"/>
                  </a:cubicBezTo>
                  <a:cubicBezTo>
                    <a:pt x="915" y="24"/>
                    <a:pt x="915" y="24"/>
                    <a:pt x="915" y="24"/>
                  </a:cubicBezTo>
                  <a:cubicBezTo>
                    <a:pt x="940" y="24"/>
                    <a:pt x="940" y="24"/>
                    <a:pt x="940" y="24"/>
                  </a:cubicBezTo>
                  <a:cubicBezTo>
                    <a:pt x="940" y="248"/>
                    <a:pt x="940" y="248"/>
                    <a:pt x="940" y="248"/>
                  </a:cubicBezTo>
                  <a:cubicBezTo>
                    <a:pt x="915" y="248"/>
                    <a:pt x="915" y="248"/>
                    <a:pt x="915" y="248"/>
                  </a:cubicBezTo>
                  <a:cubicBezTo>
                    <a:pt x="915" y="273"/>
                    <a:pt x="915" y="273"/>
                    <a:pt x="915" y="273"/>
                  </a:cubicBezTo>
                  <a:cubicBezTo>
                    <a:pt x="996" y="273"/>
                    <a:pt x="996" y="273"/>
                    <a:pt x="996" y="273"/>
                  </a:cubicBezTo>
                  <a:lnTo>
                    <a:pt x="996" y="248"/>
                  </a:lnTo>
                  <a:close/>
                  <a:moveTo>
                    <a:pt x="514" y="178"/>
                  </a:moveTo>
                  <a:cubicBezTo>
                    <a:pt x="514" y="135"/>
                    <a:pt x="542" y="104"/>
                    <a:pt x="580" y="104"/>
                  </a:cubicBezTo>
                  <a:cubicBezTo>
                    <a:pt x="619" y="104"/>
                    <a:pt x="646" y="136"/>
                    <a:pt x="646" y="178"/>
                  </a:cubicBezTo>
                  <a:cubicBezTo>
                    <a:pt x="646" y="221"/>
                    <a:pt x="619" y="252"/>
                    <a:pt x="580" y="252"/>
                  </a:cubicBezTo>
                  <a:cubicBezTo>
                    <a:pt x="542" y="252"/>
                    <a:pt x="514" y="221"/>
                    <a:pt x="514" y="178"/>
                  </a:cubicBezTo>
                  <a:moveTo>
                    <a:pt x="366" y="104"/>
                  </a:moveTo>
                  <a:cubicBezTo>
                    <a:pt x="406" y="104"/>
                    <a:pt x="427" y="133"/>
                    <a:pt x="430" y="164"/>
                  </a:cubicBezTo>
                  <a:cubicBezTo>
                    <a:pt x="299" y="164"/>
                    <a:pt x="299" y="164"/>
                    <a:pt x="299" y="164"/>
                  </a:cubicBezTo>
                  <a:cubicBezTo>
                    <a:pt x="302" y="130"/>
                    <a:pt x="326" y="104"/>
                    <a:pt x="366" y="104"/>
                  </a:cubicBezTo>
                  <a:moveTo>
                    <a:pt x="859" y="224"/>
                  </a:moveTo>
                  <a:cubicBezTo>
                    <a:pt x="859" y="109"/>
                    <a:pt x="859" y="109"/>
                    <a:pt x="859" y="109"/>
                  </a:cubicBezTo>
                  <a:cubicBezTo>
                    <a:pt x="897" y="109"/>
                    <a:pt x="897" y="109"/>
                    <a:pt x="897" y="109"/>
                  </a:cubicBezTo>
                  <a:cubicBezTo>
                    <a:pt x="897" y="84"/>
                    <a:pt x="897" y="84"/>
                    <a:pt x="897" y="84"/>
                  </a:cubicBezTo>
                  <a:cubicBezTo>
                    <a:pt x="859" y="84"/>
                    <a:pt x="859" y="84"/>
                    <a:pt x="859" y="84"/>
                  </a:cubicBezTo>
                  <a:cubicBezTo>
                    <a:pt x="859" y="36"/>
                    <a:pt x="859" y="36"/>
                    <a:pt x="859" y="36"/>
                  </a:cubicBezTo>
                  <a:cubicBezTo>
                    <a:pt x="829" y="36"/>
                    <a:pt x="829" y="36"/>
                    <a:pt x="829" y="36"/>
                  </a:cubicBezTo>
                  <a:cubicBezTo>
                    <a:pt x="829" y="84"/>
                    <a:pt x="829" y="84"/>
                    <a:pt x="829" y="84"/>
                  </a:cubicBezTo>
                  <a:cubicBezTo>
                    <a:pt x="799" y="84"/>
                    <a:pt x="799" y="84"/>
                    <a:pt x="799" y="84"/>
                  </a:cubicBezTo>
                  <a:cubicBezTo>
                    <a:pt x="799" y="109"/>
                    <a:pt x="799" y="109"/>
                    <a:pt x="799" y="109"/>
                  </a:cubicBezTo>
                  <a:cubicBezTo>
                    <a:pt x="829" y="109"/>
                    <a:pt x="829" y="109"/>
                    <a:pt x="829" y="109"/>
                  </a:cubicBezTo>
                  <a:cubicBezTo>
                    <a:pt x="829" y="225"/>
                    <a:pt x="829" y="225"/>
                    <a:pt x="829" y="225"/>
                  </a:cubicBezTo>
                  <a:cubicBezTo>
                    <a:pt x="829" y="259"/>
                    <a:pt x="844" y="275"/>
                    <a:pt x="879" y="275"/>
                  </a:cubicBezTo>
                  <a:cubicBezTo>
                    <a:pt x="884" y="275"/>
                    <a:pt x="893" y="274"/>
                    <a:pt x="897" y="273"/>
                  </a:cubicBezTo>
                  <a:cubicBezTo>
                    <a:pt x="897" y="248"/>
                    <a:pt x="897" y="248"/>
                    <a:pt x="897" y="248"/>
                  </a:cubicBezTo>
                  <a:cubicBezTo>
                    <a:pt x="892" y="249"/>
                    <a:pt x="886" y="249"/>
                    <a:pt x="882" y="249"/>
                  </a:cubicBezTo>
                  <a:cubicBezTo>
                    <a:pt x="866" y="249"/>
                    <a:pt x="859" y="244"/>
                    <a:pt x="859" y="224"/>
                  </a:cubicBezTo>
                  <a:moveTo>
                    <a:pt x="783" y="275"/>
                  </a:moveTo>
                  <a:cubicBezTo>
                    <a:pt x="789" y="275"/>
                    <a:pt x="797" y="274"/>
                    <a:pt x="801" y="273"/>
                  </a:cubicBezTo>
                  <a:cubicBezTo>
                    <a:pt x="801" y="248"/>
                    <a:pt x="801" y="248"/>
                    <a:pt x="801" y="248"/>
                  </a:cubicBezTo>
                  <a:cubicBezTo>
                    <a:pt x="795" y="249"/>
                    <a:pt x="791" y="249"/>
                    <a:pt x="787" y="249"/>
                  </a:cubicBezTo>
                  <a:cubicBezTo>
                    <a:pt x="774" y="249"/>
                    <a:pt x="768" y="243"/>
                    <a:pt x="768" y="222"/>
                  </a:cubicBezTo>
                  <a:cubicBezTo>
                    <a:pt x="768" y="0"/>
                    <a:pt x="768" y="0"/>
                    <a:pt x="768" y="0"/>
                  </a:cubicBezTo>
                  <a:cubicBezTo>
                    <a:pt x="712" y="0"/>
                    <a:pt x="712" y="0"/>
                    <a:pt x="712" y="0"/>
                  </a:cubicBezTo>
                  <a:cubicBezTo>
                    <a:pt x="712" y="24"/>
                    <a:pt x="712" y="24"/>
                    <a:pt x="712" y="24"/>
                  </a:cubicBezTo>
                  <a:cubicBezTo>
                    <a:pt x="737" y="24"/>
                    <a:pt x="737" y="24"/>
                    <a:pt x="737" y="24"/>
                  </a:cubicBezTo>
                  <a:cubicBezTo>
                    <a:pt x="737" y="224"/>
                    <a:pt x="737" y="224"/>
                    <a:pt x="737" y="224"/>
                  </a:cubicBezTo>
                  <a:cubicBezTo>
                    <a:pt x="737" y="257"/>
                    <a:pt x="751" y="275"/>
                    <a:pt x="783" y="27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EAC11C27-7E62-4B31-9680-B59D24D0A57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7202" y="1504398"/>
              <a:ext cx="1030288" cy="1231900"/>
            </a:xfrm>
            <a:custGeom>
              <a:avLst/>
              <a:gdLst>
                <a:gd name="T0" fmla="*/ 85 w 243"/>
                <a:gd name="T1" fmla="*/ 195 h 288"/>
                <a:gd name="T2" fmla="*/ 125 w 243"/>
                <a:gd name="T3" fmla="*/ 223 h 288"/>
                <a:gd name="T4" fmla="*/ 158 w 243"/>
                <a:gd name="T5" fmla="*/ 203 h 288"/>
                <a:gd name="T6" fmla="*/ 110 w 243"/>
                <a:gd name="T7" fmla="*/ 176 h 288"/>
                <a:gd name="T8" fmla="*/ 36 w 243"/>
                <a:gd name="T9" fmla="*/ 150 h 288"/>
                <a:gd name="T10" fmla="*/ 5 w 243"/>
                <a:gd name="T11" fmla="*/ 87 h 288"/>
                <a:gd name="T12" fmla="*/ 119 w 243"/>
                <a:gd name="T13" fmla="*/ 0 h 288"/>
                <a:gd name="T14" fmla="*/ 236 w 243"/>
                <a:gd name="T15" fmla="*/ 86 h 288"/>
                <a:gd name="T16" fmla="*/ 153 w 243"/>
                <a:gd name="T17" fmla="*/ 86 h 288"/>
                <a:gd name="T18" fmla="*/ 118 w 243"/>
                <a:gd name="T19" fmla="*/ 62 h 288"/>
                <a:gd name="T20" fmla="*/ 90 w 243"/>
                <a:gd name="T21" fmla="*/ 80 h 288"/>
                <a:gd name="T22" fmla="*/ 130 w 243"/>
                <a:gd name="T23" fmla="*/ 104 h 288"/>
                <a:gd name="T24" fmla="*/ 208 w 243"/>
                <a:gd name="T25" fmla="*/ 130 h 288"/>
                <a:gd name="T26" fmla="*/ 243 w 243"/>
                <a:gd name="T27" fmla="*/ 194 h 288"/>
                <a:gd name="T28" fmla="*/ 122 w 243"/>
                <a:gd name="T29" fmla="*/ 288 h 288"/>
                <a:gd name="T30" fmla="*/ 0 w 243"/>
                <a:gd name="T31" fmla="*/ 195 h 288"/>
                <a:gd name="T32" fmla="*/ 85 w 243"/>
                <a:gd name="T33" fmla="*/ 195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3" h="288">
                  <a:moveTo>
                    <a:pt x="85" y="195"/>
                  </a:moveTo>
                  <a:cubicBezTo>
                    <a:pt x="90" y="216"/>
                    <a:pt x="101" y="223"/>
                    <a:pt x="125" y="223"/>
                  </a:cubicBezTo>
                  <a:cubicBezTo>
                    <a:pt x="146" y="223"/>
                    <a:pt x="158" y="215"/>
                    <a:pt x="158" y="203"/>
                  </a:cubicBezTo>
                  <a:cubicBezTo>
                    <a:pt x="158" y="186"/>
                    <a:pt x="142" y="185"/>
                    <a:pt x="110" y="176"/>
                  </a:cubicBezTo>
                  <a:cubicBezTo>
                    <a:pt x="72" y="166"/>
                    <a:pt x="48" y="158"/>
                    <a:pt x="36" y="150"/>
                  </a:cubicBezTo>
                  <a:cubicBezTo>
                    <a:pt x="15" y="135"/>
                    <a:pt x="5" y="114"/>
                    <a:pt x="5" y="87"/>
                  </a:cubicBezTo>
                  <a:cubicBezTo>
                    <a:pt x="5" y="34"/>
                    <a:pt x="47" y="0"/>
                    <a:pt x="119" y="0"/>
                  </a:cubicBezTo>
                  <a:cubicBezTo>
                    <a:pt x="189" y="0"/>
                    <a:pt x="231" y="31"/>
                    <a:pt x="236" y="86"/>
                  </a:cubicBezTo>
                  <a:cubicBezTo>
                    <a:pt x="153" y="86"/>
                    <a:pt x="153" y="86"/>
                    <a:pt x="153" y="86"/>
                  </a:cubicBezTo>
                  <a:cubicBezTo>
                    <a:pt x="150" y="70"/>
                    <a:pt x="139" y="62"/>
                    <a:pt x="118" y="62"/>
                  </a:cubicBezTo>
                  <a:cubicBezTo>
                    <a:pt x="99" y="62"/>
                    <a:pt x="90" y="68"/>
                    <a:pt x="90" y="80"/>
                  </a:cubicBezTo>
                  <a:cubicBezTo>
                    <a:pt x="90" y="95"/>
                    <a:pt x="104" y="98"/>
                    <a:pt x="130" y="104"/>
                  </a:cubicBezTo>
                  <a:cubicBezTo>
                    <a:pt x="164" y="113"/>
                    <a:pt x="191" y="119"/>
                    <a:pt x="208" y="130"/>
                  </a:cubicBezTo>
                  <a:cubicBezTo>
                    <a:pt x="232" y="146"/>
                    <a:pt x="243" y="166"/>
                    <a:pt x="243" y="194"/>
                  </a:cubicBezTo>
                  <a:cubicBezTo>
                    <a:pt x="243" y="253"/>
                    <a:pt x="201" y="288"/>
                    <a:pt x="122" y="288"/>
                  </a:cubicBezTo>
                  <a:cubicBezTo>
                    <a:pt x="48" y="288"/>
                    <a:pt x="6" y="253"/>
                    <a:pt x="0" y="195"/>
                  </a:cubicBezTo>
                  <a:lnTo>
                    <a:pt x="85" y="1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FA0788F6-B4B0-4834-AFB4-98F21B43FE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7727" y="1504398"/>
              <a:ext cx="1147763" cy="1231900"/>
            </a:xfrm>
            <a:custGeom>
              <a:avLst/>
              <a:gdLst>
                <a:gd name="T0" fmla="*/ 271 w 271"/>
                <a:gd name="T1" fmla="*/ 174 h 288"/>
                <a:gd name="T2" fmla="*/ 140 w 271"/>
                <a:gd name="T3" fmla="*/ 288 h 288"/>
                <a:gd name="T4" fmla="*/ 0 w 271"/>
                <a:gd name="T5" fmla="*/ 144 h 288"/>
                <a:gd name="T6" fmla="*/ 139 w 271"/>
                <a:gd name="T7" fmla="*/ 0 h 288"/>
                <a:gd name="T8" fmla="*/ 269 w 271"/>
                <a:gd name="T9" fmla="*/ 111 h 288"/>
                <a:gd name="T10" fmla="*/ 186 w 271"/>
                <a:gd name="T11" fmla="*/ 111 h 288"/>
                <a:gd name="T12" fmla="*/ 140 w 271"/>
                <a:gd name="T13" fmla="*/ 68 h 288"/>
                <a:gd name="T14" fmla="*/ 88 w 271"/>
                <a:gd name="T15" fmla="*/ 144 h 288"/>
                <a:gd name="T16" fmla="*/ 142 w 271"/>
                <a:gd name="T17" fmla="*/ 220 h 288"/>
                <a:gd name="T18" fmla="*/ 188 w 271"/>
                <a:gd name="T19" fmla="*/ 174 h 288"/>
                <a:gd name="T20" fmla="*/ 271 w 271"/>
                <a:gd name="T21" fmla="*/ 17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1" h="288">
                  <a:moveTo>
                    <a:pt x="271" y="174"/>
                  </a:moveTo>
                  <a:cubicBezTo>
                    <a:pt x="266" y="246"/>
                    <a:pt x="219" y="288"/>
                    <a:pt x="140" y="288"/>
                  </a:cubicBezTo>
                  <a:cubicBezTo>
                    <a:pt x="53" y="288"/>
                    <a:pt x="0" y="233"/>
                    <a:pt x="0" y="144"/>
                  </a:cubicBezTo>
                  <a:cubicBezTo>
                    <a:pt x="0" y="55"/>
                    <a:pt x="54" y="0"/>
                    <a:pt x="139" y="0"/>
                  </a:cubicBezTo>
                  <a:cubicBezTo>
                    <a:pt x="218" y="0"/>
                    <a:pt x="264" y="40"/>
                    <a:pt x="269" y="111"/>
                  </a:cubicBezTo>
                  <a:cubicBezTo>
                    <a:pt x="186" y="111"/>
                    <a:pt x="186" y="111"/>
                    <a:pt x="186" y="111"/>
                  </a:cubicBezTo>
                  <a:cubicBezTo>
                    <a:pt x="183" y="83"/>
                    <a:pt x="168" y="68"/>
                    <a:pt x="140" y="68"/>
                  </a:cubicBezTo>
                  <a:cubicBezTo>
                    <a:pt x="105" y="68"/>
                    <a:pt x="88" y="94"/>
                    <a:pt x="88" y="144"/>
                  </a:cubicBezTo>
                  <a:cubicBezTo>
                    <a:pt x="88" y="194"/>
                    <a:pt x="107" y="220"/>
                    <a:pt x="142" y="220"/>
                  </a:cubicBezTo>
                  <a:cubicBezTo>
                    <a:pt x="169" y="220"/>
                    <a:pt x="186" y="204"/>
                    <a:pt x="188" y="174"/>
                  </a:cubicBezTo>
                  <a:lnTo>
                    <a:pt x="271" y="1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6" name="Freeform 7">
              <a:extLst>
                <a:ext uri="{FF2B5EF4-FFF2-40B4-BE49-F238E27FC236}">
                  <a16:creationId xmlns:a16="http://schemas.microsoft.com/office/drawing/2014/main" id="{F754B0DD-7999-4250-A4C0-0C3C1406927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6115" y="1539323"/>
              <a:ext cx="1144588" cy="1163638"/>
            </a:xfrm>
            <a:custGeom>
              <a:avLst/>
              <a:gdLst>
                <a:gd name="T0" fmla="*/ 0 w 721"/>
                <a:gd name="T1" fmla="*/ 0 h 733"/>
                <a:gd name="T2" fmla="*/ 237 w 721"/>
                <a:gd name="T3" fmla="*/ 0 h 733"/>
                <a:gd name="T4" fmla="*/ 360 w 721"/>
                <a:gd name="T5" fmla="*/ 474 h 733"/>
                <a:gd name="T6" fmla="*/ 491 w 721"/>
                <a:gd name="T7" fmla="*/ 0 h 733"/>
                <a:gd name="T8" fmla="*/ 721 w 721"/>
                <a:gd name="T9" fmla="*/ 0 h 733"/>
                <a:gd name="T10" fmla="*/ 478 w 721"/>
                <a:gd name="T11" fmla="*/ 733 h 733"/>
                <a:gd name="T12" fmla="*/ 245 w 721"/>
                <a:gd name="T13" fmla="*/ 733 h 733"/>
                <a:gd name="T14" fmla="*/ 0 w 721"/>
                <a:gd name="T15" fmla="*/ 0 h 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1" h="733">
                  <a:moveTo>
                    <a:pt x="0" y="0"/>
                  </a:moveTo>
                  <a:lnTo>
                    <a:pt x="237" y="0"/>
                  </a:lnTo>
                  <a:lnTo>
                    <a:pt x="360" y="474"/>
                  </a:lnTo>
                  <a:lnTo>
                    <a:pt x="491" y="0"/>
                  </a:lnTo>
                  <a:lnTo>
                    <a:pt x="721" y="0"/>
                  </a:lnTo>
                  <a:lnTo>
                    <a:pt x="478" y="733"/>
                  </a:lnTo>
                  <a:lnTo>
                    <a:pt x="245" y="73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0" name="Freeform 8">
              <a:extLst>
                <a:ext uri="{FF2B5EF4-FFF2-40B4-BE49-F238E27FC236}">
                  <a16:creationId xmlns:a16="http://schemas.microsoft.com/office/drawing/2014/main" id="{50CBFC8A-B083-42B9-9504-2364FACEC5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652" y="1504398"/>
              <a:ext cx="1500188" cy="1231900"/>
            </a:xfrm>
            <a:custGeom>
              <a:avLst/>
              <a:gdLst>
                <a:gd name="T0" fmla="*/ 101 w 354"/>
                <a:gd name="T1" fmla="*/ 0 h 288"/>
                <a:gd name="T2" fmla="*/ 73 w 354"/>
                <a:gd name="T3" fmla="*/ 12 h 288"/>
                <a:gd name="T4" fmla="*/ 15 w 354"/>
                <a:gd name="T5" fmla="*/ 69 h 288"/>
                <a:gd name="T6" fmla="*/ 15 w 354"/>
                <a:gd name="T7" fmla="*/ 127 h 288"/>
                <a:gd name="T8" fmla="*/ 177 w 354"/>
                <a:gd name="T9" fmla="*/ 288 h 288"/>
                <a:gd name="T10" fmla="*/ 338 w 354"/>
                <a:gd name="T11" fmla="*/ 127 h 288"/>
                <a:gd name="T12" fmla="*/ 338 w 354"/>
                <a:gd name="T13" fmla="*/ 69 h 288"/>
                <a:gd name="T14" fmla="*/ 281 w 354"/>
                <a:gd name="T15" fmla="*/ 12 h 288"/>
                <a:gd name="T16" fmla="*/ 252 w 354"/>
                <a:gd name="T17" fmla="*/ 0 h 288"/>
                <a:gd name="T18" fmla="*/ 224 w 354"/>
                <a:gd name="T19" fmla="*/ 12 h 288"/>
                <a:gd name="T20" fmla="*/ 177 w 354"/>
                <a:gd name="T21" fmla="*/ 59 h 288"/>
                <a:gd name="T22" fmla="*/ 130 w 354"/>
                <a:gd name="T23" fmla="*/ 12 h 288"/>
                <a:gd name="T24" fmla="*/ 101 w 354"/>
                <a:gd name="T25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4" h="288">
                  <a:moveTo>
                    <a:pt x="101" y="0"/>
                  </a:moveTo>
                  <a:cubicBezTo>
                    <a:pt x="91" y="0"/>
                    <a:pt x="80" y="4"/>
                    <a:pt x="73" y="12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0" y="85"/>
                    <a:pt x="0" y="111"/>
                    <a:pt x="15" y="127"/>
                  </a:cubicBezTo>
                  <a:cubicBezTo>
                    <a:pt x="177" y="288"/>
                    <a:pt x="177" y="288"/>
                    <a:pt x="177" y="288"/>
                  </a:cubicBezTo>
                  <a:cubicBezTo>
                    <a:pt x="338" y="127"/>
                    <a:pt x="338" y="127"/>
                    <a:pt x="338" y="127"/>
                  </a:cubicBezTo>
                  <a:cubicBezTo>
                    <a:pt x="354" y="111"/>
                    <a:pt x="354" y="85"/>
                    <a:pt x="338" y="69"/>
                  </a:cubicBezTo>
                  <a:cubicBezTo>
                    <a:pt x="281" y="12"/>
                    <a:pt x="281" y="12"/>
                    <a:pt x="281" y="12"/>
                  </a:cubicBezTo>
                  <a:cubicBezTo>
                    <a:pt x="273" y="4"/>
                    <a:pt x="263" y="0"/>
                    <a:pt x="252" y="0"/>
                  </a:cubicBezTo>
                  <a:cubicBezTo>
                    <a:pt x="242" y="0"/>
                    <a:pt x="232" y="4"/>
                    <a:pt x="224" y="12"/>
                  </a:cubicBezTo>
                  <a:cubicBezTo>
                    <a:pt x="177" y="59"/>
                    <a:pt x="177" y="59"/>
                    <a:pt x="177" y="59"/>
                  </a:cubicBezTo>
                  <a:cubicBezTo>
                    <a:pt x="130" y="12"/>
                    <a:pt x="130" y="12"/>
                    <a:pt x="130" y="12"/>
                  </a:cubicBezTo>
                  <a:cubicBezTo>
                    <a:pt x="122" y="4"/>
                    <a:pt x="111" y="0"/>
                    <a:pt x="10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3EDE8E81-9781-4645-9DFD-79E2B61F7DE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806527" y="2471186"/>
              <a:ext cx="233363" cy="239713"/>
            </a:xfrm>
            <a:custGeom>
              <a:avLst/>
              <a:gdLst>
                <a:gd name="T0" fmla="*/ 27 w 55"/>
                <a:gd name="T1" fmla="*/ 56 h 56"/>
                <a:gd name="T2" fmla="*/ 0 w 55"/>
                <a:gd name="T3" fmla="*/ 28 h 56"/>
                <a:gd name="T4" fmla="*/ 27 w 55"/>
                <a:gd name="T5" fmla="*/ 0 h 56"/>
                <a:gd name="T6" fmla="*/ 55 w 55"/>
                <a:gd name="T7" fmla="*/ 28 h 56"/>
                <a:gd name="T8" fmla="*/ 27 w 55"/>
                <a:gd name="T9" fmla="*/ 56 h 56"/>
                <a:gd name="T10" fmla="*/ 27 w 55"/>
                <a:gd name="T11" fmla="*/ 5 h 56"/>
                <a:gd name="T12" fmla="*/ 6 w 55"/>
                <a:gd name="T13" fmla="*/ 28 h 56"/>
                <a:gd name="T14" fmla="*/ 27 w 55"/>
                <a:gd name="T15" fmla="*/ 51 h 56"/>
                <a:gd name="T16" fmla="*/ 49 w 55"/>
                <a:gd name="T17" fmla="*/ 28 h 56"/>
                <a:gd name="T18" fmla="*/ 27 w 55"/>
                <a:gd name="T19" fmla="*/ 5 h 56"/>
                <a:gd name="T20" fmla="*/ 22 w 55"/>
                <a:gd name="T21" fmla="*/ 44 h 56"/>
                <a:gd name="T22" fmla="*/ 16 w 55"/>
                <a:gd name="T23" fmla="*/ 44 h 56"/>
                <a:gd name="T24" fmla="*/ 16 w 55"/>
                <a:gd name="T25" fmla="*/ 13 h 56"/>
                <a:gd name="T26" fmla="*/ 28 w 55"/>
                <a:gd name="T27" fmla="*/ 13 h 56"/>
                <a:gd name="T28" fmla="*/ 40 w 55"/>
                <a:gd name="T29" fmla="*/ 22 h 56"/>
                <a:gd name="T30" fmla="*/ 31 w 55"/>
                <a:gd name="T31" fmla="*/ 30 h 56"/>
                <a:gd name="T32" fmla="*/ 40 w 55"/>
                <a:gd name="T33" fmla="*/ 44 h 56"/>
                <a:gd name="T34" fmla="*/ 34 w 55"/>
                <a:gd name="T35" fmla="*/ 44 h 56"/>
                <a:gd name="T36" fmla="*/ 26 w 55"/>
                <a:gd name="T37" fmla="*/ 31 h 56"/>
                <a:gd name="T38" fmla="*/ 22 w 55"/>
                <a:gd name="T39" fmla="*/ 31 h 56"/>
                <a:gd name="T40" fmla="*/ 22 w 55"/>
                <a:gd name="T41" fmla="*/ 44 h 56"/>
                <a:gd name="T42" fmla="*/ 27 w 55"/>
                <a:gd name="T43" fmla="*/ 26 h 56"/>
                <a:gd name="T44" fmla="*/ 34 w 55"/>
                <a:gd name="T45" fmla="*/ 21 h 56"/>
                <a:gd name="T46" fmla="*/ 28 w 55"/>
                <a:gd name="T47" fmla="*/ 17 h 56"/>
                <a:gd name="T48" fmla="*/ 22 w 55"/>
                <a:gd name="T49" fmla="*/ 17 h 56"/>
                <a:gd name="T50" fmla="*/ 22 w 55"/>
                <a:gd name="T51" fmla="*/ 26 h 56"/>
                <a:gd name="T52" fmla="*/ 27 w 55"/>
                <a:gd name="T53" fmla="*/ 2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5" h="56">
                  <a:moveTo>
                    <a:pt x="27" y="56"/>
                  </a:moveTo>
                  <a:cubicBezTo>
                    <a:pt x="11" y="56"/>
                    <a:pt x="0" y="44"/>
                    <a:pt x="0" y="28"/>
                  </a:cubicBezTo>
                  <a:cubicBezTo>
                    <a:pt x="0" y="11"/>
                    <a:pt x="12" y="0"/>
                    <a:pt x="27" y="0"/>
                  </a:cubicBezTo>
                  <a:cubicBezTo>
                    <a:pt x="42" y="0"/>
                    <a:pt x="55" y="11"/>
                    <a:pt x="55" y="28"/>
                  </a:cubicBezTo>
                  <a:cubicBezTo>
                    <a:pt x="55" y="45"/>
                    <a:pt x="42" y="56"/>
                    <a:pt x="27" y="56"/>
                  </a:cubicBezTo>
                  <a:close/>
                  <a:moveTo>
                    <a:pt x="27" y="5"/>
                  </a:moveTo>
                  <a:cubicBezTo>
                    <a:pt x="15" y="5"/>
                    <a:pt x="6" y="14"/>
                    <a:pt x="6" y="28"/>
                  </a:cubicBezTo>
                  <a:cubicBezTo>
                    <a:pt x="6" y="41"/>
                    <a:pt x="14" y="51"/>
                    <a:pt x="27" y="51"/>
                  </a:cubicBezTo>
                  <a:cubicBezTo>
                    <a:pt x="39" y="51"/>
                    <a:pt x="49" y="42"/>
                    <a:pt x="49" y="28"/>
                  </a:cubicBezTo>
                  <a:cubicBezTo>
                    <a:pt x="49" y="14"/>
                    <a:pt x="39" y="5"/>
                    <a:pt x="27" y="5"/>
                  </a:cubicBezTo>
                  <a:close/>
                  <a:moveTo>
                    <a:pt x="22" y="44"/>
                  </a:moveTo>
                  <a:cubicBezTo>
                    <a:pt x="16" y="44"/>
                    <a:pt x="16" y="44"/>
                    <a:pt x="16" y="44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36" y="13"/>
                    <a:pt x="40" y="16"/>
                    <a:pt x="40" y="22"/>
                  </a:cubicBezTo>
                  <a:cubicBezTo>
                    <a:pt x="40" y="27"/>
                    <a:pt x="36" y="30"/>
                    <a:pt x="31" y="30"/>
                  </a:cubicBezTo>
                  <a:cubicBezTo>
                    <a:pt x="40" y="44"/>
                    <a:pt x="40" y="44"/>
                    <a:pt x="40" y="44"/>
                  </a:cubicBezTo>
                  <a:cubicBezTo>
                    <a:pt x="34" y="44"/>
                    <a:pt x="34" y="44"/>
                    <a:pt x="34" y="44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2" y="31"/>
                    <a:pt x="22" y="31"/>
                    <a:pt x="22" y="31"/>
                  </a:cubicBezTo>
                  <a:lnTo>
                    <a:pt x="22" y="44"/>
                  </a:lnTo>
                  <a:close/>
                  <a:moveTo>
                    <a:pt x="27" y="26"/>
                  </a:moveTo>
                  <a:cubicBezTo>
                    <a:pt x="31" y="26"/>
                    <a:pt x="34" y="26"/>
                    <a:pt x="34" y="21"/>
                  </a:cubicBezTo>
                  <a:cubicBezTo>
                    <a:pt x="34" y="18"/>
                    <a:pt x="31" y="17"/>
                    <a:pt x="28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2" y="26"/>
                    <a:pt x="22" y="26"/>
                    <a:pt x="22" y="26"/>
                  </a:cubicBezTo>
                  <a:lnTo>
                    <a:pt x="27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87281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57931" y="2130386"/>
            <a:ext cx="4682948" cy="2011680"/>
          </a:xfrm>
        </p:spPr>
        <p:txBody>
          <a:bodyPr rIns="0" anchor="b" anchorCtr="0"/>
          <a:lstStyle>
            <a:lvl1pPr>
              <a:lnSpc>
                <a:spcPct val="90000"/>
              </a:lnSpc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557929" y="429542"/>
            <a:ext cx="2872536" cy="352779"/>
            <a:chOff x="557784" y="429541"/>
            <a:chExt cx="2871788" cy="352779"/>
          </a:xfrm>
        </p:grpSpPr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F017E871-18C4-45C8-9198-BF682349044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62537" y="439542"/>
              <a:ext cx="1377022" cy="340505"/>
            </a:xfrm>
            <a:custGeom>
              <a:avLst/>
              <a:gdLst>
                <a:gd name="T0" fmla="*/ 701 w 1134"/>
                <a:gd name="T1" fmla="*/ 273 h 278"/>
                <a:gd name="T2" fmla="*/ 675 w 1134"/>
                <a:gd name="T3" fmla="*/ 248 h 278"/>
                <a:gd name="T4" fmla="*/ 701 w 1134"/>
                <a:gd name="T5" fmla="*/ 109 h 278"/>
                <a:gd name="T6" fmla="*/ 645 w 1134"/>
                <a:gd name="T7" fmla="*/ 84 h 278"/>
                <a:gd name="T8" fmla="*/ 576 w 1134"/>
                <a:gd name="T9" fmla="*/ 79 h 278"/>
                <a:gd name="T10" fmla="*/ 576 w 1134"/>
                <a:gd name="T11" fmla="*/ 278 h 278"/>
                <a:gd name="T12" fmla="*/ 645 w 1134"/>
                <a:gd name="T13" fmla="*/ 273 h 278"/>
                <a:gd name="T14" fmla="*/ 426 w 1134"/>
                <a:gd name="T15" fmla="*/ 222 h 278"/>
                <a:gd name="T16" fmla="*/ 299 w 1134"/>
                <a:gd name="T17" fmla="*/ 189 h 278"/>
                <a:gd name="T18" fmla="*/ 461 w 1134"/>
                <a:gd name="T19" fmla="*/ 175 h 278"/>
                <a:gd name="T20" fmla="*/ 267 w 1134"/>
                <a:gd name="T21" fmla="*/ 178 h 278"/>
                <a:gd name="T22" fmla="*/ 456 w 1134"/>
                <a:gd name="T23" fmla="*/ 222 h 278"/>
                <a:gd name="T24" fmla="*/ 59 w 1134"/>
                <a:gd name="T25" fmla="*/ 25 h 278"/>
                <a:gd name="T26" fmla="*/ 86 w 1134"/>
                <a:gd name="T27" fmla="*/ 0 h 278"/>
                <a:gd name="T28" fmla="*/ 0 w 1134"/>
                <a:gd name="T29" fmla="*/ 25 h 278"/>
                <a:gd name="T30" fmla="*/ 27 w 1134"/>
                <a:gd name="T31" fmla="*/ 247 h 278"/>
                <a:gd name="T32" fmla="*/ 0 w 1134"/>
                <a:gd name="T33" fmla="*/ 273 h 278"/>
                <a:gd name="T34" fmla="*/ 86 w 1134"/>
                <a:gd name="T35" fmla="*/ 247 h 278"/>
                <a:gd name="T36" fmla="*/ 59 w 1134"/>
                <a:gd name="T37" fmla="*/ 138 h 278"/>
                <a:gd name="T38" fmla="*/ 196 w 1134"/>
                <a:gd name="T39" fmla="*/ 247 h 278"/>
                <a:gd name="T40" fmla="*/ 168 w 1134"/>
                <a:gd name="T41" fmla="*/ 273 h 278"/>
                <a:gd name="T42" fmla="*/ 255 w 1134"/>
                <a:gd name="T43" fmla="*/ 247 h 278"/>
                <a:gd name="T44" fmla="*/ 227 w 1134"/>
                <a:gd name="T45" fmla="*/ 25 h 278"/>
                <a:gd name="T46" fmla="*/ 255 w 1134"/>
                <a:gd name="T47" fmla="*/ 0 h 278"/>
                <a:gd name="T48" fmla="*/ 168 w 1134"/>
                <a:gd name="T49" fmla="*/ 25 h 278"/>
                <a:gd name="T50" fmla="*/ 196 w 1134"/>
                <a:gd name="T51" fmla="*/ 114 h 278"/>
                <a:gd name="T52" fmla="*/ 996 w 1134"/>
                <a:gd name="T53" fmla="*/ 248 h 278"/>
                <a:gd name="T54" fmla="*/ 971 w 1134"/>
                <a:gd name="T55" fmla="*/ 163 h 278"/>
                <a:gd name="T56" fmla="*/ 1078 w 1134"/>
                <a:gd name="T57" fmla="*/ 163 h 278"/>
                <a:gd name="T58" fmla="*/ 1053 w 1134"/>
                <a:gd name="T59" fmla="*/ 248 h 278"/>
                <a:gd name="T60" fmla="*/ 1134 w 1134"/>
                <a:gd name="T61" fmla="*/ 273 h 278"/>
                <a:gd name="T62" fmla="*/ 1109 w 1134"/>
                <a:gd name="T63" fmla="*/ 248 h 278"/>
                <a:gd name="T64" fmla="*/ 1030 w 1134"/>
                <a:gd name="T65" fmla="*/ 79 h 278"/>
                <a:gd name="T66" fmla="*/ 971 w 1134"/>
                <a:gd name="T67" fmla="*/ 0 h 278"/>
                <a:gd name="T68" fmla="*/ 915 w 1134"/>
                <a:gd name="T69" fmla="*/ 24 h 278"/>
                <a:gd name="T70" fmla="*/ 940 w 1134"/>
                <a:gd name="T71" fmla="*/ 248 h 278"/>
                <a:gd name="T72" fmla="*/ 915 w 1134"/>
                <a:gd name="T73" fmla="*/ 273 h 278"/>
                <a:gd name="T74" fmla="*/ 996 w 1134"/>
                <a:gd name="T75" fmla="*/ 248 h 278"/>
                <a:gd name="T76" fmla="*/ 580 w 1134"/>
                <a:gd name="T77" fmla="*/ 104 h 278"/>
                <a:gd name="T78" fmla="*/ 580 w 1134"/>
                <a:gd name="T79" fmla="*/ 252 h 278"/>
                <a:gd name="T80" fmla="*/ 366 w 1134"/>
                <a:gd name="T81" fmla="*/ 104 h 278"/>
                <a:gd name="T82" fmla="*/ 299 w 1134"/>
                <a:gd name="T83" fmla="*/ 164 h 278"/>
                <a:gd name="T84" fmla="*/ 859 w 1134"/>
                <a:gd name="T85" fmla="*/ 224 h 278"/>
                <a:gd name="T86" fmla="*/ 897 w 1134"/>
                <a:gd name="T87" fmla="*/ 109 h 278"/>
                <a:gd name="T88" fmla="*/ 859 w 1134"/>
                <a:gd name="T89" fmla="*/ 84 h 278"/>
                <a:gd name="T90" fmla="*/ 829 w 1134"/>
                <a:gd name="T91" fmla="*/ 36 h 278"/>
                <a:gd name="T92" fmla="*/ 799 w 1134"/>
                <a:gd name="T93" fmla="*/ 84 h 278"/>
                <a:gd name="T94" fmla="*/ 829 w 1134"/>
                <a:gd name="T95" fmla="*/ 109 h 278"/>
                <a:gd name="T96" fmla="*/ 879 w 1134"/>
                <a:gd name="T97" fmla="*/ 275 h 278"/>
                <a:gd name="T98" fmla="*/ 897 w 1134"/>
                <a:gd name="T99" fmla="*/ 248 h 278"/>
                <a:gd name="T100" fmla="*/ 859 w 1134"/>
                <a:gd name="T101" fmla="*/ 224 h 278"/>
                <a:gd name="T102" fmla="*/ 801 w 1134"/>
                <a:gd name="T103" fmla="*/ 273 h 278"/>
                <a:gd name="T104" fmla="*/ 787 w 1134"/>
                <a:gd name="T105" fmla="*/ 249 h 278"/>
                <a:gd name="T106" fmla="*/ 768 w 1134"/>
                <a:gd name="T107" fmla="*/ 0 h 278"/>
                <a:gd name="T108" fmla="*/ 712 w 1134"/>
                <a:gd name="T109" fmla="*/ 24 h 278"/>
                <a:gd name="T110" fmla="*/ 737 w 1134"/>
                <a:gd name="T111" fmla="*/ 224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34" h="278">
                  <a:moveTo>
                    <a:pt x="645" y="273"/>
                  </a:moveTo>
                  <a:cubicBezTo>
                    <a:pt x="701" y="273"/>
                    <a:pt x="701" y="273"/>
                    <a:pt x="701" y="273"/>
                  </a:cubicBezTo>
                  <a:cubicBezTo>
                    <a:pt x="701" y="248"/>
                    <a:pt x="701" y="248"/>
                    <a:pt x="701" y="248"/>
                  </a:cubicBezTo>
                  <a:cubicBezTo>
                    <a:pt x="675" y="248"/>
                    <a:pt x="675" y="248"/>
                    <a:pt x="675" y="248"/>
                  </a:cubicBezTo>
                  <a:cubicBezTo>
                    <a:pt x="675" y="109"/>
                    <a:pt x="675" y="109"/>
                    <a:pt x="675" y="109"/>
                  </a:cubicBezTo>
                  <a:cubicBezTo>
                    <a:pt x="701" y="109"/>
                    <a:pt x="701" y="109"/>
                    <a:pt x="701" y="109"/>
                  </a:cubicBezTo>
                  <a:cubicBezTo>
                    <a:pt x="701" y="84"/>
                    <a:pt x="701" y="84"/>
                    <a:pt x="701" y="84"/>
                  </a:cubicBezTo>
                  <a:cubicBezTo>
                    <a:pt x="645" y="84"/>
                    <a:pt x="645" y="84"/>
                    <a:pt x="645" y="84"/>
                  </a:cubicBezTo>
                  <a:cubicBezTo>
                    <a:pt x="645" y="112"/>
                    <a:pt x="645" y="112"/>
                    <a:pt x="645" y="112"/>
                  </a:cubicBezTo>
                  <a:cubicBezTo>
                    <a:pt x="629" y="91"/>
                    <a:pt x="605" y="79"/>
                    <a:pt x="576" y="79"/>
                  </a:cubicBezTo>
                  <a:cubicBezTo>
                    <a:pt x="523" y="79"/>
                    <a:pt x="483" y="122"/>
                    <a:pt x="483" y="178"/>
                  </a:cubicBezTo>
                  <a:cubicBezTo>
                    <a:pt x="483" y="235"/>
                    <a:pt x="523" y="278"/>
                    <a:pt x="576" y="278"/>
                  </a:cubicBezTo>
                  <a:cubicBezTo>
                    <a:pt x="605" y="278"/>
                    <a:pt x="629" y="265"/>
                    <a:pt x="645" y="245"/>
                  </a:cubicBezTo>
                  <a:lnTo>
                    <a:pt x="645" y="273"/>
                  </a:lnTo>
                  <a:close/>
                  <a:moveTo>
                    <a:pt x="456" y="222"/>
                  </a:moveTo>
                  <a:cubicBezTo>
                    <a:pt x="426" y="222"/>
                    <a:pt x="426" y="222"/>
                    <a:pt x="426" y="222"/>
                  </a:cubicBezTo>
                  <a:cubicBezTo>
                    <a:pt x="415" y="241"/>
                    <a:pt x="395" y="253"/>
                    <a:pt x="367" y="253"/>
                  </a:cubicBezTo>
                  <a:cubicBezTo>
                    <a:pt x="325" y="253"/>
                    <a:pt x="302" y="227"/>
                    <a:pt x="299" y="189"/>
                  </a:cubicBezTo>
                  <a:cubicBezTo>
                    <a:pt x="461" y="189"/>
                    <a:pt x="461" y="189"/>
                    <a:pt x="461" y="189"/>
                  </a:cubicBezTo>
                  <a:cubicBezTo>
                    <a:pt x="461" y="175"/>
                    <a:pt x="461" y="175"/>
                    <a:pt x="461" y="175"/>
                  </a:cubicBezTo>
                  <a:cubicBezTo>
                    <a:pt x="461" y="118"/>
                    <a:pt x="424" y="79"/>
                    <a:pt x="366" y="79"/>
                  </a:cubicBezTo>
                  <a:cubicBezTo>
                    <a:pt x="308" y="79"/>
                    <a:pt x="267" y="120"/>
                    <a:pt x="267" y="178"/>
                  </a:cubicBezTo>
                  <a:cubicBezTo>
                    <a:pt x="267" y="237"/>
                    <a:pt x="308" y="278"/>
                    <a:pt x="366" y="278"/>
                  </a:cubicBezTo>
                  <a:cubicBezTo>
                    <a:pt x="409" y="278"/>
                    <a:pt x="442" y="257"/>
                    <a:pt x="456" y="222"/>
                  </a:cubicBezTo>
                  <a:moveTo>
                    <a:pt x="59" y="114"/>
                  </a:moveTo>
                  <a:cubicBezTo>
                    <a:pt x="59" y="25"/>
                    <a:pt x="59" y="25"/>
                    <a:pt x="59" y="25"/>
                  </a:cubicBezTo>
                  <a:cubicBezTo>
                    <a:pt x="86" y="25"/>
                    <a:pt x="86" y="25"/>
                    <a:pt x="86" y="25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7" y="247"/>
                    <a:pt x="27" y="247"/>
                    <a:pt x="27" y="247"/>
                  </a:cubicBezTo>
                  <a:cubicBezTo>
                    <a:pt x="0" y="247"/>
                    <a:pt x="0" y="247"/>
                    <a:pt x="0" y="24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6" y="273"/>
                    <a:pt x="86" y="273"/>
                    <a:pt x="86" y="273"/>
                  </a:cubicBezTo>
                  <a:cubicBezTo>
                    <a:pt x="86" y="247"/>
                    <a:pt x="86" y="247"/>
                    <a:pt x="86" y="247"/>
                  </a:cubicBezTo>
                  <a:cubicBezTo>
                    <a:pt x="59" y="247"/>
                    <a:pt x="59" y="247"/>
                    <a:pt x="59" y="247"/>
                  </a:cubicBezTo>
                  <a:cubicBezTo>
                    <a:pt x="59" y="138"/>
                    <a:pt x="59" y="138"/>
                    <a:pt x="59" y="138"/>
                  </a:cubicBezTo>
                  <a:cubicBezTo>
                    <a:pt x="196" y="138"/>
                    <a:pt x="196" y="138"/>
                    <a:pt x="196" y="138"/>
                  </a:cubicBezTo>
                  <a:cubicBezTo>
                    <a:pt x="196" y="247"/>
                    <a:pt x="196" y="247"/>
                    <a:pt x="196" y="247"/>
                  </a:cubicBezTo>
                  <a:cubicBezTo>
                    <a:pt x="168" y="247"/>
                    <a:pt x="168" y="247"/>
                    <a:pt x="168" y="247"/>
                  </a:cubicBezTo>
                  <a:cubicBezTo>
                    <a:pt x="168" y="273"/>
                    <a:pt x="168" y="273"/>
                    <a:pt x="168" y="273"/>
                  </a:cubicBezTo>
                  <a:cubicBezTo>
                    <a:pt x="255" y="273"/>
                    <a:pt x="255" y="273"/>
                    <a:pt x="255" y="273"/>
                  </a:cubicBezTo>
                  <a:cubicBezTo>
                    <a:pt x="255" y="247"/>
                    <a:pt x="255" y="247"/>
                    <a:pt x="255" y="247"/>
                  </a:cubicBezTo>
                  <a:cubicBezTo>
                    <a:pt x="227" y="247"/>
                    <a:pt x="227" y="247"/>
                    <a:pt x="227" y="247"/>
                  </a:cubicBezTo>
                  <a:cubicBezTo>
                    <a:pt x="227" y="25"/>
                    <a:pt x="227" y="25"/>
                    <a:pt x="227" y="25"/>
                  </a:cubicBezTo>
                  <a:cubicBezTo>
                    <a:pt x="255" y="25"/>
                    <a:pt x="255" y="25"/>
                    <a:pt x="255" y="25"/>
                  </a:cubicBezTo>
                  <a:cubicBezTo>
                    <a:pt x="255" y="0"/>
                    <a:pt x="255" y="0"/>
                    <a:pt x="255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25"/>
                    <a:pt x="168" y="25"/>
                    <a:pt x="168" y="25"/>
                  </a:cubicBezTo>
                  <a:cubicBezTo>
                    <a:pt x="196" y="25"/>
                    <a:pt x="196" y="25"/>
                    <a:pt x="196" y="25"/>
                  </a:cubicBezTo>
                  <a:cubicBezTo>
                    <a:pt x="196" y="114"/>
                    <a:pt x="196" y="114"/>
                    <a:pt x="196" y="114"/>
                  </a:cubicBezTo>
                  <a:lnTo>
                    <a:pt x="59" y="114"/>
                  </a:lnTo>
                  <a:close/>
                  <a:moveTo>
                    <a:pt x="996" y="248"/>
                  </a:moveTo>
                  <a:cubicBezTo>
                    <a:pt x="971" y="248"/>
                    <a:pt x="971" y="248"/>
                    <a:pt x="971" y="248"/>
                  </a:cubicBezTo>
                  <a:cubicBezTo>
                    <a:pt x="971" y="163"/>
                    <a:pt x="971" y="163"/>
                    <a:pt x="971" y="163"/>
                  </a:cubicBezTo>
                  <a:cubicBezTo>
                    <a:pt x="971" y="124"/>
                    <a:pt x="991" y="104"/>
                    <a:pt x="1026" y="104"/>
                  </a:cubicBezTo>
                  <a:cubicBezTo>
                    <a:pt x="1058" y="104"/>
                    <a:pt x="1078" y="124"/>
                    <a:pt x="1078" y="163"/>
                  </a:cubicBezTo>
                  <a:cubicBezTo>
                    <a:pt x="1078" y="248"/>
                    <a:pt x="1078" y="248"/>
                    <a:pt x="1078" y="248"/>
                  </a:cubicBezTo>
                  <a:cubicBezTo>
                    <a:pt x="1053" y="248"/>
                    <a:pt x="1053" y="248"/>
                    <a:pt x="1053" y="248"/>
                  </a:cubicBezTo>
                  <a:cubicBezTo>
                    <a:pt x="1053" y="273"/>
                    <a:pt x="1053" y="273"/>
                    <a:pt x="1053" y="273"/>
                  </a:cubicBezTo>
                  <a:cubicBezTo>
                    <a:pt x="1134" y="273"/>
                    <a:pt x="1134" y="273"/>
                    <a:pt x="1134" y="273"/>
                  </a:cubicBezTo>
                  <a:cubicBezTo>
                    <a:pt x="1134" y="248"/>
                    <a:pt x="1134" y="248"/>
                    <a:pt x="1134" y="248"/>
                  </a:cubicBezTo>
                  <a:cubicBezTo>
                    <a:pt x="1109" y="248"/>
                    <a:pt x="1109" y="248"/>
                    <a:pt x="1109" y="248"/>
                  </a:cubicBezTo>
                  <a:cubicBezTo>
                    <a:pt x="1109" y="163"/>
                    <a:pt x="1109" y="163"/>
                    <a:pt x="1109" y="163"/>
                  </a:cubicBezTo>
                  <a:cubicBezTo>
                    <a:pt x="1109" y="117"/>
                    <a:pt x="1081" y="79"/>
                    <a:pt x="1030" y="79"/>
                  </a:cubicBezTo>
                  <a:cubicBezTo>
                    <a:pt x="1003" y="79"/>
                    <a:pt x="983" y="89"/>
                    <a:pt x="971" y="105"/>
                  </a:cubicBezTo>
                  <a:cubicBezTo>
                    <a:pt x="971" y="0"/>
                    <a:pt x="971" y="0"/>
                    <a:pt x="971" y="0"/>
                  </a:cubicBezTo>
                  <a:cubicBezTo>
                    <a:pt x="915" y="0"/>
                    <a:pt x="915" y="0"/>
                    <a:pt x="915" y="0"/>
                  </a:cubicBezTo>
                  <a:cubicBezTo>
                    <a:pt x="915" y="24"/>
                    <a:pt x="915" y="24"/>
                    <a:pt x="915" y="24"/>
                  </a:cubicBezTo>
                  <a:cubicBezTo>
                    <a:pt x="940" y="24"/>
                    <a:pt x="940" y="24"/>
                    <a:pt x="940" y="24"/>
                  </a:cubicBezTo>
                  <a:cubicBezTo>
                    <a:pt x="940" y="248"/>
                    <a:pt x="940" y="248"/>
                    <a:pt x="940" y="248"/>
                  </a:cubicBezTo>
                  <a:cubicBezTo>
                    <a:pt x="915" y="248"/>
                    <a:pt x="915" y="248"/>
                    <a:pt x="915" y="248"/>
                  </a:cubicBezTo>
                  <a:cubicBezTo>
                    <a:pt x="915" y="273"/>
                    <a:pt x="915" y="273"/>
                    <a:pt x="915" y="273"/>
                  </a:cubicBezTo>
                  <a:cubicBezTo>
                    <a:pt x="996" y="273"/>
                    <a:pt x="996" y="273"/>
                    <a:pt x="996" y="273"/>
                  </a:cubicBezTo>
                  <a:lnTo>
                    <a:pt x="996" y="248"/>
                  </a:lnTo>
                  <a:close/>
                  <a:moveTo>
                    <a:pt x="514" y="178"/>
                  </a:moveTo>
                  <a:cubicBezTo>
                    <a:pt x="514" y="135"/>
                    <a:pt x="542" y="104"/>
                    <a:pt x="580" y="104"/>
                  </a:cubicBezTo>
                  <a:cubicBezTo>
                    <a:pt x="619" y="104"/>
                    <a:pt x="646" y="136"/>
                    <a:pt x="646" y="178"/>
                  </a:cubicBezTo>
                  <a:cubicBezTo>
                    <a:pt x="646" y="221"/>
                    <a:pt x="619" y="252"/>
                    <a:pt x="580" y="252"/>
                  </a:cubicBezTo>
                  <a:cubicBezTo>
                    <a:pt x="542" y="252"/>
                    <a:pt x="514" y="221"/>
                    <a:pt x="514" y="178"/>
                  </a:cubicBezTo>
                  <a:moveTo>
                    <a:pt x="366" y="104"/>
                  </a:moveTo>
                  <a:cubicBezTo>
                    <a:pt x="406" y="104"/>
                    <a:pt x="427" y="133"/>
                    <a:pt x="430" y="164"/>
                  </a:cubicBezTo>
                  <a:cubicBezTo>
                    <a:pt x="299" y="164"/>
                    <a:pt x="299" y="164"/>
                    <a:pt x="299" y="164"/>
                  </a:cubicBezTo>
                  <a:cubicBezTo>
                    <a:pt x="302" y="130"/>
                    <a:pt x="326" y="104"/>
                    <a:pt x="366" y="104"/>
                  </a:cubicBezTo>
                  <a:moveTo>
                    <a:pt x="859" y="224"/>
                  </a:moveTo>
                  <a:cubicBezTo>
                    <a:pt x="859" y="109"/>
                    <a:pt x="859" y="109"/>
                    <a:pt x="859" y="109"/>
                  </a:cubicBezTo>
                  <a:cubicBezTo>
                    <a:pt x="897" y="109"/>
                    <a:pt x="897" y="109"/>
                    <a:pt x="897" y="109"/>
                  </a:cubicBezTo>
                  <a:cubicBezTo>
                    <a:pt x="897" y="84"/>
                    <a:pt x="897" y="84"/>
                    <a:pt x="897" y="84"/>
                  </a:cubicBezTo>
                  <a:cubicBezTo>
                    <a:pt x="859" y="84"/>
                    <a:pt x="859" y="84"/>
                    <a:pt x="859" y="84"/>
                  </a:cubicBezTo>
                  <a:cubicBezTo>
                    <a:pt x="859" y="36"/>
                    <a:pt x="859" y="36"/>
                    <a:pt x="859" y="36"/>
                  </a:cubicBezTo>
                  <a:cubicBezTo>
                    <a:pt x="829" y="36"/>
                    <a:pt x="829" y="36"/>
                    <a:pt x="829" y="36"/>
                  </a:cubicBezTo>
                  <a:cubicBezTo>
                    <a:pt x="829" y="84"/>
                    <a:pt x="829" y="84"/>
                    <a:pt x="829" y="84"/>
                  </a:cubicBezTo>
                  <a:cubicBezTo>
                    <a:pt x="799" y="84"/>
                    <a:pt x="799" y="84"/>
                    <a:pt x="799" y="84"/>
                  </a:cubicBezTo>
                  <a:cubicBezTo>
                    <a:pt x="799" y="109"/>
                    <a:pt x="799" y="109"/>
                    <a:pt x="799" y="109"/>
                  </a:cubicBezTo>
                  <a:cubicBezTo>
                    <a:pt x="829" y="109"/>
                    <a:pt x="829" y="109"/>
                    <a:pt x="829" y="109"/>
                  </a:cubicBezTo>
                  <a:cubicBezTo>
                    <a:pt x="829" y="225"/>
                    <a:pt x="829" y="225"/>
                    <a:pt x="829" y="225"/>
                  </a:cubicBezTo>
                  <a:cubicBezTo>
                    <a:pt x="829" y="259"/>
                    <a:pt x="844" y="275"/>
                    <a:pt x="879" y="275"/>
                  </a:cubicBezTo>
                  <a:cubicBezTo>
                    <a:pt x="884" y="275"/>
                    <a:pt x="893" y="274"/>
                    <a:pt x="897" y="273"/>
                  </a:cubicBezTo>
                  <a:cubicBezTo>
                    <a:pt x="897" y="248"/>
                    <a:pt x="897" y="248"/>
                    <a:pt x="897" y="248"/>
                  </a:cubicBezTo>
                  <a:cubicBezTo>
                    <a:pt x="892" y="249"/>
                    <a:pt x="886" y="249"/>
                    <a:pt x="882" y="249"/>
                  </a:cubicBezTo>
                  <a:cubicBezTo>
                    <a:pt x="866" y="249"/>
                    <a:pt x="859" y="244"/>
                    <a:pt x="859" y="224"/>
                  </a:cubicBezTo>
                  <a:moveTo>
                    <a:pt x="783" y="275"/>
                  </a:moveTo>
                  <a:cubicBezTo>
                    <a:pt x="789" y="275"/>
                    <a:pt x="797" y="274"/>
                    <a:pt x="801" y="273"/>
                  </a:cubicBezTo>
                  <a:cubicBezTo>
                    <a:pt x="801" y="248"/>
                    <a:pt x="801" y="248"/>
                    <a:pt x="801" y="248"/>
                  </a:cubicBezTo>
                  <a:cubicBezTo>
                    <a:pt x="795" y="249"/>
                    <a:pt x="791" y="249"/>
                    <a:pt x="787" y="249"/>
                  </a:cubicBezTo>
                  <a:cubicBezTo>
                    <a:pt x="774" y="249"/>
                    <a:pt x="768" y="243"/>
                    <a:pt x="768" y="222"/>
                  </a:cubicBezTo>
                  <a:cubicBezTo>
                    <a:pt x="768" y="0"/>
                    <a:pt x="768" y="0"/>
                    <a:pt x="768" y="0"/>
                  </a:cubicBezTo>
                  <a:cubicBezTo>
                    <a:pt x="712" y="0"/>
                    <a:pt x="712" y="0"/>
                    <a:pt x="712" y="0"/>
                  </a:cubicBezTo>
                  <a:cubicBezTo>
                    <a:pt x="712" y="24"/>
                    <a:pt x="712" y="24"/>
                    <a:pt x="712" y="24"/>
                  </a:cubicBezTo>
                  <a:cubicBezTo>
                    <a:pt x="737" y="24"/>
                    <a:pt x="737" y="24"/>
                    <a:pt x="737" y="24"/>
                  </a:cubicBezTo>
                  <a:cubicBezTo>
                    <a:pt x="737" y="224"/>
                    <a:pt x="737" y="224"/>
                    <a:pt x="737" y="224"/>
                  </a:cubicBezTo>
                  <a:cubicBezTo>
                    <a:pt x="737" y="257"/>
                    <a:pt x="751" y="275"/>
                    <a:pt x="783" y="275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23" name="Freeform 8">
              <a:extLst>
                <a:ext uri="{FF2B5EF4-FFF2-40B4-BE49-F238E27FC236}">
                  <a16:creationId xmlns:a16="http://schemas.microsoft.com/office/drawing/2014/main" id="{64721E85-2239-483B-879C-87964E713A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6125" y="429541"/>
              <a:ext cx="295044" cy="352779"/>
            </a:xfrm>
            <a:custGeom>
              <a:avLst/>
              <a:gdLst>
                <a:gd name="T0" fmla="*/ 85 w 243"/>
                <a:gd name="T1" fmla="*/ 195 h 288"/>
                <a:gd name="T2" fmla="*/ 125 w 243"/>
                <a:gd name="T3" fmla="*/ 223 h 288"/>
                <a:gd name="T4" fmla="*/ 158 w 243"/>
                <a:gd name="T5" fmla="*/ 203 h 288"/>
                <a:gd name="T6" fmla="*/ 110 w 243"/>
                <a:gd name="T7" fmla="*/ 176 h 288"/>
                <a:gd name="T8" fmla="*/ 36 w 243"/>
                <a:gd name="T9" fmla="*/ 150 h 288"/>
                <a:gd name="T10" fmla="*/ 5 w 243"/>
                <a:gd name="T11" fmla="*/ 87 h 288"/>
                <a:gd name="T12" fmla="*/ 119 w 243"/>
                <a:gd name="T13" fmla="*/ 0 h 288"/>
                <a:gd name="T14" fmla="*/ 236 w 243"/>
                <a:gd name="T15" fmla="*/ 86 h 288"/>
                <a:gd name="T16" fmla="*/ 153 w 243"/>
                <a:gd name="T17" fmla="*/ 86 h 288"/>
                <a:gd name="T18" fmla="*/ 118 w 243"/>
                <a:gd name="T19" fmla="*/ 62 h 288"/>
                <a:gd name="T20" fmla="*/ 90 w 243"/>
                <a:gd name="T21" fmla="*/ 80 h 288"/>
                <a:gd name="T22" fmla="*/ 130 w 243"/>
                <a:gd name="T23" fmla="*/ 104 h 288"/>
                <a:gd name="T24" fmla="*/ 208 w 243"/>
                <a:gd name="T25" fmla="*/ 130 h 288"/>
                <a:gd name="T26" fmla="*/ 243 w 243"/>
                <a:gd name="T27" fmla="*/ 194 h 288"/>
                <a:gd name="T28" fmla="*/ 122 w 243"/>
                <a:gd name="T29" fmla="*/ 288 h 288"/>
                <a:gd name="T30" fmla="*/ 0 w 243"/>
                <a:gd name="T31" fmla="*/ 195 h 288"/>
                <a:gd name="T32" fmla="*/ 85 w 243"/>
                <a:gd name="T33" fmla="*/ 195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3" h="288">
                  <a:moveTo>
                    <a:pt x="85" y="195"/>
                  </a:moveTo>
                  <a:cubicBezTo>
                    <a:pt x="90" y="216"/>
                    <a:pt x="101" y="223"/>
                    <a:pt x="125" y="223"/>
                  </a:cubicBezTo>
                  <a:cubicBezTo>
                    <a:pt x="146" y="223"/>
                    <a:pt x="158" y="215"/>
                    <a:pt x="158" y="203"/>
                  </a:cubicBezTo>
                  <a:cubicBezTo>
                    <a:pt x="158" y="186"/>
                    <a:pt x="142" y="185"/>
                    <a:pt x="110" y="176"/>
                  </a:cubicBezTo>
                  <a:cubicBezTo>
                    <a:pt x="72" y="166"/>
                    <a:pt x="48" y="158"/>
                    <a:pt x="36" y="150"/>
                  </a:cubicBezTo>
                  <a:cubicBezTo>
                    <a:pt x="15" y="135"/>
                    <a:pt x="5" y="114"/>
                    <a:pt x="5" y="87"/>
                  </a:cubicBezTo>
                  <a:cubicBezTo>
                    <a:pt x="5" y="34"/>
                    <a:pt x="47" y="0"/>
                    <a:pt x="119" y="0"/>
                  </a:cubicBezTo>
                  <a:cubicBezTo>
                    <a:pt x="189" y="0"/>
                    <a:pt x="231" y="31"/>
                    <a:pt x="236" y="86"/>
                  </a:cubicBezTo>
                  <a:cubicBezTo>
                    <a:pt x="153" y="86"/>
                    <a:pt x="153" y="86"/>
                    <a:pt x="153" y="86"/>
                  </a:cubicBezTo>
                  <a:cubicBezTo>
                    <a:pt x="150" y="70"/>
                    <a:pt x="139" y="62"/>
                    <a:pt x="118" y="62"/>
                  </a:cubicBezTo>
                  <a:cubicBezTo>
                    <a:pt x="99" y="62"/>
                    <a:pt x="90" y="68"/>
                    <a:pt x="90" y="80"/>
                  </a:cubicBezTo>
                  <a:cubicBezTo>
                    <a:pt x="90" y="95"/>
                    <a:pt x="104" y="98"/>
                    <a:pt x="130" y="104"/>
                  </a:cubicBezTo>
                  <a:cubicBezTo>
                    <a:pt x="164" y="113"/>
                    <a:pt x="191" y="119"/>
                    <a:pt x="208" y="130"/>
                  </a:cubicBezTo>
                  <a:cubicBezTo>
                    <a:pt x="232" y="146"/>
                    <a:pt x="243" y="166"/>
                    <a:pt x="243" y="194"/>
                  </a:cubicBezTo>
                  <a:cubicBezTo>
                    <a:pt x="243" y="253"/>
                    <a:pt x="201" y="288"/>
                    <a:pt x="122" y="288"/>
                  </a:cubicBezTo>
                  <a:cubicBezTo>
                    <a:pt x="48" y="288"/>
                    <a:pt x="6" y="253"/>
                    <a:pt x="0" y="195"/>
                  </a:cubicBezTo>
                  <a:lnTo>
                    <a:pt x="85" y="195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24" name="Freeform 9">
              <a:extLst>
                <a:ext uri="{FF2B5EF4-FFF2-40B4-BE49-F238E27FC236}">
                  <a16:creationId xmlns:a16="http://schemas.microsoft.com/office/drawing/2014/main" id="{DE44ED71-C040-4229-9666-B07DD1B05D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0580" y="429541"/>
              <a:ext cx="328685" cy="352779"/>
            </a:xfrm>
            <a:custGeom>
              <a:avLst/>
              <a:gdLst>
                <a:gd name="T0" fmla="*/ 271 w 271"/>
                <a:gd name="T1" fmla="*/ 174 h 288"/>
                <a:gd name="T2" fmla="*/ 140 w 271"/>
                <a:gd name="T3" fmla="*/ 288 h 288"/>
                <a:gd name="T4" fmla="*/ 0 w 271"/>
                <a:gd name="T5" fmla="*/ 144 h 288"/>
                <a:gd name="T6" fmla="*/ 139 w 271"/>
                <a:gd name="T7" fmla="*/ 0 h 288"/>
                <a:gd name="T8" fmla="*/ 269 w 271"/>
                <a:gd name="T9" fmla="*/ 111 h 288"/>
                <a:gd name="T10" fmla="*/ 186 w 271"/>
                <a:gd name="T11" fmla="*/ 111 h 288"/>
                <a:gd name="T12" fmla="*/ 140 w 271"/>
                <a:gd name="T13" fmla="*/ 68 h 288"/>
                <a:gd name="T14" fmla="*/ 88 w 271"/>
                <a:gd name="T15" fmla="*/ 144 h 288"/>
                <a:gd name="T16" fmla="*/ 142 w 271"/>
                <a:gd name="T17" fmla="*/ 220 h 288"/>
                <a:gd name="T18" fmla="*/ 188 w 271"/>
                <a:gd name="T19" fmla="*/ 174 h 288"/>
                <a:gd name="T20" fmla="*/ 271 w 271"/>
                <a:gd name="T21" fmla="*/ 17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1" h="288">
                  <a:moveTo>
                    <a:pt x="271" y="174"/>
                  </a:moveTo>
                  <a:cubicBezTo>
                    <a:pt x="266" y="246"/>
                    <a:pt x="219" y="288"/>
                    <a:pt x="140" y="288"/>
                  </a:cubicBezTo>
                  <a:cubicBezTo>
                    <a:pt x="53" y="288"/>
                    <a:pt x="0" y="233"/>
                    <a:pt x="0" y="144"/>
                  </a:cubicBezTo>
                  <a:cubicBezTo>
                    <a:pt x="0" y="55"/>
                    <a:pt x="54" y="0"/>
                    <a:pt x="139" y="0"/>
                  </a:cubicBezTo>
                  <a:cubicBezTo>
                    <a:pt x="218" y="0"/>
                    <a:pt x="264" y="40"/>
                    <a:pt x="269" y="111"/>
                  </a:cubicBezTo>
                  <a:cubicBezTo>
                    <a:pt x="186" y="111"/>
                    <a:pt x="186" y="111"/>
                    <a:pt x="186" y="111"/>
                  </a:cubicBezTo>
                  <a:cubicBezTo>
                    <a:pt x="183" y="83"/>
                    <a:pt x="168" y="68"/>
                    <a:pt x="140" y="68"/>
                  </a:cubicBezTo>
                  <a:cubicBezTo>
                    <a:pt x="105" y="68"/>
                    <a:pt x="88" y="94"/>
                    <a:pt x="88" y="144"/>
                  </a:cubicBezTo>
                  <a:cubicBezTo>
                    <a:pt x="88" y="194"/>
                    <a:pt x="107" y="220"/>
                    <a:pt x="142" y="220"/>
                  </a:cubicBezTo>
                  <a:cubicBezTo>
                    <a:pt x="169" y="220"/>
                    <a:pt x="186" y="204"/>
                    <a:pt x="188" y="174"/>
                  </a:cubicBezTo>
                  <a:lnTo>
                    <a:pt x="271" y="174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072BB834-AF3C-4EED-BC86-8DE3070221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6534" y="439542"/>
              <a:ext cx="327776" cy="333231"/>
            </a:xfrm>
            <a:custGeom>
              <a:avLst/>
              <a:gdLst>
                <a:gd name="T0" fmla="*/ 0 w 721"/>
                <a:gd name="T1" fmla="*/ 0 h 733"/>
                <a:gd name="T2" fmla="*/ 237 w 721"/>
                <a:gd name="T3" fmla="*/ 0 h 733"/>
                <a:gd name="T4" fmla="*/ 360 w 721"/>
                <a:gd name="T5" fmla="*/ 474 h 733"/>
                <a:gd name="T6" fmla="*/ 491 w 721"/>
                <a:gd name="T7" fmla="*/ 0 h 733"/>
                <a:gd name="T8" fmla="*/ 721 w 721"/>
                <a:gd name="T9" fmla="*/ 0 h 733"/>
                <a:gd name="T10" fmla="*/ 478 w 721"/>
                <a:gd name="T11" fmla="*/ 733 h 733"/>
                <a:gd name="T12" fmla="*/ 245 w 721"/>
                <a:gd name="T13" fmla="*/ 733 h 733"/>
                <a:gd name="T14" fmla="*/ 0 w 721"/>
                <a:gd name="T15" fmla="*/ 0 h 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1" h="733">
                  <a:moveTo>
                    <a:pt x="0" y="0"/>
                  </a:moveTo>
                  <a:lnTo>
                    <a:pt x="237" y="0"/>
                  </a:lnTo>
                  <a:lnTo>
                    <a:pt x="360" y="474"/>
                  </a:lnTo>
                  <a:lnTo>
                    <a:pt x="491" y="0"/>
                  </a:lnTo>
                  <a:lnTo>
                    <a:pt x="721" y="0"/>
                  </a:lnTo>
                  <a:lnTo>
                    <a:pt x="478" y="733"/>
                  </a:lnTo>
                  <a:lnTo>
                    <a:pt x="245" y="7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D98FB805-93F1-4DD1-A922-41F0F7210F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784" y="429541"/>
              <a:ext cx="429609" cy="352779"/>
            </a:xfrm>
            <a:custGeom>
              <a:avLst/>
              <a:gdLst>
                <a:gd name="T0" fmla="*/ 101 w 354"/>
                <a:gd name="T1" fmla="*/ 0 h 288"/>
                <a:gd name="T2" fmla="*/ 73 w 354"/>
                <a:gd name="T3" fmla="*/ 12 h 288"/>
                <a:gd name="T4" fmla="*/ 15 w 354"/>
                <a:gd name="T5" fmla="*/ 69 h 288"/>
                <a:gd name="T6" fmla="*/ 15 w 354"/>
                <a:gd name="T7" fmla="*/ 127 h 288"/>
                <a:gd name="T8" fmla="*/ 177 w 354"/>
                <a:gd name="T9" fmla="*/ 288 h 288"/>
                <a:gd name="T10" fmla="*/ 338 w 354"/>
                <a:gd name="T11" fmla="*/ 127 h 288"/>
                <a:gd name="T12" fmla="*/ 338 w 354"/>
                <a:gd name="T13" fmla="*/ 69 h 288"/>
                <a:gd name="T14" fmla="*/ 281 w 354"/>
                <a:gd name="T15" fmla="*/ 12 h 288"/>
                <a:gd name="T16" fmla="*/ 252 w 354"/>
                <a:gd name="T17" fmla="*/ 0 h 288"/>
                <a:gd name="T18" fmla="*/ 224 w 354"/>
                <a:gd name="T19" fmla="*/ 12 h 288"/>
                <a:gd name="T20" fmla="*/ 177 w 354"/>
                <a:gd name="T21" fmla="*/ 59 h 288"/>
                <a:gd name="T22" fmla="*/ 130 w 354"/>
                <a:gd name="T23" fmla="*/ 12 h 288"/>
                <a:gd name="T24" fmla="*/ 101 w 354"/>
                <a:gd name="T25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4" h="288">
                  <a:moveTo>
                    <a:pt x="101" y="0"/>
                  </a:moveTo>
                  <a:cubicBezTo>
                    <a:pt x="91" y="0"/>
                    <a:pt x="80" y="4"/>
                    <a:pt x="73" y="12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0" y="85"/>
                    <a:pt x="0" y="111"/>
                    <a:pt x="15" y="127"/>
                  </a:cubicBezTo>
                  <a:cubicBezTo>
                    <a:pt x="177" y="288"/>
                    <a:pt x="177" y="288"/>
                    <a:pt x="177" y="288"/>
                  </a:cubicBezTo>
                  <a:cubicBezTo>
                    <a:pt x="338" y="127"/>
                    <a:pt x="338" y="127"/>
                    <a:pt x="338" y="127"/>
                  </a:cubicBezTo>
                  <a:cubicBezTo>
                    <a:pt x="354" y="111"/>
                    <a:pt x="354" y="85"/>
                    <a:pt x="338" y="69"/>
                  </a:cubicBezTo>
                  <a:cubicBezTo>
                    <a:pt x="281" y="12"/>
                    <a:pt x="281" y="12"/>
                    <a:pt x="281" y="12"/>
                  </a:cubicBezTo>
                  <a:cubicBezTo>
                    <a:pt x="273" y="4"/>
                    <a:pt x="263" y="0"/>
                    <a:pt x="252" y="0"/>
                  </a:cubicBezTo>
                  <a:cubicBezTo>
                    <a:pt x="242" y="0"/>
                    <a:pt x="232" y="4"/>
                    <a:pt x="224" y="12"/>
                  </a:cubicBezTo>
                  <a:cubicBezTo>
                    <a:pt x="177" y="59"/>
                    <a:pt x="177" y="59"/>
                    <a:pt x="177" y="59"/>
                  </a:cubicBezTo>
                  <a:cubicBezTo>
                    <a:pt x="130" y="12"/>
                    <a:pt x="130" y="12"/>
                    <a:pt x="130" y="12"/>
                  </a:cubicBezTo>
                  <a:cubicBezTo>
                    <a:pt x="122" y="4"/>
                    <a:pt x="111" y="0"/>
                    <a:pt x="101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27" name="Freeform 12">
              <a:extLst>
                <a:ext uri="{FF2B5EF4-FFF2-40B4-BE49-F238E27FC236}">
                  <a16:creationId xmlns:a16="http://schemas.microsoft.com/office/drawing/2014/main" id="{71225E3C-921D-42FF-B4D6-693BE03962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62744" y="706400"/>
              <a:ext cx="66828" cy="68647"/>
            </a:xfrm>
            <a:custGeom>
              <a:avLst/>
              <a:gdLst>
                <a:gd name="T0" fmla="*/ 27 w 55"/>
                <a:gd name="T1" fmla="*/ 56 h 56"/>
                <a:gd name="T2" fmla="*/ 0 w 55"/>
                <a:gd name="T3" fmla="*/ 28 h 56"/>
                <a:gd name="T4" fmla="*/ 27 w 55"/>
                <a:gd name="T5" fmla="*/ 0 h 56"/>
                <a:gd name="T6" fmla="*/ 55 w 55"/>
                <a:gd name="T7" fmla="*/ 28 h 56"/>
                <a:gd name="T8" fmla="*/ 27 w 55"/>
                <a:gd name="T9" fmla="*/ 56 h 56"/>
                <a:gd name="T10" fmla="*/ 27 w 55"/>
                <a:gd name="T11" fmla="*/ 5 h 56"/>
                <a:gd name="T12" fmla="*/ 6 w 55"/>
                <a:gd name="T13" fmla="*/ 28 h 56"/>
                <a:gd name="T14" fmla="*/ 27 w 55"/>
                <a:gd name="T15" fmla="*/ 51 h 56"/>
                <a:gd name="T16" fmla="*/ 49 w 55"/>
                <a:gd name="T17" fmla="*/ 28 h 56"/>
                <a:gd name="T18" fmla="*/ 27 w 55"/>
                <a:gd name="T19" fmla="*/ 5 h 56"/>
                <a:gd name="T20" fmla="*/ 22 w 55"/>
                <a:gd name="T21" fmla="*/ 44 h 56"/>
                <a:gd name="T22" fmla="*/ 16 w 55"/>
                <a:gd name="T23" fmla="*/ 44 h 56"/>
                <a:gd name="T24" fmla="*/ 16 w 55"/>
                <a:gd name="T25" fmla="*/ 13 h 56"/>
                <a:gd name="T26" fmla="*/ 28 w 55"/>
                <a:gd name="T27" fmla="*/ 13 h 56"/>
                <a:gd name="T28" fmla="*/ 40 w 55"/>
                <a:gd name="T29" fmla="*/ 22 h 56"/>
                <a:gd name="T30" fmla="*/ 31 w 55"/>
                <a:gd name="T31" fmla="*/ 30 h 56"/>
                <a:gd name="T32" fmla="*/ 40 w 55"/>
                <a:gd name="T33" fmla="*/ 44 h 56"/>
                <a:gd name="T34" fmla="*/ 34 w 55"/>
                <a:gd name="T35" fmla="*/ 44 h 56"/>
                <a:gd name="T36" fmla="*/ 26 w 55"/>
                <a:gd name="T37" fmla="*/ 31 h 56"/>
                <a:gd name="T38" fmla="*/ 22 w 55"/>
                <a:gd name="T39" fmla="*/ 31 h 56"/>
                <a:gd name="T40" fmla="*/ 22 w 55"/>
                <a:gd name="T41" fmla="*/ 44 h 56"/>
                <a:gd name="T42" fmla="*/ 27 w 55"/>
                <a:gd name="T43" fmla="*/ 26 h 56"/>
                <a:gd name="T44" fmla="*/ 34 w 55"/>
                <a:gd name="T45" fmla="*/ 21 h 56"/>
                <a:gd name="T46" fmla="*/ 28 w 55"/>
                <a:gd name="T47" fmla="*/ 17 h 56"/>
                <a:gd name="T48" fmla="*/ 22 w 55"/>
                <a:gd name="T49" fmla="*/ 17 h 56"/>
                <a:gd name="T50" fmla="*/ 22 w 55"/>
                <a:gd name="T51" fmla="*/ 26 h 56"/>
                <a:gd name="T52" fmla="*/ 27 w 55"/>
                <a:gd name="T53" fmla="*/ 2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5" h="56">
                  <a:moveTo>
                    <a:pt x="27" y="56"/>
                  </a:moveTo>
                  <a:cubicBezTo>
                    <a:pt x="11" y="56"/>
                    <a:pt x="0" y="44"/>
                    <a:pt x="0" y="28"/>
                  </a:cubicBezTo>
                  <a:cubicBezTo>
                    <a:pt x="0" y="11"/>
                    <a:pt x="12" y="0"/>
                    <a:pt x="27" y="0"/>
                  </a:cubicBezTo>
                  <a:cubicBezTo>
                    <a:pt x="42" y="0"/>
                    <a:pt x="55" y="11"/>
                    <a:pt x="55" y="28"/>
                  </a:cubicBezTo>
                  <a:cubicBezTo>
                    <a:pt x="55" y="45"/>
                    <a:pt x="42" y="56"/>
                    <a:pt x="27" y="56"/>
                  </a:cubicBezTo>
                  <a:close/>
                  <a:moveTo>
                    <a:pt x="27" y="5"/>
                  </a:moveTo>
                  <a:cubicBezTo>
                    <a:pt x="15" y="5"/>
                    <a:pt x="6" y="14"/>
                    <a:pt x="6" y="28"/>
                  </a:cubicBezTo>
                  <a:cubicBezTo>
                    <a:pt x="6" y="41"/>
                    <a:pt x="14" y="51"/>
                    <a:pt x="27" y="51"/>
                  </a:cubicBezTo>
                  <a:cubicBezTo>
                    <a:pt x="39" y="51"/>
                    <a:pt x="49" y="42"/>
                    <a:pt x="49" y="28"/>
                  </a:cubicBezTo>
                  <a:cubicBezTo>
                    <a:pt x="49" y="14"/>
                    <a:pt x="39" y="5"/>
                    <a:pt x="27" y="5"/>
                  </a:cubicBezTo>
                  <a:close/>
                  <a:moveTo>
                    <a:pt x="22" y="44"/>
                  </a:moveTo>
                  <a:cubicBezTo>
                    <a:pt x="16" y="44"/>
                    <a:pt x="16" y="44"/>
                    <a:pt x="16" y="44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36" y="13"/>
                    <a:pt x="40" y="16"/>
                    <a:pt x="40" y="22"/>
                  </a:cubicBezTo>
                  <a:cubicBezTo>
                    <a:pt x="40" y="27"/>
                    <a:pt x="36" y="30"/>
                    <a:pt x="31" y="30"/>
                  </a:cubicBezTo>
                  <a:cubicBezTo>
                    <a:pt x="40" y="44"/>
                    <a:pt x="40" y="44"/>
                    <a:pt x="40" y="44"/>
                  </a:cubicBezTo>
                  <a:cubicBezTo>
                    <a:pt x="34" y="44"/>
                    <a:pt x="34" y="44"/>
                    <a:pt x="34" y="44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2" y="31"/>
                    <a:pt x="22" y="31"/>
                    <a:pt x="22" y="31"/>
                  </a:cubicBezTo>
                  <a:lnTo>
                    <a:pt x="22" y="44"/>
                  </a:lnTo>
                  <a:close/>
                  <a:moveTo>
                    <a:pt x="27" y="26"/>
                  </a:moveTo>
                  <a:cubicBezTo>
                    <a:pt x="31" y="26"/>
                    <a:pt x="34" y="26"/>
                    <a:pt x="34" y="21"/>
                  </a:cubicBezTo>
                  <a:cubicBezTo>
                    <a:pt x="34" y="18"/>
                    <a:pt x="31" y="17"/>
                    <a:pt x="28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2" y="26"/>
                    <a:pt x="22" y="26"/>
                    <a:pt x="22" y="26"/>
                  </a:cubicBezTo>
                  <a:lnTo>
                    <a:pt x="27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+mn-lt"/>
              </a:endParaRPr>
            </a:p>
          </p:txBody>
        </p:sp>
      </p:grpSp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557930" y="4379002"/>
            <a:ext cx="3582950" cy="1262324"/>
          </a:xfrm>
        </p:spPr>
        <p:txBody>
          <a:bodyPr/>
          <a:lstStyle>
            <a:lvl1pPr>
              <a:defRPr lang="en-US" sz="1500" b="1" kern="1200" dirty="0">
                <a:solidFill>
                  <a:schemeClr val="tx2"/>
                </a:solidFill>
                <a:latin typeface="CVS Health Sans" panose="020B0504020202020204" pitchFamily="34" charset="0"/>
                <a:ea typeface="+mn-ea"/>
                <a:cs typeface="+mn-cs"/>
              </a:defRPr>
            </a:lvl1pPr>
            <a:lvl2pPr marL="0" indent="0">
              <a:spcBef>
                <a:spcPts val="0"/>
              </a:spcBef>
              <a:spcAft>
                <a:spcPts val="2400"/>
              </a:spcAft>
              <a:buFontTx/>
              <a:buNone/>
              <a:defRPr sz="1300">
                <a:solidFill>
                  <a:schemeClr val="tx2"/>
                </a:solidFill>
              </a:defRPr>
            </a:lvl2pPr>
            <a:lvl3pPr marL="0" indent="0">
              <a:buFontTx/>
              <a:buNone/>
              <a:defRPr sz="1200">
                <a:solidFill>
                  <a:schemeClr val="tx2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marL="0" lvl="0" indent="0" algn="l" defTabSz="457200" rtl="0" eaLnBrk="1" latinLnBrk="0" hangingPunct="1">
              <a:lnSpc>
                <a:spcPct val="108000"/>
              </a:lnSpc>
              <a:spcBef>
                <a:spcPts val="1800"/>
              </a:spcBef>
              <a:buClrTx/>
              <a:buFont typeface="Arial"/>
              <a:buNone/>
            </a:pPr>
            <a:r>
              <a:rPr lang="en-US" dirty="0"/>
              <a:t>Presenter name</a:t>
            </a:r>
          </a:p>
          <a:p>
            <a:pPr lvl="1"/>
            <a:r>
              <a:rPr lang="en-US" dirty="0"/>
              <a:t>Presenter title</a:t>
            </a:r>
          </a:p>
          <a:p>
            <a:pPr lvl="2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402520536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57929" y="530351"/>
            <a:ext cx="4884168" cy="71323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 for image and text slide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557929" y="1765300"/>
            <a:ext cx="4884168" cy="3977640"/>
          </a:xfrm>
        </p:spPr>
        <p:txBody>
          <a:bodyPr/>
          <a:lstStyle>
            <a:lvl1pPr>
              <a:defRPr cap="none"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Body text</a:t>
            </a:r>
          </a:p>
          <a:p>
            <a:pPr lvl="1"/>
            <a:r>
              <a:rPr lang="en-US" dirty="0"/>
              <a:t>First-level bullet</a:t>
            </a:r>
          </a:p>
          <a:p>
            <a:pPr lvl="2"/>
            <a:r>
              <a:rPr lang="en-US" dirty="0"/>
              <a:t>Second-level bullet</a:t>
            </a:r>
          </a:p>
          <a:p>
            <a:pPr lvl="3"/>
            <a:r>
              <a:rPr lang="en-US" dirty="0"/>
              <a:t>Third-level bullet</a:t>
            </a:r>
          </a:p>
          <a:p>
            <a:pPr lvl="4"/>
            <a:r>
              <a:rPr lang="en-US" dirty="0"/>
              <a:t>Fourth-level bullet</a:t>
            </a:r>
          </a:p>
          <a:p>
            <a:pPr lvl="5"/>
            <a:r>
              <a:rPr lang="en-US" dirty="0"/>
              <a:t>Fifth-level bullet</a:t>
            </a:r>
          </a:p>
          <a:p>
            <a:pPr lvl="6"/>
            <a:r>
              <a:rPr lang="en-US" dirty="0"/>
              <a:t>Sixth-level bullet</a:t>
            </a:r>
          </a:p>
          <a:p>
            <a:pPr lvl="7"/>
            <a:r>
              <a:rPr lang="en-US" dirty="0"/>
              <a:t>Seventh-level bullet</a:t>
            </a:r>
          </a:p>
          <a:p>
            <a:pPr lvl="8"/>
            <a:r>
              <a:rPr lang="en-US" dirty="0"/>
              <a:t>Eighth-level bullet</a:t>
            </a:r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12697E3D-9970-40A4-9967-1A38ED528B3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spcBef>
                <a:spcPts val="0"/>
              </a:spcBef>
              <a:spcAft>
                <a:spcPts val="0"/>
              </a:spcAft>
              <a:defRPr sz="4950" b="1">
                <a:solidFill>
                  <a:schemeClr val="bg2"/>
                </a:solidFill>
              </a:defRPr>
            </a:lvl1pPr>
          </a:lstStyle>
          <a:p>
            <a:br>
              <a:rPr lang="en-US" dirty="0"/>
            </a:br>
            <a:r>
              <a:rPr lang="en-US" dirty="0"/>
              <a:t>IMAGE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24283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12697E3D-9970-40A4-9967-1A38ED528B3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" y="0"/>
            <a:ext cx="6096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spcBef>
                <a:spcPts val="0"/>
              </a:spcBef>
              <a:spcAft>
                <a:spcPts val="0"/>
              </a:spcAft>
              <a:defRPr sz="4950" b="1">
                <a:solidFill>
                  <a:schemeClr val="bg2"/>
                </a:solidFill>
              </a:defRPr>
            </a:lvl1pPr>
          </a:lstStyle>
          <a:p>
            <a:br>
              <a:rPr lang="en-US" dirty="0"/>
            </a:br>
            <a:r>
              <a:rPr lang="en-US" dirty="0"/>
              <a:t>IMAGE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33591" y="530351"/>
            <a:ext cx="5011773" cy="71323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 </a:t>
            </a:r>
            <a:br>
              <a:rPr lang="en-US" dirty="0"/>
            </a:br>
            <a:r>
              <a:rPr lang="en-US" dirty="0"/>
              <a:t>for image and text slide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6740693" y="1765300"/>
            <a:ext cx="4884168" cy="3977640"/>
          </a:xfrm>
        </p:spPr>
        <p:txBody>
          <a:bodyPr/>
          <a:lstStyle>
            <a:lvl1pPr>
              <a:buClrTx/>
              <a:defRPr cap="none" baseline="0">
                <a:solidFill>
                  <a:schemeClr val="tx2"/>
                </a:solidFill>
              </a:defRPr>
            </a:lvl1pPr>
            <a:lvl2pPr>
              <a:buClrTx/>
              <a:defRPr>
                <a:solidFill>
                  <a:schemeClr val="tx2"/>
                </a:solidFill>
              </a:defRPr>
            </a:lvl2pPr>
            <a:lvl3pPr>
              <a:buClrTx/>
              <a:defRPr>
                <a:solidFill>
                  <a:schemeClr val="tx2"/>
                </a:solidFill>
              </a:defRPr>
            </a:lvl3pPr>
            <a:lvl4pPr>
              <a:buClrTx/>
              <a:defRPr>
                <a:solidFill>
                  <a:schemeClr val="tx2"/>
                </a:solidFill>
              </a:defRPr>
            </a:lvl4pPr>
            <a:lvl5pPr>
              <a:buClrTx/>
              <a:defRPr>
                <a:solidFill>
                  <a:schemeClr val="tx2"/>
                </a:solidFill>
              </a:defRPr>
            </a:lvl5pPr>
            <a:lvl6pPr>
              <a:buClrTx/>
              <a:defRPr/>
            </a:lvl6pPr>
            <a:lvl7pPr>
              <a:buClrTx/>
              <a:defRPr/>
            </a:lvl7pPr>
            <a:lvl8pPr>
              <a:buClrTx/>
              <a:defRPr/>
            </a:lvl8pPr>
            <a:lvl9pPr>
              <a:buClrTx/>
              <a:defRPr/>
            </a:lvl9pPr>
          </a:lstStyle>
          <a:p>
            <a:pPr lvl="0"/>
            <a:r>
              <a:rPr lang="en-US" dirty="0"/>
              <a:t>Body text</a:t>
            </a:r>
          </a:p>
          <a:p>
            <a:pPr lvl="1"/>
            <a:r>
              <a:rPr lang="en-US" dirty="0"/>
              <a:t>First-level bullet</a:t>
            </a:r>
          </a:p>
          <a:p>
            <a:pPr lvl="2"/>
            <a:r>
              <a:rPr lang="en-US" dirty="0"/>
              <a:t>Second-level bullet</a:t>
            </a:r>
          </a:p>
          <a:p>
            <a:pPr lvl="3"/>
            <a:r>
              <a:rPr lang="en-US" dirty="0"/>
              <a:t>Third-level bullet</a:t>
            </a:r>
          </a:p>
          <a:p>
            <a:pPr lvl="4"/>
            <a:r>
              <a:rPr lang="en-US" dirty="0"/>
              <a:t>Fourth-level bullet</a:t>
            </a:r>
          </a:p>
          <a:p>
            <a:pPr lvl="5"/>
            <a:r>
              <a:rPr lang="en-US" dirty="0"/>
              <a:t>Fifth-level bullet</a:t>
            </a:r>
          </a:p>
          <a:p>
            <a:pPr lvl="6"/>
            <a:r>
              <a:rPr lang="en-US" dirty="0"/>
              <a:t>Sixth-level bullet</a:t>
            </a:r>
          </a:p>
          <a:p>
            <a:pPr lvl="7"/>
            <a:r>
              <a:rPr lang="en-US" dirty="0"/>
              <a:t>Seventh-level bullet</a:t>
            </a:r>
          </a:p>
          <a:p>
            <a:pPr lvl="8"/>
            <a:r>
              <a:rPr lang="en-US" dirty="0"/>
              <a:t>Eighth-level bullet</a:t>
            </a:r>
          </a:p>
        </p:txBody>
      </p:sp>
    </p:spTree>
    <p:extLst>
      <p:ext uri="{BB962C8B-B14F-4D97-AF65-F5344CB8AC3E}">
        <p14:creationId xmlns:p14="http://schemas.microsoft.com/office/powerpoint/2010/main" val="391534201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nfographic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5139F72-CEC0-495F-8477-192D60A880E2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1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57929" y="530351"/>
            <a:ext cx="4884168" cy="71323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 for text and infographic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557929" y="1767532"/>
            <a:ext cx="4884168" cy="3977640"/>
          </a:xfrm>
        </p:spPr>
        <p:txBody>
          <a:bodyPr/>
          <a:lstStyle>
            <a:lvl1pPr>
              <a:defRPr cap="none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Body text</a:t>
            </a:r>
          </a:p>
          <a:p>
            <a:pPr lvl="1"/>
            <a:r>
              <a:rPr lang="en-US" dirty="0"/>
              <a:t>First-level bullet</a:t>
            </a:r>
          </a:p>
          <a:p>
            <a:pPr lvl="2"/>
            <a:r>
              <a:rPr lang="en-US" dirty="0"/>
              <a:t>Second-level bullet</a:t>
            </a:r>
          </a:p>
          <a:p>
            <a:pPr lvl="3"/>
            <a:r>
              <a:rPr lang="en-US" dirty="0"/>
              <a:t>Third-level bullet</a:t>
            </a:r>
          </a:p>
          <a:p>
            <a:pPr lvl="4"/>
            <a:r>
              <a:rPr lang="en-US" dirty="0"/>
              <a:t>Fourth-level bullet</a:t>
            </a:r>
          </a:p>
          <a:p>
            <a:pPr lvl="5"/>
            <a:r>
              <a:rPr lang="en-US" dirty="0"/>
              <a:t>Fifth-level bullet</a:t>
            </a:r>
          </a:p>
          <a:p>
            <a:pPr lvl="6"/>
            <a:r>
              <a:rPr lang="en-US" dirty="0"/>
              <a:t>Sixth-level bullet</a:t>
            </a:r>
          </a:p>
          <a:p>
            <a:pPr lvl="7"/>
            <a:r>
              <a:rPr lang="en-US" dirty="0"/>
              <a:t>Seventh-level bullet</a:t>
            </a:r>
          </a:p>
          <a:p>
            <a:pPr lvl="8"/>
            <a:r>
              <a:rPr lang="en-US" dirty="0"/>
              <a:t>Eighth-level bullet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4F02B14-26DC-47C5-BE74-75AB1C1533A3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923847" y="6373316"/>
            <a:ext cx="1705573" cy="157138"/>
            <a:chOff x="1011652" y="1504398"/>
            <a:chExt cx="10028238" cy="1231900"/>
          </a:xfrm>
          <a:solidFill>
            <a:schemeClr val="bg1"/>
          </a:solidFill>
        </p:grpSpPr>
        <p:sp>
          <p:nvSpPr>
            <p:cNvPr id="17" name="Freeform 4">
              <a:extLst>
                <a:ext uri="{FF2B5EF4-FFF2-40B4-BE49-F238E27FC236}">
                  <a16:creationId xmlns:a16="http://schemas.microsoft.com/office/drawing/2014/main" id="{C03C60BD-E208-4793-B163-0391E0673C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17027" y="1539323"/>
              <a:ext cx="4808538" cy="1189038"/>
            </a:xfrm>
            <a:custGeom>
              <a:avLst/>
              <a:gdLst>
                <a:gd name="T0" fmla="*/ 701 w 1134"/>
                <a:gd name="T1" fmla="*/ 273 h 278"/>
                <a:gd name="T2" fmla="*/ 675 w 1134"/>
                <a:gd name="T3" fmla="*/ 248 h 278"/>
                <a:gd name="T4" fmla="*/ 701 w 1134"/>
                <a:gd name="T5" fmla="*/ 109 h 278"/>
                <a:gd name="T6" fmla="*/ 645 w 1134"/>
                <a:gd name="T7" fmla="*/ 84 h 278"/>
                <a:gd name="T8" fmla="*/ 576 w 1134"/>
                <a:gd name="T9" fmla="*/ 79 h 278"/>
                <a:gd name="T10" fmla="*/ 576 w 1134"/>
                <a:gd name="T11" fmla="*/ 278 h 278"/>
                <a:gd name="T12" fmla="*/ 645 w 1134"/>
                <a:gd name="T13" fmla="*/ 273 h 278"/>
                <a:gd name="T14" fmla="*/ 426 w 1134"/>
                <a:gd name="T15" fmla="*/ 222 h 278"/>
                <a:gd name="T16" fmla="*/ 299 w 1134"/>
                <a:gd name="T17" fmla="*/ 189 h 278"/>
                <a:gd name="T18" fmla="*/ 461 w 1134"/>
                <a:gd name="T19" fmla="*/ 175 h 278"/>
                <a:gd name="T20" fmla="*/ 267 w 1134"/>
                <a:gd name="T21" fmla="*/ 178 h 278"/>
                <a:gd name="T22" fmla="*/ 456 w 1134"/>
                <a:gd name="T23" fmla="*/ 222 h 278"/>
                <a:gd name="T24" fmla="*/ 59 w 1134"/>
                <a:gd name="T25" fmla="*/ 25 h 278"/>
                <a:gd name="T26" fmla="*/ 86 w 1134"/>
                <a:gd name="T27" fmla="*/ 0 h 278"/>
                <a:gd name="T28" fmla="*/ 0 w 1134"/>
                <a:gd name="T29" fmla="*/ 25 h 278"/>
                <a:gd name="T30" fmla="*/ 27 w 1134"/>
                <a:gd name="T31" fmla="*/ 247 h 278"/>
                <a:gd name="T32" fmla="*/ 0 w 1134"/>
                <a:gd name="T33" fmla="*/ 273 h 278"/>
                <a:gd name="T34" fmla="*/ 86 w 1134"/>
                <a:gd name="T35" fmla="*/ 247 h 278"/>
                <a:gd name="T36" fmla="*/ 59 w 1134"/>
                <a:gd name="T37" fmla="*/ 138 h 278"/>
                <a:gd name="T38" fmla="*/ 196 w 1134"/>
                <a:gd name="T39" fmla="*/ 247 h 278"/>
                <a:gd name="T40" fmla="*/ 168 w 1134"/>
                <a:gd name="T41" fmla="*/ 273 h 278"/>
                <a:gd name="T42" fmla="*/ 255 w 1134"/>
                <a:gd name="T43" fmla="*/ 247 h 278"/>
                <a:gd name="T44" fmla="*/ 227 w 1134"/>
                <a:gd name="T45" fmla="*/ 25 h 278"/>
                <a:gd name="T46" fmla="*/ 255 w 1134"/>
                <a:gd name="T47" fmla="*/ 0 h 278"/>
                <a:gd name="T48" fmla="*/ 168 w 1134"/>
                <a:gd name="T49" fmla="*/ 25 h 278"/>
                <a:gd name="T50" fmla="*/ 196 w 1134"/>
                <a:gd name="T51" fmla="*/ 114 h 278"/>
                <a:gd name="T52" fmla="*/ 996 w 1134"/>
                <a:gd name="T53" fmla="*/ 248 h 278"/>
                <a:gd name="T54" fmla="*/ 971 w 1134"/>
                <a:gd name="T55" fmla="*/ 163 h 278"/>
                <a:gd name="T56" fmla="*/ 1078 w 1134"/>
                <a:gd name="T57" fmla="*/ 163 h 278"/>
                <a:gd name="T58" fmla="*/ 1053 w 1134"/>
                <a:gd name="T59" fmla="*/ 248 h 278"/>
                <a:gd name="T60" fmla="*/ 1134 w 1134"/>
                <a:gd name="T61" fmla="*/ 273 h 278"/>
                <a:gd name="T62" fmla="*/ 1109 w 1134"/>
                <a:gd name="T63" fmla="*/ 248 h 278"/>
                <a:gd name="T64" fmla="*/ 1030 w 1134"/>
                <a:gd name="T65" fmla="*/ 79 h 278"/>
                <a:gd name="T66" fmla="*/ 971 w 1134"/>
                <a:gd name="T67" fmla="*/ 0 h 278"/>
                <a:gd name="T68" fmla="*/ 915 w 1134"/>
                <a:gd name="T69" fmla="*/ 24 h 278"/>
                <a:gd name="T70" fmla="*/ 940 w 1134"/>
                <a:gd name="T71" fmla="*/ 248 h 278"/>
                <a:gd name="T72" fmla="*/ 915 w 1134"/>
                <a:gd name="T73" fmla="*/ 273 h 278"/>
                <a:gd name="T74" fmla="*/ 996 w 1134"/>
                <a:gd name="T75" fmla="*/ 248 h 278"/>
                <a:gd name="T76" fmla="*/ 580 w 1134"/>
                <a:gd name="T77" fmla="*/ 104 h 278"/>
                <a:gd name="T78" fmla="*/ 580 w 1134"/>
                <a:gd name="T79" fmla="*/ 252 h 278"/>
                <a:gd name="T80" fmla="*/ 366 w 1134"/>
                <a:gd name="T81" fmla="*/ 104 h 278"/>
                <a:gd name="T82" fmla="*/ 299 w 1134"/>
                <a:gd name="T83" fmla="*/ 164 h 278"/>
                <a:gd name="T84" fmla="*/ 859 w 1134"/>
                <a:gd name="T85" fmla="*/ 224 h 278"/>
                <a:gd name="T86" fmla="*/ 897 w 1134"/>
                <a:gd name="T87" fmla="*/ 109 h 278"/>
                <a:gd name="T88" fmla="*/ 859 w 1134"/>
                <a:gd name="T89" fmla="*/ 84 h 278"/>
                <a:gd name="T90" fmla="*/ 829 w 1134"/>
                <a:gd name="T91" fmla="*/ 36 h 278"/>
                <a:gd name="T92" fmla="*/ 799 w 1134"/>
                <a:gd name="T93" fmla="*/ 84 h 278"/>
                <a:gd name="T94" fmla="*/ 829 w 1134"/>
                <a:gd name="T95" fmla="*/ 109 h 278"/>
                <a:gd name="T96" fmla="*/ 879 w 1134"/>
                <a:gd name="T97" fmla="*/ 275 h 278"/>
                <a:gd name="T98" fmla="*/ 897 w 1134"/>
                <a:gd name="T99" fmla="*/ 248 h 278"/>
                <a:gd name="T100" fmla="*/ 859 w 1134"/>
                <a:gd name="T101" fmla="*/ 224 h 278"/>
                <a:gd name="T102" fmla="*/ 801 w 1134"/>
                <a:gd name="T103" fmla="*/ 273 h 278"/>
                <a:gd name="T104" fmla="*/ 787 w 1134"/>
                <a:gd name="T105" fmla="*/ 249 h 278"/>
                <a:gd name="T106" fmla="*/ 768 w 1134"/>
                <a:gd name="T107" fmla="*/ 0 h 278"/>
                <a:gd name="T108" fmla="*/ 712 w 1134"/>
                <a:gd name="T109" fmla="*/ 24 h 278"/>
                <a:gd name="T110" fmla="*/ 737 w 1134"/>
                <a:gd name="T111" fmla="*/ 224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34" h="278">
                  <a:moveTo>
                    <a:pt x="645" y="273"/>
                  </a:moveTo>
                  <a:cubicBezTo>
                    <a:pt x="701" y="273"/>
                    <a:pt x="701" y="273"/>
                    <a:pt x="701" y="273"/>
                  </a:cubicBezTo>
                  <a:cubicBezTo>
                    <a:pt x="701" y="248"/>
                    <a:pt x="701" y="248"/>
                    <a:pt x="701" y="248"/>
                  </a:cubicBezTo>
                  <a:cubicBezTo>
                    <a:pt x="675" y="248"/>
                    <a:pt x="675" y="248"/>
                    <a:pt x="675" y="248"/>
                  </a:cubicBezTo>
                  <a:cubicBezTo>
                    <a:pt x="675" y="109"/>
                    <a:pt x="675" y="109"/>
                    <a:pt x="675" y="109"/>
                  </a:cubicBezTo>
                  <a:cubicBezTo>
                    <a:pt x="701" y="109"/>
                    <a:pt x="701" y="109"/>
                    <a:pt x="701" y="109"/>
                  </a:cubicBezTo>
                  <a:cubicBezTo>
                    <a:pt x="701" y="84"/>
                    <a:pt x="701" y="84"/>
                    <a:pt x="701" y="84"/>
                  </a:cubicBezTo>
                  <a:cubicBezTo>
                    <a:pt x="645" y="84"/>
                    <a:pt x="645" y="84"/>
                    <a:pt x="645" y="84"/>
                  </a:cubicBezTo>
                  <a:cubicBezTo>
                    <a:pt x="645" y="112"/>
                    <a:pt x="645" y="112"/>
                    <a:pt x="645" y="112"/>
                  </a:cubicBezTo>
                  <a:cubicBezTo>
                    <a:pt x="629" y="91"/>
                    <a:pt x="605" y="79"/>
                    <a:pt x="576" y="79"/>
                  </a:cubicBezTo>
                  <a:cubicBezTo>
                    <a:pt x="523" y="79"/>
                    <a:pt x="483" y="122"/>
                    <a:pt x="483" y="178"/>
                  </a:cubicBezTo>
                  <a:cubicBezTo>
                    <a:pt x="483" y="235"/>
                    <a:pt x="523" y="278"/>
                    <a:pt x="576" y="278"/>
                  </a:cubicBezTo>
                  <a:cubicBezTo>
                    <a:pt x="605" y="278"/>
                    <a:pt x="629" y="265"/>
                    <a:pt x="645" y="245"/>
                  </a:cubicBezTo>
                  <a:lnTo>
                    <a:pt x="645" y="273"/>
                  </a:lnTo>
                  <a:close/>
                  <a:moveTo>
                    <a:pt x="456" y="222"/>
                  </a:moveTo>
                  <a:cubicBezTo>
                    <a:pt x="426" y="222"/>
                    <a:pt x="426" y="222"/>
                    <a:pt x="426" y="222"/>
                  </a:cubicBezTo>
                  <a:cubicBezTo>
                    <a:pt x="415" y="241"/>
                    <a:pt x="395" y="253"/>
                    <a:pt x="367" y="253"/>
                  </a:cubicBezTo>
                  <a:cubicBezTo>
                    <a:pt x="325" y="253"/>
                    <a:pt x="302" y="227"/>
                    <a:pt x="299" y="189"/>
                  </a:cubicBezTo>
                  <a:cubicBezTo>
                    <a:pt x="461" y="189"/>
                    <a:pt x="461" y="189"/>
                    <a:pt x="461" y="189"/>
                  </a:cubicBezTo>
                  <a:cubicBezTo>
                    <a:pt x="461" y="175"/>
                    <a:pt x="461" y="175"/>
                    <a:pt x="461" y="175"/>
                  </a:cubicBezTo>
                  <a:cubicBezTo>
                    <a:pt x="461" y="118"/>
                    <a:pt x="424" y="79"/>
                    <a:pt x="366" y="79"/>
                  </a:cubicBezTo>
                  <a:cubicBezTo>
                    <a:pt x="308" y="79"/>
                    <a:pt x="267" y="120"/>
                    <a:pt x="267" y="178"/>
                  </a:cubicBezTo>
                  <a:cubicBezTo>
                    <a:pt x="267" y="237"/>
                    <a:pt x="308" y="278"/>
                    <a:pt x="366" y="278"/>
                  </a:cubicBezTo>
                  <a:cubicBezTo>
                    <a:pt x="409" y="278"/>
                    <a:pt x="442" y="257"/>
                    <a:pt x="456" y="222"/>
                  </a:cubicBezTo>
                  <a:moveTo>
                    <a:pt x="59" y="114"/>
                  </a:moveTo>
                  <a:cubicBezTo>
                    <a:pt x="59" y="25"/>
                    <a:pt x="59" y="25"/>
                    <a:pt x="59" y="25"/>
                  </a:cubicBezTo>
                  <a:cubicBezTo>
                    <a:pt x="86" y="25"/>
                    <a:pt x="86" y="25"/>
                    <a:pt x="86" y="25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7" y="247"/>
                    <a:pt x="27" y="247"/>
                    <a:pt x="27" y="247"/>
                  </a:cubicBezTo>
                  <a:cubicBezTo>
                    <a:pt x="0" y="247"/>
                    <a:pt x="0" y="247"/>
                    <a:pt x="0" y="24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6" y="273"/>
                    <a:pt x="86" y="273"/>
                    <a:pt x="86" y="273"/>
                  </a:cubicBezTo>
                  <a:cubicBezTo>
                    <a:pt x="86" y="247"/>
                    <a:pt x="86" y="247"/>
                    <a:pt x="86" y="247"/>
                  </a:cubicBezTo>
                  <a:cubicBezTo>
                    <a:pt x="59" y="247"/>
                    <a:pt x="59" y="247"/>
                    <a:pt x="59" y="247"/>
                  </a:cubicBezTo>
                  <a:cubicBezTo>
                    <a:pt x="59" y="138"/>
                    <a:pt x="59" y="138"/>
                    <a:pt x="59" y="138"/>
                  </a:cubicBezTo>
                  <a:cubicBezTo>
                    <a:pt x="196" y="138"/>
                    <a:pt x="196" y="138"/>
                    <a:pt x="196" y="138"/>
                  </a:cubicBezTo>
                  <a:cubicBezTo>
                    <a:pt x="196" y="247"/>
                    <a:pt x="196" y="247"/>
                    <a:pt x="196" y="247"/>
                  </a:cubicBezTo>
                  <a:cubicBezTo>
                    <a:pt x="168" y="247"/>
                    <a:pt x="168" y="247"/>
                    <a:pt x="168" y="247"/>
                  </a:cubicBezTo>
                  <a:cubicBezTo>
                    <a:pt x="168" y="273"/>
                    <a:pt x="168" y="273"/>
                    <a:pt x="168" y="273"/>
                  </a:cubicBezTo>
                  <a:cubicBezTo>
                    <a:pt x="255" y="273"/>
                    <a:pt x="255" y="273"/>
                    <a:pt x="255" y="273"/>
                  </a:cubicBezTo>
                  <a:cubicBezTo>
                    <a:pt x="255" y="247"/>
                    <a:pt x="255" y="247"/>
                    <a:pt x="255" y="247"/>
                  </a:cubicBezTo>
                  <a:cubicBezTo>
                    <a:pt x="227" y="247"/>
                    <a:pt x="227" y="247"/>
                    <a:pt x="227" y="247"/>
                  </a:cubicBezTo>
                  <a:cubicBezTo>
                    <a:pt x="227" y="25"/>
                    <a:pt x="227" y="25"/>
                    <a:pt x="227" y="25"/>
                  </a:cubicBezTo>
                  <a:cubicBezTo>
                    <a:pt x="255" y="25"/>
                    <a:pt x="255" y="25"/>
                    <a:pt x="255" y="25"/>
                  </a:cubicBezTo>
                  <a:cubicBezTo>
                    <a:pt x="255" y="0"/>
                    <a:pt x="255" y="0"/>
                    <a:pt x="255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25"/>
                    <a:pt x="168" y="25"/>
                    <a:pt x="168" y="25"/>
                  </a:cubicBezTo>
                  <a:cubicBezTo>
                    <a:pt x="196" y="25"/>
                    <a:pt x="196" y="25"/>
                    <a:pt x="196" y="25"/>
                  </a:cubicBezTo>
                  <a:cubicBezTo>
                    <a:pt x="196" y="114"/>
                    <a:pt x="196" y="114"/>
                    <a:pt x="196" y="114"/>
                  </a:cubicBezTo>
                  <a:lnTo>
                    <a:pt x="59" y="114"/>
                  </a:lnTo>
                  <a:close/>
                  <a:moveTo>
                    <a:pt x="996" y="248"/>
                  </a:moveTo>
                  <a:cubicBezTo>
                    <a:pt x="971" y="248"/>
                    <a:pt x="971" y="248"/>
                    <a:pt x="971" y="248"/>
                  </a:cubicBezTo>
                  <a:cubicBezTo>
                    <a:pt x="971" y="163"/>
                    <a:pt x="971" y="163"/>
                    <a:pt x="971" y="163"/>
                  </a:cubicBezTo>
                  <a:cubicBezTo>
                    <a:pt x="971" y="124"/>
                    <a:pt x="991" y="104"/>
                    <a:pt x="1026" y="104"/>
                  </a:cubicBezTo>
                  <a:cubicBezTo>
                    <a:pt x="1058" y="104"/>
                    <a:pt x="1078" y="124"/>
                    <a:pt x="1078" y="163"/>
                  </a:cubicBezTo>
                  <a:cubicBezTo>
                    <a:pt x="1078" y="248"/>
                    <a:pt x="1078" y="248"/>
                    <a:pt x="1078" y="248"/>
                  </a:cubicBezTo>
                  <a:cubicBezTo>
                    <a:pt x="1053" y="248"/>
                    <a:pt x="1053" y="248"/>
                    <a:pt x="1053" y="248"/>
                  </a:cubicBezTo>
                  <a:cubicBezTo>
                    <a:pt x="1053" y="273"/>
                    <a:pt x="1053" y="273"/>
                    <a:pt x="1053" y="273"/>
                  </a:cubicBezTo>
                  <a:cubicBezTo>
                    <a:pt x="1134" y="273"/>
                    <a:pt x="1134" y="273"/>
                    <a:pt x="1134" y="273"/>
                  </a:cubicBezTo>
                  <a:cubicBezTo>
                    <a:pt x="1134" y="248"/>
                    <a:pt x="1134" y="248"/>
                    <a:pt x="1134" y="248"/>
                  </a:cubicBezTo>
                  <a:cubicBezTo>
                    <a:pt x="1109" y="248"/>
                    <a:pt x="1109" y="248"/>
                    <a:pt x="1109" y="248"/>
                  </a:cubicBezTo>
                  <a:cubicBezTo>
                    <a:pt x="1109" y="163"/>
                    <a:pt x="1109" y="163"/>
                    <a:pt x="1109" y="163"/>
                  </a:cubicBezTo>
                  <a:cubicBezTo>
                    <a:pt x="1109" y="117"/>
                    <a:pt x="1081" y="79"/>
                    <a:pt x="1030" y="79"/>
                  </a:cubicBezTo>
                  <a:cubicBezTo>
                    <a:pt x="1003" y="79"/>
                    <a:pt x="983" y="89"/>
                    <a:pt x="971" y="105"/>
                  </a:cubicBezTo>
                  <a:cubicBezTo>
                    <a:pt x="971" y="0"/>
                    <a:pt x="971" y="0"/>
                    <a:pt x="971" y="0"/>
                  </a:cubicBezTo>
                  <a:cubicBezTo>
                    <a:pt x="915" y="0"/>
                    <a:pt x="915" y="0"/>
                    <a:pt x="915" y="0"/>
                  </a:cubicBezTo>
                  <a:cubicBezTo>
                    <a:pt x="915" y="24"/>
                    <a:pt x="915" y="24"/>
                    <a:pt x="915" y="24"/>
                  </a:cubicBezTo>
                  <a:cubicBezTo>
                    <a:pt x="940" y="24"/>
                    <a:pt x="940" y="24"/>
                    <a:pt x="940" y="24"/>
                  </a:cubicBezTo>
                  <a:cubicBezTo>
                    <a:pt x="940" y="248"/>
                    <a:pt x="940" y="248"/>
                    <a:pt x="940" y="248"/>
                  </a:cubicBezTo>
                  <a:cubicBezTo>
                    <a:pt x="915" y="248"/>
                    <a:pt x="915" y="248"/>
                    <a:pt x="915" y="248"/>
                  </a:cubicBezTo>
                  <a:cubicBezTo>
                    <a:pt x="915" y="273"/>
                    <a:pt x="915" y="273"/>
                    <a:pt x="915" y="273"/>
                  </a:cubicBezTo>
                  <a:cubicBezTo>
                    <a:pt x="996" y="273"/>
                    <a:pt x="996" y="273"/>
                    <a:pt x="996" y="273"/>
                  </a:cubicBezTo>
                  <a:lnTo>
                    <a:pt x="996" y="248"/>
                  </a:lnTo>
                  <a:close/>
                  <a:moveTo>
                    <a:pt x="514" y="178"/>
                  </a:moveTo>
                  <a:cubicBezTo>
                    <a:pt x="514" y="135"/>
                    <a:pt x="542" y="104"/>
                    <a:pt x="580" y="104"/>
                  </a:cubicBezTo>
                  <a:cubicBezTo>
                    <a:pt x="619" y="104"/>
                    <a:pt x="646" y="136"/>
                    <a:pt x="646" y="178"/>
                  </a:cubicBezTo>
                  <a:cubicBezTo>
                    <a:pt x="646" y="221"/>
                    <a:pt x="619" y="252"/>
                    <a:pt x="580" y="252"/>
                  </a:cubicBezTo>
                  <a:cubicBezTo>
                    <a:pt x="542" y="252"/>
                    <a:pt x="514" y="221"/>
                    <a:pt x="514" y="178"/>
                  </a:cubicBezTo>
                  <a:moveTo>
                    <a:pt x="366" y="104"/>
                  </a:moveTo>
                  <a:cubicBezTo>
                    <a:pt x="406" y="104"/>
                    <a:pt x="427" y="133"/>
                    <a:pt x="430" y="164"/>
                  </a:cubicBezTo>
                  <a:cubicBezTo>
                    <a:pt x="299" y="164"/>
                    <a:pt x="299" y="164"/>
                    <a:pt x="299" y="164"/>
                  </a:cubicBezTo>
                  <a:cubicBezTo>
                    <a:pt x="302" y="130"/>
                    <a:pt x="326" y="104"/>
                    <a:pt x="366" y="104"/>
                  </a:cubicBezTo>
                  <a:moveTo>
                    <a:pt x="859" y="224"/>
                  </a:moveTo>
                  <a:cubicBezTo>
                    <a:pt x="859" y="109"/>
                    <a:pt x="859" y="109"/>
                    <a:pt x="859" y="109"/>
                  </a:cubicBezTo>
                  <a:cubicBezTo>
                    <a:pt x="897" y="109"/>
                    <a:pt x="897" y="109"/>
                    <a:pt x="897" y="109"/>
                  </a:cubicBezTo>
                  <a:cubicBezTo>
                    <a:pt x="897" y="84"/>
                    <a:pt x="897" y="84"/>
                    <a:pt x="897" y="84"/>
                  </a:cubicBezTo>
                  <a:cubicBezTo>
                    <a:pt x="859" y="84"/>
                    <a:pt x="859" y="84"/>
                    <a:pt x="859" y="84"/>
                  </a:cubicBezTo>
                  <a:cubicBezTo>
                    <a:pt x="859" y="36"/>
                    <a:pt x="859" y="36"/>
                    <a:pt x="859" y="36"/>
                  </a:cubicBezTo>
                  <a:cubicBezTo>
                    <a:pt x="829" y="36"/>
                    <a:pt x="829" y="36"/>
                    <a:pt x="829" y="36"/>
                  </a:cubicBezTo>
                  <a:cubicBezTo>
                    <a:pt x="829" y="84"/>
                    <a:pt x="829" y="84"/>
                    <a:pt x="829" y="84"/>
                  </a:cubicBezTo>
                  <a:cubicBezTo>
                    <a:pt x="799" y="84"/>
                    <a:pt x="799" y="84"/>
                    <a:pt x="799" y="84"/>
                  </a:cubicBezTo>
                  <a:cubicBezTo>
                    <a:pt x="799" y="109"/>
                    <a:pt x="799" y="109"/>
                    <a:pt x="799" y="109"/>
                  </a:cubicBezTo>
                  <a:cubicBezTo>
                    <a:pt x="829" y="109"/>
                    <a:pt x="829" y="109"/>
                    <a:pt x="829" y="109"/>
                  </a:cubicBezTo>
                  <a:cubicBezTo>
                    <a:pt x="829" y="225"/>
                    <a:pt x="829" y="225"/>
                    <a:pt x="829" y="225"/>
                  </a:cubicBezTo>
                  <a:cubicBezTo>
                    <a:pt x="829" y="259"/>
                    <a:pt x="844" y="275"/>
                    <a:pt x="879" y="275"/>
                  </a:cubicBezTo>
                  <a:cubicBezTo>
                    <a:pt x="884" y="275"/>
                    <a:pt x="893" y="274"/>
                    <a:pt x="897" y="273"/>
                  </a:cubicBezTo>
                  <a:cubicBezTo>
                    <a:pt x="897" y="248"/>
                    <a:pt x="897" y="248"/>
                    <a:pt x="897" y="248"/>
                  </a:cubicBezTo>
                  <a:cubicBezTo>
                    <a:pt x="892" y="249"/>
                    <a:pt x="886" y="249"/>
                    <a:pt x="882" y="249"/>
                  </a:cubicBezTo>
                  <a:cubicBezTo>
                    <a:pt x="866" y="249"/>
                    <a:pt x="859" y="244"/>
                    <a:pt x="859" y="224"/>
                  </a:cubicBezTo>
                  <a:moveTo>
                    <a:pt x="783" y="275"/>
                  </a:moveTo>
                  <a:cubicBezTo>
                    <a:pt x="789" y="275"/>
                    <a:pt x="797" y="274"/>
                    <a:pt x="801" y="273"/>
                  </a:cubicBezTo>
                  <a:cubicBezTo>
                    <a:pt x="801" y="248"/>
                    <a:pt x="801" y="248"/>
                    <a:pt x="801" y="248"/>
                  </a:cubicBezTo>
                  <a:cubicBezTo>
                    <a:pt x="795" y="249"/>
                    <a:pt x="791" y="249"/>
                    <a:pt x="787" y="249"/>
                  </a:cubicBezTo>
                  <a:cubicBezTo>
                    <a:pt x="774" y="249"/>
                    <a:pt x="768" y="243"/>
                    <a:pt x="768" y="222"/>
                  </a:cubicBezTo>
                  <a:cubicBezTo>
                    <a:pt x="768" y="0"/>
                    <a:pt x="768" y="0"/>
                    <a:pt x="768" y="0"/>
                  </a:cubicBezTo>
                  <a:cubicBezTo>
                    <a:pt x="712" y="0"/>
                    <a:pt x="712" y="0"/>
                    <a:pt x="712" y="0"/>
                  </a:cubicBezTo>
                  <a:cubicBezTo>
                    <a:pt x="712" y="24"/>
                    <a:pt x="712" y="24"/>
                    <a:pt x="712" y="24"/>
                  </a:cubicBezTo>
                  <a:cubicBezTo>
                    <a:pt x="737" y="24"/>
                    <a:pt x="737" y="24"/>
                    <a:pt x="737" y="24"/>
                  </a:cubicBezTo>
                  <a:cubicBezTo>
                    <a:pt x="737" y="224"/>
                    <a:pt x="737" y="224"/>
                    <a:pt x="737" y="224"/>
                  </a:cubicBezTo>
                  <a:cubicBezTo>
                    <a:pt x="737" y="257"/>
                    <a:pt x="751" y="275"/>
                    <a:pt x="783" y="27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EAC11C27-7E62-4B31-9680-B59D24D0A57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7202" y="1504398"/>
              <a:ext cx="1030288" cy="1231900"/>
            </a:xfrm>
            <a:custGeom>
              <a:avLst/>
              <a:gdLst>
                <a:gd name="T0" fmla="*/ 85 w 243"/>
                <a:gd name="T1" fmla="*/ 195 h 288"/>
                <a:gd name="T2" fmla="*/ 125 w 243"/>
                <a:gd name="T3" fmla="*/ 223 h 288"/>
                <a:gd name="T4" fmla="*/ 158 w 243"/>
                <a:gd name="T5" fmla="*/ 203 h 288"/>
                <a:gd name="T6" fmla="*/ 110 w 243"/>
                <a:gd name="T7" fmla="*/ 176 h 288"/>
                <a:gd name="T8" fmla="*/ 36 w 243"/>
                <a:gd name="T9" fmla="*/ 150 h 288"/>
                <a:gd name="T10" fmla="*/ 5 w 243"/>
                <a:gd name="T11" fmla="*/ 87 h 288"/>
                <a:gd name="T12" fmla="*/ 119 w 243"/>
                <a:gd name="T13" fmla="*/ 0 h 288"/>
                <a:gd name="T14" fmla="*/ 236 w 243"/>
                <a:gd name="T15" fmla="*/ 86 h 288"/>
                <a:gd name="T16" fmla="*/ 153 w 243"/>
                <a:gd name="T17" fmla="*/ 86 h 288"/>
                <a:gd name="T18" fmla="*/ 118 w 243"/>
                <a:gd name="T19" fmla="*/ 62 h 288"/>
                <a:gd name="T20" fmla="*/ 90 w 243"/>
                <a:gd name="T21" fmla="*/ 80 h 288"/>
                <a:gd name="T22" fmla="*/ 130 w 243"/>
                <a:gd name="T23" fmla="*/ 104 h 288"/>
                <a:gd name="T24" fmla="*/ 208 w 243"/>
                <a:gd name="T25" fmla="*/ 130 h 288"/>
                <a:gd name="T26" fmla="*/ 243 w 243"/>
                <a:gd name="T27" fmla="*/ 194 h 288"/>
                <a:gd name="T28" fmla="*/ 122 w 243"/>
                <a:gd name="T29" fmla="*/ 288 h 288"/>
                <a:gd name="T30" fmla="*/ 0 w 243"/>
                <a:gd name="T31" fmla="*/ 195 h 288"/>
                <a:gd name="T32" fmla="*/ 85 w 243"/>
                <a:gd name="T33" fmla="*/ 195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3" h="288">
                  <a:moveTo>
                    <a:pt x="85" y="195"/>
                  </a:moveTo>
                  <a:cubicBezTo>
                    <a:pt x="90" y="216"/>
                    <a:pt x="101" y="223"/>
                    <a:pt x="125" y="223"/>
                  </a:cubicBezTo>
                  <a:cubicBezTo>
                    <a:pt x="146" y="223"/>
                    <a:pt x="158" y="215"/>
                    <a:pt x="158" y="203"/>
                  </a:cubicBezTo>
                  <a:cubicBezTo>
                    <a:pt x="158" y="186"/>
                    <a:pt x="142" y="185"/>
                    <a:pt x="110" y="176"/>
                  </a:cubicBezTo>
                  <a:cubicBezTo>
                    <a:pt x="72" y="166"/>
                    <a:pt x="48" y="158"/>
                    <a:pt x="36" y="150"/>
                  </a:cubicBezTo>
                  <a:cubicBezTo>
                    <a:pt x="15" y="135"/>
                    <a:pt x="5" y="114"/>
                    <a:pt x="5" y="87"/>
                  </a:cubicBezTo>
                  <a:cubicBezTo>
                    <a:pt x="5" y="34"/>
                    <a:pt x="47" y="0"/>
                    <a:pt x="119" y="0"/>
                  </a:cubicBezTo>
                  <a:cubicBezTo>
                    <a:pt x="189" y="0"/>
                    <a:pt x="231" y="31"/>
                    <a:pt x="236" y="86"/>
                  </a:cubicBezTo>
                  <a:cubicBezTo>
                    <a:pt x="153" y="86"/>
                    <a:pt x="153" y="86"/>
                    <a:pt x="153" y="86"/>
                  </a:cubicBezTo>
                  <a:cubicBezTo>
                    <a:pt x="150" y="70"/>
                    <a:pt x="139" y="62"/>
                    <a:pt x="118" y="62"/>
                  </a:cubicBezTo>
                  <a:cubicBezTo>
                    <a:pt x="99" y="62"/>
                    <a:pt x="90" y="68"/>
                    <a:pt x="90" y="80"/>
                  </a:cubicBezTo>
                  <a:cubicBezTo>
                    <a:pt x="90" y="95"/>
                    <a:pt x="104" y="98"/>
                    <a:pt x="130" y="104"/>
                  </a:cubicBezTo>
                  <a:cubicBezTo>
                    <a:pt x="164" y="113"/>
                    <a:pt x="191" y="119"/>
                    <a:pt x="208" y="130"/>
                  </a:cubicBezTo>
                  <a:cubicBezTo>
                    <a:pt x="232" y="146"/>
                    <a:pt x="243" y="166"/>
                    <a:pt x="243" y="194"/>
                  </a:cubicBezTo>
                  <a:cubicBezTo>
                    <a:pt x="243" y="253"/>
                    <a:pt x="201" y="288"/>
                    <a:pt x="122" y="288"/>
                  </a:cubicBezTo>
                  <a:cubicBezTo>
                    <a:pt x="48" y="288"/>
                    <a:pt x="6" y="253"/>
                    <a:pt x="0" y="195"/>
                  </a:cubicBezTo>
                  <a:lnTo>
                    <a:pt x="85" y="1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FA0788F6-B4B0-4834-AFB4-98F21B43FE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7727" y="1504398"/>
              <a:ext cx="1147763" cy="1231900"/>
            </a:xfrm>
            <a:custGeom>
              <a:avLst/>
              <a:gdLst>
                <a:gd name="T0" fmla="*/ 271 w 271"/>
                <a:gd name="T1" fmla="*/ 174 h 288"/>
                <a:gd name="T2" fmla="*/ 140 w 271"/>
                <a:gd name="T3" fmla="*/ 288 h 288"/>
                <a:gd name="T4" fmla="*/ 0 w 271"/>
                <a:gd name="T5" fmla="*/ 144 h 288"/>
                <a:gd name="T6" fmla="*/ 139 w 271"/>
                <a:gd name="T7" fmla="*/ 0 h 288"/>
                <a:gd name="T8" fmla="*/ 269 w 271"/>
                <a:gd name="T9" fmla="*/ 111 h 288"/>
                <a:gd name="T10" fmla="*/ 186 w 271"/>
                <a:gd name="T11" fmla="*/ 111 h 288"/>
                <a:gd name="T12" fmla="*/ 140 w 271"/>
                <a:gd name="T13" fmla="*/ 68 h 288"/>
                <a:gd name="T14" fmla="*/ 88 w 271"/>
                <a:gd name="T15" fmla="*/ 144 h 288"/>
                <a:gd name="T16" fmla="*/ 142 w 271"/>
                <a:gd name="T17" fmla="*/ 220 h 288"/>
                <a:gd name="T18" fmla="*/ 188 w 271"/>
                <a:gd name="T19" fmla="*/ 174 h 288"/>
                <a:gd name="T20" fmla="*/ 271 w 271"/>
                <a:gd name="T21" fmla="*/ 17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1" h="288">
                  <a:moveTo>
                    <a:pt x="271" y="174"/>
                  </a:moveTo>
                  <a:cubicBezTo>
                    <a:pt x="266" y="246"/>
                    <a:pt x="219" y="288"/>
                    <a:pt x="140" y="288"/>
                  </a:cubicBezTo>
                  <a:cubicBezTo>
                    <a:pt x="53" y="288"/>
                    <a:pt x="0" y="233"/>
                    <a:pt x="0" y="144"/>
                  </a:cubicBezTo>
                  <a:cubicBezTo>
                    <a:pt x="0" y="55"/>
                    <a:pt x="54" y="0"/>
                    <a:pt x="139" y="0"/>
                  </a:cubicBezTo>
                  <a:cubicBezTo>
                    <a:pt x="218" y="0"/>
                    <a:pt x="264" y="40"/>
                    <a:pt x="269" y="111"/>
                  </a:cubicBezTo>
                  <a:cubicBezTo>
                    <a:pt x="186" y="111"/>
                    <a:pt x="186" y="111"/>
                    <a:pt x="186" y="111"/>
                  </a:cubicBezTo>
                  <a:cubicBezTo>
                    <a:pt x="183" y="83"/>
                    <a:pt x="168" y="68"/>
                    <a:pt x="140" y="68"/>
                  </a:cubicBezTo>
                  <a:cubicBezTo>
                    <a:pt x="105" y="68"/>
                    <a:pt x="88" y="94"/>
                    <a:pt x="88" y="144"/>
                  </a:cubicBezTo>
                  <a:cubicBezTo>
                    <a:pt x="88" y="194"/>
                    <a:pt x="107" y="220"/>
                    <a:pt x="142" y="220"/>
                  </a:cubicBezTo>
                  <a:cubicBezTo>
                    <a:pt x="169" y="220"/>
                    <a:pt x="186" y="204"/>
                    <a:pt x="188" y="174"/>
                  </a:cubicBezTo>
                  <a:lnTo>
                    <a:pt x="271" y="1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0" name="Freeform 7">
              <a:extLst>
                <a:ext uri="{FF2B5EF4-FFF2-40B4-BE49-F238E27FC236}">
                  <a16:creationId xmlns:a16="http://schemas.microsoft.com/office/drawing/2014/main" id="{F754B0DD-7999-4250-A4C0-0C3C1406927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6115" y="1539323"/>
              <a:ext cx="1144588" cy="1163638"/>
            </a:xfrm>
            <a:custGeom>
              <a:avLst/>
              <a:gdLst>
                <a:gd name="T0" fmla="*/ 0 w 721"/>
                <a:gd name="T1" fmla="*/ 0 h 733"/>
                <a:gd name="T2" fmla="*/ 237 w 721"/>
                <a:gd name="T3" fmla="*/ 0 h 733"/>
                <a:gd name="T4" fmla="*/ 360 w 721"/>
                <a:gd name="T5" fmla="*/ 474 h 733"/>
                <a:gd name="T6" fmla="*/ 491 w 721"/>
                <a:gd name="T7" fmla="*/ 0 h 733"/>
                <a:gd name="T8" fmla="*/ 721 w 721"/>
                <a:gd name="T9" fmla="*/ 0 h 733"/>
                <a:gd name="T10" fmla="*/ 478 w 721"/>
                <a:gd name="T11" fmla="*/ 733 h 733"/>
                <a:gd name="T12" fmla="*/ 245 w 721"/>
                <a:gd name="T13" fmla="*/ 733 h 733"/>
                <a:gd name="T14" fmla="*/ 0 w 721"/>
                <a:gd name="T15" fmla="*/ 0 h 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1" h="733">
                  <a:moveTo>
                    <a:pt x="0" y="0"/>
                  </a:moveTo>
                  <a:lnTo>
                    <a:pt x="237" y="0"/>
                  </a:lnTo>
                  <a:lnTo>
                    <a:pt x="360" y="474"/>
                  </a:lnTo>
                  <a:lnTo>
                    <a:pt x="491" y="0"/>
                  </a:lnTo>
                  <a:lnTo>
                    <a:pt x="721" y="0"/>
                  </a:lnTo>
                  <a:lnTo>
                    <a:pt x="478" y="733"/>
                  </a:lnTo>
                  <a:lnTo>
                    <a:pt x="245" y="73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1" name="Freeform 8">
              <a:extLst>
                <a:ext uri="{FF2B5EF4-FFF2-40B4-BE49-F238E27FC236}">
                  <a16:creationId xmlns:a16="http://schemas.microsoft.com/office/drawing/2014/main" id="{50CBFC8A-B083-42B9-9504-2364FACEC5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652" y="1504398"/>
              <a:ext cx="1500188" cy="1231900"/>
            </a:xfrm>
            <a:custGeom>
              <a:avLst/>
              <a:gdLst>
                <a:gd name="T0" fmla="*/ 101 w 354"/>
                <a:gd name="T1" fmla="*/ 0 h 288"/>
                <a:gd name="T2" fmla="*/ 73 w 354"/>
                <a:gd name="T3" fmla="*/ 12 h 288"/>
                <a:gd name="T4" fmla="*/ 15 w 354"/>
                <a:gd name="T5" fmla="*/ 69 h 288"/>
                <a:gd name="T6" fmla="*/ 15 w 354"/>
                <a:gd name="T7" fmla="*/ 127 h 288"/>
                <a:gd name="T8" fmla="*/ 177 w 354"/>
                <a:gd name="T9" fmla="*/ 288 h 288"/>
                <a:gd name="T10" fmla="*/ 338 w 354"/>
                <a:gd name="T11" fmla="*/ 127 h 288"/>
                <a:gd name="T12" fmla="*/ 338 w 354"/>
                <a:gd name="T13" fmla="*/ 69 h 288"/>
                <a:gd name="T14" fmla="*/ 281 w 354"/>
                <a:gd name="T15" fmla="*/ 12 h 288"/>
                <a:gd name="T16" fmla="*/ 252 w 354"/>
                <a:gd name="T17" fmla="*/ 0 h 288"/>
                <a:gd name="T18" fmla="*/ 224 w 354"/>
                <a:gd name="T19" fmla="*/ 12 h 288"/>
                <a:gd name="T20" fmla="*/ 177 w 354"/>
                <a:gd name="T21" fmla="*/ 59 h 288"/>
                <a:gd name="T22" fmla="*/ 130 w 354"/>
                <a:gd name="T23" fmla="*/ 12 h 288"/>
                <a:gd name="T24" fmla="*/ 101 w 354"/>
                <a:gd name="T25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4" h="288">
                  <a:moveTo>
                    <a:pt x="101" y="0"/>
                  </a:moveTo>
                  <a:cubicBezTo>
                    <a:pt x="91" y="0"/>
                    <a:pt x="80" y="4"/>
                    <a:pt x="73" y="12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0" y="85"/>
                    <a:pt x="0" y="111"/>
                    <a:pt x="15" y="127"/>
                  </a:cubicBezTo>
                  <a:cubicBezTo>
                    <a:pt x="177" y="288"/>
                    <a:pt x="177" y="288"/>
                    <a:pt x="177" y="288"/>
                  </a:cubicBezTo>
                  <a:cubicBezTo>
                    <a:pt x="338" y="127"/>
                    <a:pt x="338" y="127"/>
                    <a:pt x="338" y="127"/>
                  </a:cubicBezTo>
                  <a:cubicBezTo>
                    <a:pt x="354" y="111"/>
                    <a:pt x="354" y="85"/>
                    <a:pt x="338" y="69"/>
                  </a:cubicBezTo>
                  <a:cubicBezTo>
                    <a:pt x="281" y="12"/>
                    <a:pt x="281" y="12"/>
                    <a:pt x="281" y="12"/>
                  </a:cubicBezTo>
                  <a:cubicBezTo>
                    <a:pt x="273" y="4"/>
                    <a:pt x="263" y="0"/>
                    <a:pt x="252" y="0"/>
                  </a:cubicBezTo>
                  <a:cubicBezTo>
                    <a:pt x="242" y="0"/>
                    <a:pt x="232" y="4"/>
                    <a:pt x="224" y="12"/>
                  </a:cubicBezTo>
                  <a:cubicBezTo>
                    <a:pt x="177" y="59"/>
                    <a:pt x="177" y="59"/>
                    <a:pt x="177" y="59"/>
                  </a:cubicBezTo>
                  <a:cubicBezTo>
                    <a:pt x="130" y="12"/>
                    <a:pt x="130" y="12"/>
                    <a:pt x="130" y="12"/>
                  </a:cubicBezTo>
                  <a:cubicBezTo>
                    <a:pt x="122" y="4"/>
                    <a:pt x="111" y="0"/>
                    <a:pt x="10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2" name="Freeform 10">
              <a:extLst>
                <a:ext uri="{FF2B5EF4-FFF2-40B4-BE49-F238E27FC236}">
                  <a16:creationId xmlns:a16="http://schemas.microsoft.com/office/drawing/2014/main" id="{3EDE8E81-9781-4645-9DFD-79E2B61F7DE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806527" y="2471186"/>
              <a:ext cx="233363" cy="239713"/>
            </a:xfrm>
            <a:custGeom>
              <a:avLst/>
              <a:gdLst>
                <a:gd name="T0" fmla="*/ 27 w 55"/>
                <a:gd name="T1" fmla="*/ 56 h 56"/>
                <a:gd name="T2" fmla="*/ 0 w 55"/>
                <a:gd name="T3" fmla="*/ 28 h 56"/>
                <a:gd name="T4" fmla="*/ 27 w 55"/>
                <a:gd name="T5" fmla="*/ 0 h 56"/>
                <a:gd name="T6" fmla="*/ 55 w 55"/>
                <a:gd name="T7" fmla="*/ 28 h 56"/>
                <a:gd name="T8" fmla="*/ 27 w 55"/>
                <a:gd name="T9" fmla="*/ 56 h 56"/>
                <a:gd name="T10" fmla="*/ 27 w 55"/>
                <a:gd name="T11" fmla="*/ 5 h 56"/>
                <a:gd name="T12" fmla="*/ 6 w 55"/>
                <a:gd name="T13" fmla="*/ 28 h 56"/>
                <a:gd name="T14" fmla="*/ 27 w 55"/>
                <a:gd name="T15" fmla="*/ 51 h 56"/>
                <a:gd name="T16" fmla="*/ 49 w 55"/>
                <a:gd name="T17" fmla="*/ 28 h 56"/>
                <a:gd name="T18" fmla="*/ 27 w 55"/>
                <a:gd name="T19" fmla="*/ 5 h 56"/>
                <a:gd name="T20" fmla="*/ 22 w 55"/>
                <a:gd name="T21" fmla="*/ 44 h 56"/>
                <a:gd name="T22" fmla="*/ 16 w 55"/>
                <a:gd name="T23" fmla="*/ 44 h 56"/>
                <a:gd name="T24" fmla="*/ 16 w 55"/>
                <a:gd name="T25" fmla="*/ 13 h 56"/>
                <a:gd name="T26" fmla="*/ 28 w 55"/>
                <a:gd name="T27" fmla="*/ 13 h 56"/>
                <a:gd name="T28" fmla="*/ 40 w 55"/>
                <a:gd name="T29" fmla="*/ 22 h 56"/>
                <a:gd name="T30" fmla="*/ 31 w 55"/>
                <a:gd name="T31" fmla="*/ 30 h 56"/>
                <a:gd name="T32" fmla="*/ 40 w 55"/>
                <a:gd name="T33" fmla="*/ 44 h 56"/>
                <a:gd name="T34" fmla="*/ 34 w 55"/>
                <a:gd name="T35" fmla="*/ 44 h 56"/>
                <a:gd name="T36" fmla="*/ 26 w 55"/>
                <a:gd name="T37" fmla="*/ 31 h 56"/>
                <a:gd name="T38" fmla="*/ 22 w 55"/>
                <a:gd name="T39" fmla="*/ 31 h 56"/>
                <a:gd name="T40" fmla="*/ 22 w 55"/>
                <a:gd name="T41" fmla="*/ 44 h 56"/>
                <a:gd name="T42" fmla="*/ 27 w 55"/>
                <a:gd name="T43" fmla="*/ 26 h 56"/>
                <a:gd name="T44" fmla="*/ 34 w 55"/>
                <a:gd name="T45" fmla="*/ 21 h 56"/>
                <a:gd name="T46" fmla="*/ 28 w 55"/>
                <a:gd name="T47" fmla="*/ 17 h 56"/>
                <a:gd name="T48" fmla="*/ 22 w 55"/>
                <a:gd name="T49" fmla="*/ 17 h 56"/>
                <a:gd name="T50" fmla="*/ 22 w 55"/>
                <a:gd name="T51" fmla="*/ 26 h 56"/>
                <a:gd name="T52" fmla="*/ 27 w 55"/>
                <a:gd name="T53" fmla="*/ 2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5" h="56">
                  <a:moveTo>
                    <a:pt x="27" y="56"/>
                  </a:moveTo>
                  <a:cubicBezTo>
                    <a:pt x="11" y="56"/>
                    <a:pt x="0" y="44"/>
                    <a:pt x="0" y="28"/>
                  </a:cubicBezTo>
                  <a:cubicBezTo>
                    <a:pt x="0" y="11"/>
                    <a:pt x="12" y="0"/>
                    <a:pt x="27" y="0"/>
                  </a:cubicBezTo>
                  <a:cubicBezTo>
                    <a:pt x="42" y="0"/>
                    <a:pt x="55" y="11"/>
                    <a:pt x="55" y="28"/>
                  </a:cubicBezTo>
                  <a:cubicBezTo>
                    <a:pt x="55" y="45"/>
                    <a:pt x="42" y="56"/>
                    <a:pt x="27" y="56"/>
                  </a:cubicBezTo>
                  <a:close/>
                  <a:moveTo>
                    <a:pt x="27" y="5"/>
                  </a:moveTo>
                  <a:cubicBezTo>
                    <a:pt x="15" y="5"/>
                    <a:pt x="6" y="14"/>
                    <a:pt x="6" y="28"/>
                  </a:cubicBezTo>
                  <a:cubicBezTo>
                    <a:pt x="6" y="41"/>
                    <a:pt x="14" y="51"/>
                    <a:pt x="27" y="51"/>
                  </a:cubicBezTo>
                  <a:cubicBezTo>
                    <a:pt x="39" y="51"/>
                    <a:pt x="49" y="42"/>
                    <a:pt x="49" y="28"/>
                  </a:cubicBezTo>
                  <a:cubicBezTo>
                    <a:pt x="49" y="14"/>
                    <a:pt x="39" y="5"/>
                    <a:pt x="27" y="5"/>
                  </a:cubicBezTo>
                  <a:close/>
                  <a:moveTo>
                    <a:pt x="22" y="44"/>
                  </a:moveTo>
                  <a:cubicBezTo>
                    <a:pt x="16" y="44"/>
                    <a:pt x="16" y="44"/>
                    <a:pt x="16" y="44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36" y="13"/>
                    <a:pt x="40" y="16"/>
                    <a:pt x="40" y="22"/>
                  </a:cubicBezTo>
                  <a:cubicBezTo>
                    <a:pt x="40" y="27"/>
                    <a:pt x="36" y="30"/>
                    <a:pt x="31" y="30"/>
                  </a:cubicBezTo>
                  <a:cubicBezTo>
                    <a:pt x="40" y="44"/>
                    <a:pt x="40" y="44"/>
                    <a:pt x="40" y="44"/>
                  </a:cubicBezTo>
                  <a:cubicBezTo>
                    <a:pt x="34" y="44"/>
                    <a:pt x="34" y="44"/>
                    <a:pt x="34" y="44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2" y="31"/>
                    <a:pt x="22" y="31"/>
                    <a:pt x="22" y="31"/>
                  </a:cubicBezTo>
                  <a:lnTo>
                    <a:pt x="22" y="44"/>
                  </a:lnTo>
                  <a:close/>
                  <a:moveTo>
                    <a:pt x="27" y="26"/>
                  </a:moveTo>
                  <a:cubicBezTo>
                    <a:pt x="31" y="26"/>
                    <a:pt x="34" y="26"/>
                    <a:pt x="34" y="21"/>
                  </a:cubicBezTo>
                  <a:cubicBezTo>
                    <a:pt x="34" y="18"/>
                    <a:pt x="31" y="17"/>
                    <a:pt x="28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2" y="26"/>
                    <a:pt x="22" y="26"/>
                    <a:pt x="22" y="26"/>
                  </a:cubicBezTo>
                  <a:lnTo>
                    <a:pt x="27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1208156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nfographic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33589" y="530351"/>
            <a:ext cx="4884168" cy="71323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 for text and infographic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6740693" y="1765300"/>
            <a:ext cx="4884168" cy="3977640"/>
          </a:xfrm>
        </p:spPr>
        <p:txBody>
          <a:bodyPr/>
          <a:lstStyle>
            <a:lvl1pPr>
              <a:defRPr cap="none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Body text</a:t>
            </a:r>
          </a:p>
          <a:p>
            <a:pPr lvl="1"/>
            <a:r>
              <a:rPr lang="en-US" dirty="0"/>
              <a:t>First-level bullet</a:t>
            </a:r>
          </a:p>
          <a:p>
            <a:pPr lvl="2"/>
            <a:r>
              <a:rPr lang="en-US" dirty="0"/>
              <a:t>Second-level bullet</a:t>
            </a:r>
          </a:p>
          <a:p>
            <a:pPr lvl="3"/>
            <a:r>
              <a:rPr lang="en-US" dirty="0"/>
              <a:t>Third-level bullet</a:t>
            </a:r>
          </a:p>
          <a:p>
            <a:pPr lvl="4"/>
            <a:r>
              <a:rPr lang="en-US" dirty="0"/>
              <a:t>Fourth-level bullet</a:t>
            </a:r>
          </a:p>
          <a:p>
            <a:pPr lvl="5"/>
            <a:r>
              <a:rPr lang="en-US" dirty="0"/>
              <a:t>Fifth-level bullet</a:t>
            </a:r>
          </a:p>
          <a:p>
            <a:pPr lvl="6"/>
            <a:r>
              <a:rPr lang="en-US" dirty="0"/>
              <a:t>Sixth-level bullet</a:t>
            </a:r>
          </a:p>
          <a:p>
            <a:pPr lvl="7"/>
            <a:r>
              <a:rPr lang="en-US" dirty="0"/>
              <a:t>Seventh-level bullet</a:t>
            </a:r>
          </a:p>
          <a:p>
            <a:pPr lvl="8"/>
            <a:r>
              <a:rPr lang="en-US" dirty="0"/>
              <a:t>Eighth-level bullet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5139F72-CEC0-495F-8477-192D60A880E2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1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935A177A-64AC-49B1-9D97-25A4DB841CAD}"/>
              </a:ext>
            </a:extLst>
          </p:cNvPr>
          <p:cNvSpPr txBox="1">
            <a:spLocks/>
          </p:cNvSpPr>
          <p:nvPr userDrawn="1"/>
        </p:nvSpPr>
        <p:spPr>
          <a:xfrm>
            <a:off x="557929" y="6376946"/>
            <a:ext cx="352459" cy="228600"/>
          </a:xfrm>
          <a:prstGeom prst="rect">
            <a:avLst/>
          </a:prstGeom>
        </p:spPr>
        <p:txBody>
          <a:bodyPr lIns="0" rIns="0" anchor="ctr"/>
          <a:lstStyle>
            <a:lvl1pPr mar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Tx/>
              <a:buNone/>
              <a:tabLst>
                <a:tab pos="1201738" algn="l"/>
              </a:tabLst>
              <a:defRPr sz="800" b="0" i="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1pPr>
            <a:lvl2pPr marL="200025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2pPr>
            <a:lvl3pPr marL="398463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3pPr>
            <a:lvl4pPr marL="622300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4pPr>
            <a:lvl5pPr marL="806450" indent="-182563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8743595-4496-5147-A886-7D133864DF76}" type="slidenum">
              <a:rPr lang="en-US" sz="750" b="1" smtClean="0">
                <a:solidFill>
                  <a:prstClr val="white"/>
                </a:solidFill>
                <a:latin typeface="Arial"/>
                <a:ea typeface="Open Sans" panose="020B0606030504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750" b="1" dirty="0">
              <a:solidFill>
                <a:prstClr val="white"/>
              </a:solidFill>
              <a:latin typeface="Arial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F35D44D1-CF2C-4331-B380-083F7ABF73CB}"/>
              </a:ext>
            </a:extLst>
          </p:cNvPr>
          <p:cNvSpPr txBox="1">
            <a:spLocks/>
          </p:cNvSpPr>
          <p:nvPr userDrawn="1"/>
        </p:nvSpPr>
        <p:spPr>
          <a:xfrm>
            <a:off x="859760" y="6376946"/>
            <a:ext cx="4970672" cy="2286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Tx/>
              <a:buNone/>
              <a:tabLst>
                <a:tab pos="1201738" algn="l"/>
              </a:tabLst>
              <a:defRPr sz="800" b="0" i="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1pPr>
            <a:lvl2pPr marL="200025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2pPr>
            <a:lvl3pPr marL="398463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3pPr>
            <a:lvl4pPr marL="622300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4pPr>
            <a:lvl5pPr marL="806450" indent="-182563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 dirty="0">
                <a:solidFill>
                  <a:prstClr val="white"/>
                </a:solidFill>
                <a:latin typeface="Arial"/>
                <a:cs typeface="Arial" panose="020B0604020202020204" pitchFamily="34" charset="0"/>
              </a:rPr>
              <a:t>©2020 CVS Health and/or one of its affiliates.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114436623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or high impac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12697E3D-9970-40A4-9967-1A38ED528B3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spcBef>
                <a:spcPts val="0"/>
              </a:spcBef>
              <a:spcAft>
                <a:spcPts val="0"/>
              </a:spcAft>
              <a:defRPr sz="4950" b="1">
                <a:solidFill>
                  <a:schemeClr val="bg2"/>
                </a:solidFill>
              </a:defRPr>
            </a:lvl1pPr>
          </a:lstStyle>
          <a:p>
            <a:br>
              <a:rPr lang="en-US" dirty="0"/>
            </a:br>
            <a:r>
              <a:rPr lang="en-US" dirty="0"/>
              <a:t>IMAGE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57930" y="1764792"/>
            <a:ext cx="4946577" cy="1463040"/>
          </a:xfrm>
        </p:spPr>
        <p:txBody>
          <a:bodyPr rIns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quote with image. Image should reflect the content of the quote.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9B722800-BF6A-4FA2-8F5B-598FB160C2F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7929" y="3590383"/>
            <a:ext cx="4934507" cy="18491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>
              <a:defRPr sz="105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add AUTHOR</a:t>
            </a:r>
          </a:p>
        </p:txBody>
      </p:sp>
    </p:spTree>
    <p:extLst>
      <p:ext uri="{BB962C8B-B14F-4D97-AF65-F5344CB8AC3E}">
        <p14:creationId xmlns:p14="http://schemas.microsoft.com/office/powerpoint/2010/main" val="403921797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or high imp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12867" y="2180108"/>
            <a:ext cx="7170764" cy="1463040"/>
          </a:xfrm>
        </p:spPr>
        <p:txBody>
          <a:bodyPr rIns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quote.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9B722800-BF6A-4FA2-8F5B-598FB160C2F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12870" y="4020925"/>
            <a:ext cx="4573191" cy="161925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>
              <a:defRPr sz="105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add AUTHOR</a:t>
            </a:r>
          </a:p>
        </p:txBody>
      </p:sp>
    </p:spTree>
    <p:extLst>
      <p:ext uri="{BB962C8B-B14F-4D97-AF65-F5344CB8AC3E}">
        <p14:creationId xmlns:p14="http://schemas.microsoft.com/office/powerpoint/2010/main" val="271332296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or high impact on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5139F72-CEC0-495F-8477-192D60A880E2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1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5" name="Content Placeholder 8">
            <a:extLst>
              <a:ext uri="{FF2B5EF4-FFF2-40B4-BE49-F238E27FC236}">
                <a16:creationId xmlns:a16="http://schemas.microsoft.com/office/drawing/2014/main" id="{935A177A-64AC-49B1-9D97-25A4DB841CAD}"/>
              </a:ext>
            </a:extLst>
          </p:cNvPr>
          <p:cNvSpPr txBox="1">
            <a:spLocks/>
          </p:cNvSpPr>
          <p:nvPr userDrawn="1"/>
        </p:nvSpPr>
        <p:spPr>
          <a:xfrm>
            <a:off x="557929" y="6376946"/>
            <a:ext cx="352459" cy="228600"/>
          </a:xfrm>
          <a:prstGeom prst="rect">
            <a:avLst/>
          </a:prstGeom>
        </p:spPr>
        <p:txBody>
          <a:bodyPr lIns="0" rIns="0" anchor="ctr"/>
          <a:lstStyle>
            <a:lvl1pPr mar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Tx/>
              <a:buNone/>
              <a:tabLst>
                <a:tab pos="1201738" algn="l"/>
              </a:tabLst>
              <a:defRPr sz="800" b="0" i="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1pPr>
            <a:lvl2pPr marL="200025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2pPr>
            <a:lvl3pPr marL="398463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3pPr>
            <a:lvl4pPr marL="622300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4pPr>
            <a:lvl5pPr marL="806450" indent="-182563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8743595-4496-5147-A886-7D133864DF76}" type="slidenum">
              <a:rPr lang="en-US" sz="750" b="1" smtClean="0">
                <a:solidFill>
                  <a:prstClr val="white"/>
                </a:solidFill>
                <a:latin typeface="Arial"/>
                <a:ea typeface="Open Sans" panose="020B0606030504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750" b="1" dirty="0">
              <a:solidFill>
                <a:prstClr val="white"/>
              </a:solidFill>
              <a:latin typeface="Arial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8">
            <a:extLst>
              <a:ext uri="{FF2B5EF4-FFF2-40B4-BE49-F238E27FC236}">
                <a16:creationId xmlns:a16="http://schemas.microsoft.com/office/drawing/2014/main" id="{F35D44D1-CF2C-4331-B380-083F7ABF73CB}"/>
              </a:ext>
            </a:extLst>
          </p:cNvPr>
          <p:cNvSpPr txBox="1">
            <a:spLocks/>
          </p:cNvSpPr>
          <p:nvPr userDrawn="1"/>
        </p:nvSpPr>
        <p:spPr>
          <a:xfrm>
            <a:off x="859762" y="6376946"/>
            <a:ext cx="4813745" cy="2286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Tx/>
              <a:buNone/>
              <a:tabLst>
                <a:tab pos="1201738" algn="l"/>
              </a:tabLst>
              <a:defRPr sz="800" b="0" i="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1pPr>
            <a:lvl2pPr marL="200025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2pPr>
            <a:lvl3pPr marL="398463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3pPr>
            <a:lvl4pPr marL="622300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4pPr>
            <a:lvl5pPr marL="806450" indent="-182563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 dirty="0">
                <a:solidFill>
                  <a:prstClr val="white"/>
                </a:solidFill>
                <a:latin typeface="Arial"/>
                <a:cs typeface="Arial" panose="020B0604020202020204" pitchFamily="34" charset="0"/>
              </a:rPr>
              <a:t>©2020 CVS Health and/or one of its affiliates. Confidential and proprietary.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12867" y="2180108"/>
            <a:ext cx="7170764" cy="1463040"/>
          </a:xfrm>
        </p:spPr>
        <p:txBody>
          <a:bodyPr r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quote.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9B722800-BF6A-4FA2-8F5B-598FB160C2F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12870" y="4020925"/>
            <a:ext cx="4573191" cy="161925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>
              <a:defRPr sz="105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AUTHOR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4F02B14-26DC-47C5-BE74-75AB1C1533A3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923847" y="6373316"/>
            <a:ext cx="1705573" cy="157138"/>
            <a:chOff x="1011652" y="1504398"/>
            <a:chExt cx="10028238" cy="1231900"/>
          </a:xfrm>
          <a:solidFill>
            <a:schemeClr val="bg1"/>
          </a:solidFill>
        </p:grpSpPr>
        <p:sp>
          <p:nvSpPr>
            <p:cNvPr id="16" name="Freeform 4">
              <a:extLst>
                <a:ext uri="{FF2B5EF4-FFF2-40B4-BE49-F238E27FC236}">
                  <a16:creationId xmlns:a16="http://schemas.microsoft.com/office/drawing/2014/main" id="{C03C60BD-E208-4793-B163-0391E0673C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17027" y="1539323"/>
              <a:ext cx="4808538" cy="1189038"/>
            </a:xfrm>
            <a:custGeom>
              <a:avLst/>
              <a:gdLst>
                <a:gd name="T0" fmla="*/ 701 w 1134"/>
                <a:gd name="T1" fmla="*/ 273 h 278"/>
                <a:gd name="T2" fmla="*/ 675 w 1134"/>
                <a:gd name="T3" fmla="*/ 248 h 278"/>
                <a:gd name="T4" fmla="*/ 701 w 1134"/>
                <a:gd name="T5" fmla="*/ 109 h 278"/>
                <a:gd name="T6" fmla="*/ 645 w 1134"/>
                <a:gd name="T7" fmla="*/ 84 h 278"/>
                <a:gd name="T8" fmla="*/ 576 w 1134"/>
                <a:gd name="T9" fmla="*/ 79 h 278"/>
                <a:gd name="T10" fmla="*/ 576 w 1134"/>
                <a:gd name="T11" fmla="*/ 278 h 278"/>
                <a:gd name="T12" fmla="*/ 645 w 1134"/>
                <a:gd name="T13" fmla="*/ 273 h 278"/>
                <a:gd name="T14" fmla="*/ 426 w 1134"/>
                <a:gd name="T15" fmla="*/ 222 h 278"/>
                <a:gd name="T16" fmla="*/ 299 w 1134"/>
                <a:gd name="T17" fmla="*/ 189 h 278"/>
                <a:gd name="T18" fmla="*/ 461 w 1134"/>
                <a:gd name="T19" fmla="*/ 175 h 278"/>
                <a:gd name="T20" fmla="*/ 267 w 1134"/>
                <a:gd name="T21" fmla="*/ 178 h 278"/>
                <a:gd name="T22" fmla="*/ 456 w 1134"/>
                <a:gd name="T23" fmla="*/ 222 h 278"/>
                <a:gd name="T24" fmla="*/ 59 w 1134"/>
                <a:gd name="T25" fmla="*/ 25 h 278"/>
                <a:gd name="T26" fmla="*/ 86 w 1134"/>
                <a:gd name="T27" fmla="*/ 0 h 278"/>
                <a:gd name="T28" fmla="*/ 0 w 1134"/>
                <a:gd name="T29" fmla="*/ 25 h 278"/>
                <a:gd name="T30" fmla="*/ 27 w 1134"/>
                <a:gd name="T31" fmla="*/ 247 h 278"/>
                <a:gd name="T32" fmla="*/ 0 w 1134"/>
                <a:gd name="T33" fmla="*/ 273 h 278"/>
                <a:gd name="T34" fmla="*/ 86 w 1134"/>
                <a:gd name="T35" fmla="*/ 247 h 278"/>
                <a:gd name="T36" fmla="*/ 59 w 1134"/>
                <a:gd name="T37" fmla="*/ 138 h 278"/>
                <a:gd name="T38" fmla="*/ 196 w 1134"/>
                <a:gd name="T39" fmla="*/ 247 h 278"/>
                <a:gd name="T40" fmla="*/ 168 w 1134"/>
                <a:gd name="T41" fmla="*/ 273 h 278"/>
                <a:gd name="T42" fmla="*/ 255 w 1134"/>
                <a:gd name="T43" fmla="*/ 247 h 278"/>
                <a:gd name="T44" fmla="*/ 227 w 1134"/>
                <a:gd name="T45" fmla="*/ 25 h 278"/>
                <a:gd name="T46" fmla="*/ 255 w 1134"/>
                <a:gd name="T47" fmla="*/ 0 h 278"/>
                <a:gd name="T48" fmla="*/ 168 w 1134"/>
                <a:gd name="T49" fmla="*/ 25 h 278"/>
                <a:gd name="T50" fmla="*/ 196 w 1134"/>
                <a:gd name="T51" fmla="*/ 114 h 278"/>
                <a:gd name="T52" fmla="*/ 996 w 1134"/>
                <a:gd name="T53" fmla="*/ 248 h 278"/>
                <a:gd name="T54" fmla="*/ 971 w 1134"/>
                <a:gd name="T55" fmla="*/ 163 h 278"/>
                <a:gd name="T56" fmla="*/ 1078 w 1134"/>
                <a:gd name="T57" fmla="*/ 163 h 278"/>
                <a:gd name="T58" fmla="*/ 1053 w 1134"/>
                <a:gd name="T59" fmla="*/ 248 h 278"/>
                <a:gd name="T60" fmla="*/ 1134 w 1134"/>
                <a:gd name="T61" fmla="*/ 273 h 278"/>
                <a:gd name="T62" fmla="*/ 1109 w 1134"/>
                <a:gd name="T63" fmla="*/ 248 h 278"/>
                <a:gd name="T64" fmla="*/ 1030 w 1134"/>
                <a:gd name="T65" fmla="*/ 79 h 278"/>
                <a:gd name="T66" fmla="*/ 971 w 1134"/>
                <a:gd name="T67" fmla="*/ 0 h 278"/>
                <a:gd name="T68" fmla="*/ 915 w 1134"/>
                <a:gd name="T69" fmla="*/ 24 h 278"/>
                <a:gd name="T70" fmla="*/ 940 w 1134"/>
                <a:gd name="T71" fmla="*/ 248 h 278"/>
                <a:gd name="T72" fmla="*/ 915 w 1134"/>
                <a:gd name="T73" fmla="*/ 273 h 278"/>
                <a:gd name="T74" fmla="*/ 996 w 1134"/>
                <a:gd name="T75" fmla="*/ 248 h 278"/>
                <a:gd name="T76" fmla="*/ 580 w 1134"/>
                <a:gd name="T77" fmla="*/ 104 h 278"/>
                <a:gd name="T78" fmla="*/ 580 w 1134"/>
                <a:gd name="T79" fmla="*/ 252 h 278"/>
                <a:gd name="T80" fmla="*/ 366 w 1134"/>
                <a:gd name="T81" fmla="*/ 104 h 278"/>
                <a:gd name="T82" fmla="*/ 299 w 1134"/>
                <a:gd name="T83" fmla="*/ 164 h 278"/>
                <a:gd name="T84" fmla="*/ 859 w 1134"/>
                <a:gd name="T85" fmla="*/ 224 h 278"/>
                <a:gd name="T86" fmla="*/ 897 w 1134"/>
                <a:gd name="T87" fmla="*/ 109 h 278"/>
                <a:gd name="T88" fmla="*/ 859 w 1134"/>
                <a:gd name="T89" fmla="*/ 84 h 278"/>
                <a:gd name="T90" fmla="*/ 829 w 1134"/>
                <a:gd name="T91" fmla="*/ 36 h 278"/>
                <a:gd name="T92" fmla="*/ 799 w 1134"/>
                <a:gd name="T93" fmla="*/ 84 h 278"/>
                <a:gd name="T94" fmla="*/ 829 w 1134"/>
                <a:gd name="T95" fmla="*/ 109 h 278"/>
                <a:gd name="T96" fmla="*/ 879 w 1134"/>
                <a:gd name="T97" fmla="*/ 275 h 278"/>
                <a:gd name="T98" fmla="*/ 897 w 1134"/>
                <a:gd name="T99" fmla="*/ 248 h 278"/>
                <a:gd name="T100" fmla="*/ 859 w 1134"/>
                <a:gd name="T101" fmla="*/ 224 h 278"/>
                <a:gd name="T102" fmla="*/ 801 w 1134"/>
                <a:gd name="T103" fmla="*/ 273 h 278"/>
                <a:gd name="T104" fmla="*/ 787 w 1134"/>
                <a:gd name="T105" fmla="*/ 249 h 278"/>
                <a:gd name="T106" fmla="*/ 768 w 1134"/>
                <a:gd name="T107" fmla="*/ 0 h 278"/>
                <a:gd name="T108" fmla="*/ 712 w 1134"/>
                <a:gd name="T109" fmla="*/ 24 h 278"/>
                <a:gd name="T110" fmla="*/ 737 w 1134"/>
                <a:gd name="T111" fmla="*/ 224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34" h="278">
                  <a:moveTo>
                    <a:pt x="645" y="273"/>
                  </a:moveTo>
                  <a:cubicBezTo>
                    <a:pt x="701" y="273"/>
                    <a:pt x="701" y="273"/>
                    <a:pt x="701" y="273"/>
                  </a:cubicBezTo>
                  <a:cubicBezTo>
                    <a:pt x="701" y="248"/>
                    <a:pt x="701" y="248"/>
                    <a:pt x="701" y="248"/>
                  </a:cubicBezTo>
                  <a:cubicBezTo>
                    <a:pt x="675" y="248"/>
                    <a:pt x="675" y="248"/>
                    <a:pt x="675" y="248"/>
                  </a:cubicBezTo>
                  <a:cubicBezTo>
                    <a:pt x="675" y="109"/>
                    <a:pt x="675" y="109"/>
                    <a:pt x="675" y="109"/>
                  </a:cubicBezTo>
                  <a:cubicBezTo>
                    <a:pt x="701" y="109"/>
                    <a:pt x="701" y="109"/>
                    <a:pt x="701" y="109"/>
                  </a:cubicBezTo>
                  <a:cubicBezTo>
                    <a:pt x="701" y="84"/>
                    <a:pt x="701" y="84"/>
                    <a:pt x="701" y="84"/>
                  </a:cubicBezTo>
                  <a:cubicBezTo>
                    <a:pt x="645" y="84"/>
                    <a:pt x="645" y="84"/>
                    <a:pt x="645" y="84"/>
                  </a:cubicBezTo>
                  <a:cubicBezTo>
                    <a:pt x="645" y="112"/>
                    <a:pt x="645" y="112"/>
                    <a:pt x="645" y="112"/>
                  </a:cubicBezTo>
                  <a:cubicBezTo>
                    <a:pt x="629" y="91"/>
                    <a:pt x="605" y="79"/>
                    <a:pt x="576" y="79"/>
                  </a:cubicBezTo>
                  <a:cubicBezTo>
                    <a:pt x="523" y="79"/>
                    <a:pt x="483" y="122"/>
                    <a:pt x="483" y="178"/>
                  </a:cubicBezTo>
                  <a:cubicBezTo>
                    <a:pt x="483" y="235"/>
                    <a:pt x="523" y="278"/>
                    <a:pt x="576" y="278"/>
                  </a:cubicBezTo>
                  <a:cubicBezTo>
                    <a:pt x="605" y="278"/>
                    <a:pt x="629" y="265"/>
                    <a:pt x="645" y="245"/>
                  </a:cubicBezTo>
                  <a:lnTo>
                    <a:pt x="645" y="273"/>
                  </a:lnTo>
                  <a:close/>
                  <a:moveTo>
                    <a:pt x="456" y="222"/>
                  </a:moveTo>
                  <a:cubicBezTo>
                    <a:pt x="426" y="222"/>
                    <a:pt x="426" y="222"/>
                    <a:pt x="426" y="222"/>
                  </a:cubicBezTo>
                  <a:cubicBezTo>
                    <a:pt x="415" y="241"/>
                    <a:pt x="395" y="253"/>
                    <a:pt x="367" y="253"/>
                  </a:cubicBezTo>
                  <a:cubicBezTo>
                    <a:pt x="325" y="253"/>
                    <a:pt x="302" y="227"/>
                    <a:pt x="299" y="189"/>
                  </a:cubicBezTo>
                  <a:cubicBezTo>
                    <a:pt x="461" y="189"/>
                    <a:pt x="461" y="189"/>
                    <a:pt x="461" y="189"/>
                  </a:cubicBezTo>
                  <a:cubicBezTo>
                    <a:pt x="461" y="175"/>
                    <a:pt x="461" y="175"/>
                    <a:pt x="461" y="175"/>
                  </a:cubicBezTo>
                  <a:cubicBezTo>
                    <a:pt x="461" y="118"/>
                    <a:pt x="424" y="79"/>
                    <a:pt x="366" y="79"/>
                  </a:cubicBezTo>
                  <a:cubicBezTo>
                    <a:pt x="308" y="79"/>
                    <a:pt x="267" y="120"/>
                    <a:pt x="267" y="178"/>
                  </a:cubicBezTo>
                  <a:cubicBezTo>
                    <a:pt x="267" y="237"/>
                    <a:pt x="308" y="278"/>
                    <a:pt x="366" y="278"/>
                  </a:cubicBezTo>
                  <a:cubicBezTo>
                    <a:pt x="409" y="278"/>
                    <a:pt x="442" y="257"/>
                    <a:pt x="456" y="222"/>
                  </a:cubicBezTo>
                  <a:moveTo>
                    <a:pt x="59" y="114"/>
                  </a:moveTo>
                  <a:cubicBezTo>
                    <a:pt x="59" y="25"/>
                    <a:pt x="59" y="25"/>
                    <a:pt x="59" y="25"/>
                  </a:cubicBezTo>
                  <a:cubicBezTo>
                    <a:pt x="86" y="25"/>
                    <a:pt x="86" y="25"/>
                    <a:pt x="86" y="25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7" y="247"/>
                    <a:pt x="27" y="247"/>
                    <a:pt x="27" y="247"/>
                  </a:cubicBezTo>
                  <a:cubicBezTo>
                    <a:pt x="0" y="247"/>
                    <a:pt x="0" y="247"/>
                    <a:pt x="0" y="24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6" y="273"/>
                    <a:pt x="86" y="273"/>
                    <a:pt x="86" y="273"/>
                  </a:cubicBezTo>
                  <a:cubicBezTo>
                    <a:pt x="86" y="247"/>
                    <a:pt x="86" y="247"/>
                    <a:pt x="86" y="247"/>
                  </a:cubicBezTo>
                  <a:cubicBezTo>
                    <a:pt x="59" y="247"/>
                    <a:pt x="59" y="247"/>
                    <a:pt x="59" y="247"/>
                  </a:cubicBezTo>
                  <a:cubicBezTo>
                    <a:pt x="59" y="138"/>
                    <a:pt x="59" y="138"/>
                    <a:pt x="59" y="138"/>
                  </a:cubicBezTo>
                  <a:cubicBezTo>
                    <a:pt x="196" y="138"/>
                    <a:pt x="196" y="138"/>
                    <a:pt x="196" y="138"/>
                  </a:cubicBezTo>
                  <a:cubicBezTo>
                    <a:pt x="196" y="247"/>
                    <a:pt x="196" y="247"/>
                    <a:pt x="196" y="247"/>
                  </a:cubicBezTo>
                  <a:cubicBezTo>
                    <a:pt x="168" y="247"/>
                    <a:pt x="168" y="247"/>
                    <a:pt x="168" y="247"/>
                  </a:cubicBezTo>
                  <a:cubicBezTo>
                    <a:pt x="168" y="273"/>
                    <a:pt x="168" y="273"/>
                    <a:pt x="168" y="273"/>
                  </a:cubicBezTo>
                  <a:cubicBezTo>
                    <a:pt x="255" y="273"/>
                    <a:pt x="255" y="273"/>
                    <a:pt x="255" y="273"/>
                  </a:cubicBezTo>
                  <a:cubicBezTo>
                    <a:pt x="255" y="247"/>
                    <a:pt x="255" y="247"/>
                    <a:pt x="255" y="247"/>
                  </a:cubicBezTo>
                  <a:cubicBezTo>
                    <a:pt x="227" y="247"/>
                    <a:pt x="227" y="247"/>
                    <a:pt x="227" y="247"/>
                  </a:cubicBezTo>
                  <a:cubicBezTo>
                    <a:pt x="227" y="25"/>
                    <a:pt x="227" y="25"/>
                    <a:pt x="227" y="25"/>
                  </a:cubicBezTo>
                  <a:cubicBezTo>
                    <a:pt x="255" y="25"/>
                    <a:pt x="255" y="25"/>
                    <a:pt x="255" y="25"/>
                  </a:cubicBezTo>
                  <a:cubicBezTo>
                    <a:pt x="255" y="0"/>
                    <a:pt x="255" y="0"/>
                    <a:pt x="255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25"/>
                    <a:pt x="168" y="25"/>
                    <a:pt x="168" y="25"/>
                  </a:cubicBezTo>
                  <a:cubicBezTo>
                    <a:pt x="196" y="25"/>
                    <a:pt x="196" y="25"/>
                    <a:pt x="196" y="25"/>
                  </a:cubicBezTo>
                  <a:cubicBezTo>
                    <a:pt x="196" y="114"/>
                    <a:pt x="196" y="114"/>
                    <a:pt x="196" y="114"/>
                  </a:cubicBezTo>
                  <a:lnTo>
                    <a:pt x="59" y="114"/>
                  </a:lnTo>
                  <a:close/>
                  <a:moveTo>
                    <a:pt x="996" y="248"/>
                  </a:moveTo>
                  <a:cubicBezTo>
                    <a:pt x="971" y="248"/>
                    <a:pt x="971" y="248"/>
                    <a:pt x="971" y="248"/>
                  </a:cubicBezTo>
                  <a:cubicBezTo>
                    <a:pt x="971" y="163"/>
                    <a:pt x="971" y="163"/>
                    <a:pt x="971" y="163"/>
                  </a:cubicBezTo>
                  <a:cubicBezTo>
                    <a:pt x="971" y="124"/>
                    <a:pt x="991" y="104"/>
                    <a:pt x="1026" y="104"/>
                  </a:cubicBezTo>
                  <a:cubicBezTo>
                    <a:pt x="1058" y="104"/>
                    <a:pt x="1078" y="124"/>
                    <a:pt x="1078" y="163"/>
                  </a:cubicBezTo>
                  <a:cubicBezTo>
                    <a:pt x="1078" y="248"/>
                    <a:pt x="1078" y="248"/>
                    <a:pt x="1078" y="248"/>
                  </a:cubicBezTo>
                  <a:cubicBezTo>
                    <a:pt x="1053" y="248"/>
                    <a:pt x="1053" y="248"/>
                    <a:pt x="1053" y="248"/>
                  </a:cubicBezTo>
                  <a:cubicBezTo>
                    <a:pt x="1053" y="273"/>
                    <a:pt x="1053" y="273"/>
                    <a:pt x="1053" y="273"/>
                  </a:cubicBezTo>
                  <a:cubicBezTo>
                    <a:pt x="1134" y="273"/>
                    <a:pt x="1134" y="273"/>
                    <a:pt x="1134" y="273"/>
                  </a:cubicBezTo>
                  <a:cubicBezTo>
                    <a:pt x="1134" y="248"/>
                    <a:pt x="1134" y="248"/>
                    <a:pt x="1134" y="248"/>
                  </a:cubicBezTo>
                  <a:cubicBezTo>
                    <a:pt x="1109" y="248"/>
                    <a:pt x="1109" y="248"/>
                    <a:pt x="1109" y="248"/>
                  </a:cubicBezTo>
                  <a:cubicBezTo>
                    <a:pt x="1109" y="163"/>
                    <a:pt x="1109" y="163"/>
                    <a:pt x="1109" y="163"/>
                  </a:cubicBezTo>
                  <a:cubicBezTo>
                    <a:pt x="1109" y="117"/>
                    <a:pt x="1081" y="79"/>
                    <a:pt x="1030" y="79"/>
                  </a:cubicBezTo>
                  <a:cubicBezTo>
                    <a:pt x="1003" y="79"/>
                    <a:pt x="983" y="89"/>
                    <a:pt x="971" y="105"/>
                  </a:cubicBezTo>
                  <a:cubicBezTo>
                    <a:pt x="971" y="0"/>
                    <a:pt x="971" y="0"/>
                    <a:pt x="971" y="0"/>
                  </a:cubicBezTo>
                  <a:cubicBezTo>
                    <a:pt x="915" y="0"/>
                    <a:pt x="915" y="0"/>
                    <a:pt x="915" y="0"/>
                  </a:cubicBezTo>
                  <a:cubicBezTo>
                    <a:pt x="915" y="24"/>
                    <a:pt x="915" y="24"/>
                    <a:pt x="915" y="24"/>
                  </a:cubicBezTo>
                  <a:cubicBezTo>
                    <a:pt x="940" y="24"/>
                    <a:pt x="940" y="24"/>
                    <a:pt x="940" y="24"/>
                  </a:cubicBezTo>
                  <a:cubicBezTo>
                    <a:pt x="940" y="248"/>
                    <a:pt x="940" y="248"/>
                    <a:pt x="940" y="248"/>
                  </a:cubicBezTo>
                  <a:cubicBezTo>
                    <a:pt x="915" y="248"/>
                    <a:pt x="915" y="248"/>
                    <a:pt x="915" y="248"/>
                  </a:cubicBezTo>
                  <a:cubicBezTo>
                    <a:pt x="915" y="273"/>
                    <a:pt x="915" y="273"/>
                    <a:pt x="915" y="273"/>
                  </a:cubicBezTo>
                  <a:cubicBezTo>
                    <a:pt x="996" y="273"/>
                    <a:pt x="996" y="273"/>
                    <a:pt x="996" y="273"/>
                  </a:cubicBezTo>
                  <a:lnTo>
                    <a:pt x="996" y="248"/>
                  </a:lnTo>
                  <a:close/>
                  <a:moveTo>
                    <a:pt x="514" y="178"/>
                  </a:moveTo>
                  <a:cubicBezTo>
                    <a:pt x="514" y="135"/>
                    <a:pt x="542" y="104"/>
                    <a:pt x="580" y="104"/>
                  </a:cubicBezTo>
                  <a:cubicBezTo>
                    <a:pt x="619" y="104"/>
                    <a:pt x="646" y="136"/>
                    <a:pt x="646" y="178"/>
                  </a:cubicBezTo>
                  <a:cubicBezTo>
                    <a:pt x="646" y="221"/>
                    <a:pt x="619" y="252"/>
                    <a:pt x="580" y="252"/>
                  </a:cubicBezTo>
                  <a:cubicBezTo>
                    <a:pt x="542" y="252"/>
                    <a:pt x="514" y="221"/>
                    <a:pt x="514" y="178"/>
                  </a:cubicBezTo>
                  <a:moveTo>
                    <a:pt x="366" y="104"/>
                  </a:moveTo>
                  <a:cubicBezTo>
                    <a:pt x="406" y="104"/>
                    <a:pt x="427" y="133"/>
                    <a:pt x="430" y="164"/>
                  </a:cubicBezTo>
                  <a:cubicBezTo>
                    <a:pt x="299" y="164"/>
                    <a:pt x="299" y="164"/>
                    <a:pt x="299" y="164"/>
                  </a:cubicBezTo>
                  <a:cubicBezTo>
                    <a:pt x="302" y="130"/>
                    <a:pt x="326" y="104"/>
                    <a:pt x="366" y="104"/>
                  </a:cubicBezTo>
                  <a:moveTo>
                    <a:pt x="859" y="224"/>
                  </a:moveTo>
                  <a:cubicBezTo>
                    <a:pt x="859" y="109"/>
                    <a:pt x="859" y="109"/>
                    <a:pt x="859" y="109"/>
                  </a:cubicBezTo>
                  <a:cubicBezTo>
                    <a:pt x="897" y="109"/>
                    <a:pt x="897" y="109"/>
                    <a:pt x="897" y="109"/>
                  </a:cubicBezTo>
                  <a:cubicBezTo>
                    <a:pt x="897" y="84"/>
                    <a:pt x="897" y="84"/>
                    <a:pt x="897" y="84"/>
                  </a:cubicBezTo>
                  <a:cubicBezTo>
                    <a:pt x="859" y="84"/>
                    <a:pt x="859" y="84"/>
                    <a:pt x="859" y="84"/>
                  </a:cubicBezTo>
                  <a:cubicBezTo>
                    <a:pt x="859" y="36"/>
                    <a:pt x="859" y="36"/>
                    <a:pt x="859" y="36"/>
                  </a:cubicBezTo>
                  <a:cubicBezTo>
                    <a:pt x="829" y="36"/>
                    <a:pt x="829" y="36"/>
                    <a:pt x="829" y="36"/>
                  </a:cubicBezTo>
                  <a:cubicBezTo>
                    <a:pt x="829" y="84"/>
                    <a:pt x="829" y="84"/>
                    <a:pt x="829" y="84"/>
                  </a:cubicBezTo>
                  <a:cubicBezTo>
                    <a:pt x="799" y="84"/>
                    <a:pt x="799" y="84"/>
                    <a:pt x="799" y="84"/>
                  </a:cubicBezTo>
                  <a:cubicBezTo>
                    <a:pt x="799" y="109"/>
                    <a:pt x="799" y="109"/>
                    <a:pt x="799" y="109"/>
                  </a:cubicBezTo>
                  <a:cubicBezTo>
                    <a:pt x="829" y="109"/>
                    <a:pt x="829" y="109"/>
                    <a:pt x="829" y="109"/>
                  </a:cubicBezTo>
                  <a:cubicBezTo>
                    <a:pt x="829" y="225"/>
                    <a:pt x="829" y="225"/>
                    <a:pt x="829" y="225"/>
                  </a:cubicBezTo>
                  <a:cubicBezTo>
                    <a:pt x="829" y="259"/>
                    <a:pt x="844" y="275"/>
                    <a:pt x="879" y="275"/>
                  </a:cubicBezTo>
                  <a:cubicBezTo>
                    <a:pt x="884" y="275"/>
                    <a:pt x="893" y="274"/>
                    <a:pt x="897" y="273"/>
                  </a:cubicBezTo>
                  <a:cubicBezTo>
                    <a:pt x="897" y="248"/>
                    <a:pt x="897" y="248"/>
                    <a:pt x="897" y="248"/>
                  </a:cubicBezTo>
                  <a:cubicBezTo>
                    <a:pt x="892" y="249"/>
                    <a:pt x="886" y="249"/>
                    <a:pt x="882" y="249"/>
                  </a:cubicBezTo>
                  <a:cubicBezTo>
                    <a:pt x="866" y="249"/>
                    <a:pt x="859" y="244"/>
                    <a:pt x="859" y="224"/>
                  </a:cubicBezTo>
                  <a:moveTo>
                    <a:pt x="783" y="275"/>
                  </a:moveTo>
                  <a:cubicBezTo>
                    <a:pt x="789" y="275"/>
                    <a:pt x="797" y="274"/>
                    <a:pt x="801" y="273"/>
                  </a:cubicBezTo>
                  <a:cubicBezTo>
                    <a:pt x="801" y="248"/>
                    <a:pt x="801" y="248"/>
                    <a:pt x="801" y="248"/>
                  </a:cubicBezTo>
                  <a:cubicBezTo>
                    <a:pt x="795" y="249"/>
                    <a:pt x="791" y="249"/>
                    <a:pt x="787" y="249"/>
                  </a:cubicBezTo>
                  <a:cubicBezTo>
                    <a:pt x="774" y="249"/>
                    <a:pt x="768" y="243"/>
                    <a:pt x="768" y="222"/>
                  </a:cubicBezTo>
                  <a:cubicBezTo>
                    <a:pt x="768" y="0"/>
                    <a:pt x="768" y="0"/>
                    <a:pt x="768" y="0"/>
                  </a:cubicBezTo>
                  <a:cubicBezTo>
                    <a:pt x="712" y="0"/>
                    <a:pt x="712" y="0"/>
                    <a:pt x="712" y="0"/>
                  </a:cubicBezTo>
                  <a:cubicBezTo>
                    <a:pt x="712" y="24"/>
                    <a:pt x="712" y="24"/>
                    <a:pt x="712" y="24"/>
                  </a:cubicBezTo>
                  <a:cubicBezTo>
                    <a:pt x="737" y="24"/>
                    <a:pt x="737" y="24"/>
                    <a:pt x="737" y="24"/>
                  </a:cubicBezTo>
                  <a:cubicBezTo>
                    <a:pt x="737" y="224"/>
                    <a:pt x="737" y="224"/>
                    <a:pt x="737" y="224"/>
                  </a:cubicBezTo>
                  <a:cubicBezTo>
                    <a:pt x="737" y="257"/>
                    <a:pt x="751" y="275"/>
                    <a:pt x="783" y="27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EAC11C27-7E62-4B31-9680-B59D24D0A57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7202" y="1504398"/>
              <a:ext cx="1030288" cy="1231900"/>
            </a:xfrm>
            <a:custGeom>
              <a:avLst/>
              <a:gdLst>
                <a:gd name="T0" fmla="*/ 85 w 243"/>
                <a:gd name="T1" fmla="*/ 195 h 288"/>
                <a:gd name="T2" fmla="*/ 125 w 243"/>
                <a:gd name="T3" fmla="*/ 223 h 288"/>
                <a:gd name="T4" fmla="*/ 158 w 243"/>
                <a:gd name="T5" fmla="*/ 203 h 288"/>
                <a:gd name="T6" fmla="*/ 110 w 243"/>
                <a:gd name="T7" fmla="*/ 176 h 288"/>
                <a:gd name="T8" fmla="*/ 36 w 243"/>
                <a:gd name="T9" fmla="*/ 150 h 288"/>
                <a:gd name="T10" fmla="*/ 5 w 243"/>
                <a:gd name="T11" fmla="*/ 87 h 288"/>
                <a:gd name="T12" fmla="*/ 119 w 243"/>
                <a:gd name="T13" fmla="*/ 0 h 288"/>
                <a:gd name="T14" fmla="*/ 236 w 243"/>
                <a:gd name="T15" fmla="*/ 86 h 288"/>
                <a:gd name="T16" fmla="*/ 153 w 243"/>
                <a:gd name="T17" fmla="*/ 86 h 288"/>
                <a:gd name="T18" fmla="*/ 118 w 243"/>
                <a:gd name="T19" fmla="*/ 62 h 288"/>
                <a:gd name="T20" fmla="*/ 90 w 243"/>
                <a:gd name="T21" fmla="*/ 80 h 288"/>
                <a:gd name="T22" fmla="*/ 130 w 243"/>
                <a:gd name="T23" fmla="*/ 104 h 288"/>
                <a:gd name="T24" fmla="*/ 208 w 243"/>
                <a:gd name="T25" fmla="*/ 130 h 288"/>
                <a:gd name="T26" fmla="*/ 243 w 243"/>
                <a:gd name="T27" fmla="*/ 194 h 288"/>
                <a:gd name="T28" fmla="*/ 122 w 243"/>
                <a:gd name="T29" fmla="*/ 288 h 288"/>
                <a:gd name="T30" fmla="*/ 0 w 243"/>
                <a:gd name="T31" fmla="*/ 195 h 288"/>
                <a:gd name="T32" fmla="*/ 85 w 243"/>
                <a:gd name="T33" fmla="*/ 195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3" h="288">
                  <a:moveTo>
                    <a:pt x="85" y="195"/>
                  </a:moveTo>
                  <a:cubicBezTo>
                    <a:pt x="90" y="216"/>
                    <a:pt x="101" y="223"/>
                    <a:pt x="125" y="223"/>
                  </a:cubicBezTo>
                  <a:cubicBezTo>
                    <a:pt x="146" y="223"/>
                    <a:pt x="158" y="215"/>
                    <a:pt x="158" y="203"/>
                  </a:cubicBezTo>
                  <a:cubicBezTo>
                    <a:pt x="158" y="186"/>
                    <a:pt x="142" y="185"/>
                    <a:pt x="110" y="176"/>
                  </a:cubicBezTo>
                  <a:cubicBezTo>
                    <a:pt x="72" y="166"/>
                    <a:pt x="48" y="158"/>
                    <a:pt x="36" y="150"/>
                  </a:cubicBezTo>
                  <a:cubicBezTo>
                    <a:pt x="15" y="135"/>
                    <a:pt x="5" y="114"/>
                    <a:pt x="5" y="87"/>
                  </a:cubicBezTo>
                  <a:cubicBezTo>
                    <a:pt x="5" y="34"/>
                    <a:pt x="47" y="0"/>
                    <a:pt x="119" y="0"/>
                  </a:cubicBezTo>
                  <a:cubicBezTo>
                    <a:pt x="189" y="0"/>
                    <a:pt x="231" y="31"/>
                    <a:pt x="236" y="86"/>
                  </a:cubicBezTo>
                  <a:cubicBezTo>
                    <a:pt x="153" y="86"/>
                    <a:pt x="153" y="86"/>
                    <a:pt x="153" y="86"/>
                  </a:cubicBezTo>
                  <a:cubicBezTo>
                    <a:pt x="150" y="70"/>
                    <a:pt x="139" y="62"/>
                    <a:pt x="118" y="62"/>
                  </a:cubicBezTo>
                  <a:cubicBezTo>
                    <a:pt x="99" y="62"/>
                    <a:pt x="90" y="68"/>
                    <a:pt x="90" y="80"/>
                  </a:cubicBezTo>
                  <a:cubicBezTo>
                    <a:pt x="90" y="95"/>
                    <a:pt x="104" y="98"/>
                    <a:pt x="130" y="104"/>
                  </a:cubicBezTo>
                  <a:cubicBezTo>
                    <a:pt x="164" y="113"/>
                    <a:pt x="191" y="119"/>
                    <a:pt x="208" y="130"/>
                  </a:cubicBezTo>
                  <a:cubicBezTo>
                    <a:pt x="232" y="146"/>
                    <a:pt x="243" y="166"/>
                    <a:pt x="243" y="194"/>
                  </a:cubicBezTo>
                  <a:cubicBezTo>
                    <a:pt x="243" y="253"/>
                    <a:pt x="201" y="288"/>
                    <a:pt x="122" y="288"/>
                  </a:cubicBezTo>
                  <a:cubicBezTo>
                    <a:pt x="48" y="288"/>
                    <a:pt x="6" y="253"/>
                    <a:pt x="0" y="195"/>
                  </a:cubicBezTo>
                  <a:lnTo>
                    <a:pt x="85" y="1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FA0788F6-B4B0-4834-AFB4-98F21B43FE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7727" y="1504398"/>
              <a:ext cx="1147763" cy="1231900"/>
            </a:xfrm>
            <a:custGeom>
              <a:avLst/>
              <a:gdLst>
                <a:gd name="T0" fmla="*/ 271 w 271"/>
                <a:gd name="T1" fmla="*/ 174 h 288"/>
                <a:gd name="T2" fmla="*/ 140 w 271"/>
                <a:gd name="T3" fmla="*/ 288 h 288"/>
                <a:gd name="T4" fmla="*/ 0 w 271"/>
                <a:gd name="T5" fmla="*/ 144 h 288"/>
                <a:gd name="T6" fmla="*/ 139 w 271"/>
                <a:gd name="T7" fmla="*/ 0 h 288"/>
                <a:gd name="T8" fmla="*/ 269 w 271"/>
                <a:gd name="T9" fmla="*/ 111 h 288"/>
                <a:gd name="T10" fmla="*/ 186 w 271"/>
                <a:gd name="T11" fmla="*/ 111 h 288"/>
                <a:gd name="T12" fmla="*/ 140 w 271"/>
                <a:gd name="T13" fmla="*/ 68 h 288"/>
                <a:gd name="T14" fmla="*/ 88 w 271"/>
                <a:gd name="T15" fmla="*/ 144 h 288"/>
                <a:gd name="T16" fmla="*/ 142 w 271"/>
                <a:gd name="T17" fmla="*/ 220 h 288"/>
                <a:gd name="T18" fmla="*/ 188 w 271"/>
                <a:gd name="T19" fmla="*/ 174 h 288"/>
                <a:gd name="T20" fmla="*/ 271 w 271"/>
                <a:gd name="T21" fmla="*/ 17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1" h="288">
                  <a:moveTo>
                    <a:pt x="271" y="174"/>
                  </a:moveTo>
                  <a:cubicBezTo>
                    <a:pt x="266" y="246"/>
                    <a:pt x="219" y="288"/>
                    <a:pt x="140" y="288"/>
                  </a:cubicBezTo>
                  <a:cubicBezTo>
                    <a:pt x="53" y="288"/>
                    <a:pt x="0" y="233"/>
                    <a:pt x="0" y="144"/>
                  </a:cubicBezTo>
                  <a:cubicBezTo>
                    <a:pt x="0" y="55"/>
                    <a:pt x="54" y="0"/>
                    <a:pt x="139" y="0"/>
                  </a:cubicBezTo>
                  <a:cubicBezTo>
                    <a:pt x="218" y="0"/>
                    <a:pt x="264" y="40"/>
                    <a:pt x="269" y="111"/>
                  </a:cubicBezTo>
                  <a:cubicBezTo>
                    <a:pt x="186" y="111"/>
                    <a:pt x="186" y="111"/>
                    <a:pt x="186" y="111"/>
                  </a:cubicBezTo>
                  <a:cubicBezTo>
                    <a:pt x="183" y="83"/>
                    <a:pt x="168" y="68"/>
                    <a:pt x="140" y="68"/>
                  </a:cubicBezTo>
                  <a:cubicBezTo>
                    <a:pt x="105" y="68"/>
                    <a:pt x="88" y="94"/>
                    <a:pt x="88" y="144"/>
                  </a:cubicBezTo>
                  <a:cubicBezTo>
                    <a:pt x="88" y="194"/>
                    <a:pt x="107" y="220"/>
                    <a:pt x="142" y="220"/>
                  </a:cubicBezTo>
                  <a:cubicBezTo>
                    <a:pt x="169" y="220"/>
                    <a:pt x="186" y="204"/>
                    <a:pt x="188" y="174"/>
                  </a:cubicBezTo>
                  <a:lnTo>
                    <a:pt x="271" y="1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F754B0DD-7999-4250-A4C0-0C3C1406927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6115" y="1539323"/>
              <a:ext cx="1144588" cy="1163638"/>
            </a:xfrm>
            <a:custGeom>
              <a:avLst/>
              <a:gdLst>
                <a:gd name="T0" fmla="*/ 0 w 721"/>
                <a:gd name="T1" fmla="*/ 0 h 733"/>
                <a:gd name="T2" fmla="*/ 237 w 721"/>
                <a:gd name="T3" fmla="*/ 0 h 733"/>
                <a:gd name="T4" fmla="*/ 360 w 721"/>
                <a:gd name="T5" fmla="*/ 474 h 733"/>
                <a:gd name="T6" fmla="*/ 491 w 721"/>
                <a:gd name="T7" fmla="*/ 0 h 733"/>
                <a:gd name="T8" fmla="*/ 721 w 721"/>
                <a:gd name="T9" fmla="*/ 0 h 733"/>
                <a:gd name="T10" fmla="*/ 478 w 721"/>
                <a:gd name="T11" fmla="*/ 733 h 733"/>
                <a:gd name="T12" fmla="*/ 245 w 721"/>
                <a:gd name="T13" fmla="*/ 733 h 733"/>
                <a:gd name="T14" fmla="*/ 0 w 721"/>
                <a:gd name="T15" fmla="*/ 0 h 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1" h="733">
                  <a:moveTo>
                    <a:pt x="0" y="0"/>
                  </a:moveTo>
                  <a:lnTo>
                    <a:pt x="237" y="0"/>
                  </a:lnTo>
                  <a:lnTo>
                    <a:pt x="360" y="474"/>
                  </a:lnTo>
                  <a:lnTo>
                    <a:pt x="491" y="0"/>
                  </a:lnTo>
                  <a:lnTo>
                    <a:pt x="721" y="0"/>
                  </a:lnTo>
                  <a:lnTo>
                    <a:pt x="478" y="733"/>
                  </a:lnTo>
                  <a:lnTo>
                    <a:pt x="245" y="73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50CBFC8A-B083-42B9-9504-2364FACEC5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652" y="1504398"/>
              <a:ext cx="1500188" cy="1231900"/>
            </a:xfrm>
            <a:custGeom>
              <a:avLst/>
              <a:gdLst>
                <a:gd name="T0" fmla="*/ 101 w 354"/>
                <a:gd name="T1" fmla="*/ 0 h 288"/>
                <a:gd name="T2" fmla="*/ 73 w 354"/>
                <a:gd name="T3" fmla="*/ 12 h 288"/>
                <a:gd name="T4" fmla="*/ 15 w 354"/>
                <a:gd name="T5" fmla="*/ 69 h 288"/>
                <a:gd name="T6" fmla="*/ 15 w 354"/>
                <a:gd name="T7" fmla="*/ 127 h 288"/>
                <a:gd name="T8" fmla="*/ 177 w 354"/>
                <a:gd name="T9" fmla="*/ 288 h 288"/>
                <a:gd name="T10" fmla="*/ 338 w 354"/>
                <a:gd name="T11" fmla="*/ 127 h 288"/>
                <a:gd name="T12" fmla="*/ 338 w 354"/>
                <a:gd name="T13" fmla="*/ 69 h 288"/>
                <a:gd name="T14" fmla="*/ 281 w 354"/>
                <a:gd name="T15" fmla="*/ 12 h 288"/>
                <a:gd name="T16" fmla="*/ 252 w 354"/>
                <a:gd name="T17" fmla="*/ 0 h 288"/>
                <a:gd name="T18" fmla="*/ 224 w 354"/>
                <a:gd name="T19" fmla="*/ 12 h 288"/>
                <a:gd name="T20" fmla="*/ 177 w 354"/>
                <a:gd name="T21" fmla="*/ 59 h 288"/>
                <a:gd name="T22" fmla="*/ 130 w 354"/>
                <a:gd name="T23" fmla="*/ 12 h 288"/>
                <a:gd name="T24" fmla="*/ 101 w 354"/>
                <a:gd name="T25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4" h="288">
                  <a:moveTo>
                    <a:pt x="101" y="0"/>
                  </a:moveTo>
                  <a:cubicBezTo>
                    <a:pt x="91" y="0"/>
                    <a:pt x="80" y="4"/>
                    <a:pt x="73" y="12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0" y="85"/>
                    <a:pt x="0" y="111"/>
                    <a:pt x="15" y="127"/>
                  </a:cubicBezTo>
                  <a:cubicBezTo>
                    <a:pt x="177" y="288"/>
                    <a:pt x="177" y="288"/>
                    <a:pt x="177" y="288"/>
                  </a:cubicBezTo>
                  <a:cubicBezTo>
                    <a:pt x="338" y="127"/>
                    <a:pt x="338" y="127"/>
                    <a:pt x="338" y="127"/>
                  </a:cubicBezTo>
                  <a:cubicBezTo>
                    <a:pt x="354" y="111"/>
                    <a:pt x="354" y="85"/>
                    <a:pt x="338" y="69"/>
                  </a:cubicBezTo>
                  <a:cubicBezTo>
                    <a:pt x="281" y="12"/>
                    <a:pt x="281" y="12"/>
                    <a:pt x="281" y="12"/>
                  </a:cubicBezTo>
                  <a:cubicBezTo>
                    <a:pt x="273" y="4"/>
                    <a:pt x="263" y="0"/>
                    <a:pt x="252" y="0"/>
                  </a:cubicBezTo>
                  <a:cubicBezTo>
                    <a:pt x="242" y="0"/>
                    <a:pt x="232" y="4"/>
                    <a:pt x="224" y="12"/>
                  </a:cubicBezTo>
                  <a:cubicBezTo>
                    <a:pt x="177" y="59"/>
                    <a:pt x="177" y="59"/>
                    <a:pt x="177" y="59"/>
                  </a:cubicBezTo>
                  <a:cubicBezTo>
                    <a:pt x="130" y="12"/>
                    <a:pt x="130" y="12"/>
                    <a:pt x="130" y="12"/>
                  </a:cubicBezTo>
                  <a:cubicBezTo>
                    <a:pt x="122" y="4"/>
                    <a:pt x="111" y="0"/>
                    <a:pt x="10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3EDE8E81-9781-4645-9DFD-79E2B61F7DE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806527" y="2471186"/>
              <a:ext cx="233363" cy="239713"/>
            </a:xfrm>
            <a:custGeom>
              <a:avLst/>
              <a:gdLst>
                <a:gd name="T0" fmla="*/ 27 w 55"/>
                <a:gd name="T1" fmla="*/ 56 h 56"/>
                <a:gd name="T2" fmla="*/ 0 w 55"/>
                <a:gd name="T3" fmla="*/ 28 h 56"/>
                <a:gd name="T4" fmla="*/ 27 w 55"/>
                <a:gd name="T5" fmla="*/ 0 h 56"/>
                <a:gd name="T6" fmla="*/ 55 w 55"/>
                <a:gd name="T7" fmla="*/ 28 h 56"/>
                <a:gd name="T8" fmla="*/ 27 w 55"/>
                <a:gd name="T9" fmla="*/ 56 h 56"/>
                <a:gd name="T10" fmla="*/ 27 w 55"/>
                <a:gd name="T11" fmla="*/ 5 h 56"/>
                <a:gd name="T12" fmla="*/ 6 w 55"/>
                <a:gd name="T13" fmla="*/ 28 h 56"/>
                <a:gd name="T14" fmla="*/ 27 w 55"/>
                <a:gd name="T15" fmla="*/ 51 h 56"/>
                <a:gd name="T16" fmla="*/ 49 w 55"/>
                <a:gd name="T17" fmla="*/ 28 h 56"/>
                <a:gd name="T18" fmla="*/ 27 w 55"/>
                <a:gd name="T19" fmla="*/ 5 h 56"/>
                <a:gd name="T20" fmla="*/ 22 w 55"/>
                <a:gd name="T21" fmla="*/ 44 h 56"/>
                <a:gd name="T22" fmla="*/ 16 w 55"/>
                <a:gd name="T23" fmla="*/ 44 h 56"/>
                <a:gd name="T24" fmla="*/ 16 w 55"/>
                <a:gd name="T25" fmla="*/ 13 h 56"/>
                <a:gd name="T26" fmla="*/ 28 w 55"/>
                <a:gd name="T27" fmla="*/ 13 h 56"/>
                <a:gd name="T28" fmla="*/ 40 w 55"/>
                <a:gd name="T29" fmla="*/ 22 h 56"/>
                <a:gd name="T30" fmla="*/ 31 w 55"/>
                <a:gd name="T31" fmla="*/ 30 h 56"/>
                <a:gd name="T32" fmla="*/ 40 w 55"/>
                <a:gd name="T33" fmla="*/ 44 h 56"/>
                <a:gd name="T34" fmla="*/ 34 w 55"/>
                <a:gd name="T35" fmla="*/ 44 h 56"/>
                <a:gd name="T36" fmla="*/ 26 w 55"/>
                <a:gd name="T37" fmla="*/ 31 h 56"/>
                <a:gd name="T38" fmla="*/ 22 w 55"/>
                <a:gd name="T39" fmla="*/ 31 h 56"/>
                <a:gd name="T40" fmla="*/ 22 w 55"/>
                <a:gd name="T41" fmla="*/ 44 h 56"/>
                <a:gd name="T42" fmla="*/ 27 w 55"/>
                <a:gd name="T43" fmla="*/ 26 h 56"/>
                <a:gd name="T44" fmla="*/ 34 w 55"/>
                <a:gd name="T45" fmla="*/ 21 h 56"/>
                <a:gd name="T46" fmla="*/ 28 w 55"/>
                <a:gd name="T47" fmla="*/ 17 h 56"/>
                <a:gd name="T48" fmla="*/ 22 w 55"/>
                <a:gd name="T49" fmla="*/ 17 h 56"/>
                <a:gd name="T50" fmla="*/ 22 w 55"/>
                <a:gd name="T51" fmla="*/ 26 h 56"/>
                <a:gd name="T52" fmla="*/ 27 w 55"/>
                <a:gd name="T53" fmla="*/ 2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5" h="56">
                  <a:moveTo>
                    <a:pt x="27" y="56"/>
                  </a:moveTo>
                  <a:cubicBezTo>
                    <a:pt x="11" y="56"/>
                    <a:pt x="0" y="44"/>
                    <a:pt x="0" y="28"/>
                  </a:cubicBezTo>
                  <a:cubicBezTo>
                    <a:pt x="0" y="11"/>
                    <a:pt x="12" y="0"/>
                    <a:pt x="27" y="0"/>
                  </a:cubicBezTo>
                  <a:cubicBezTo>
                    <a:pt x="42" y="0"/>
                    <a:pt x="55" y="11"/>
                    <a:pt x="55" y="28"/>
                  </a:cubicBezTo>
                  <a:cubicBezTo>
                    <a:pt x="55" y="45"/>
                    <a:pt x="42" y="56"/>
                    <a:pt x="27" y="56"/>
                  </a:cubicBezTo>
                  <a:close/>
                  <a:moveTo>
                    <a:pt x="27" y="5"/>
                  </a:moveTo>
                  <a:cubicBezTo>
                    <a:pt x="15" y="5"/>
                    <a:pt x="6" y="14"/>
                    <a:pt x="6" y="28"/>
                  </a:cubicBezTo>
                  <a:cubicBezTo>
                    <a:pt x="6" y="41"/>
                    <a:pt x="14" y="51"/>
                    <a:pt x="27" y="51"/>
                  </a:cubicBezTo>
                  <a:cubicBezTo>
                    <a:pt x="39" y="51"/>
                    <a:pt x="49" y="42"/>
                    <a:pt x="49" y="28"/>
                  </a:cubicBezTo>
                  <a:cubicBezTo>
                    <a:pt x="49" y="14"/>
                    <a:pt x="39" y="5"/>
                    <a:pt x="27" y="5"/>
                  </a:cubicBezTo>
                  <a:close/>
                  <a:moveTo>
                    <a:pt x="22" y="44"/>
                  </a:moveTo>
                  <a:cubicBezTo>
                    <a:pt x="16" y="44"/>
                    <a:pt x="16" y="44"/>
                    <a:pt x="16" y="44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36" y="13"/>
                    <a:pt x="40" y="16"/>
                    <a:pt x="40" y="22"/>
                  </a:cubicBezTo>
                  <a:cubicBezTo>
                    <a:pt x="40" y="27"/>
                    <a:pt x="36" y="30"/>
                    <a:pt x="31" y="30"/>
                  </a:cubicBezTo>
                  <a:cubicBezTo>
                    <a:pt x="40" y="44"/>
                    <a:pt x="40" y="44"/>
                    <a:pt x="40" y="44"/>
                  </a:cubicBezTo>
                  <a:cubicBezTo>
                    <a:pt x="34" y="44"/>
                    <a:pt x="34" y="44"/>
                    <a:pt x="34" y="44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2" y="31"/>
                    <a:pt x="22" y="31"/>
                    <a:pt x="22" y="31"/>
                  </a:cubicBezTo>
                  <a:lnTo>
                    <a:pt x="22" y="44"/>
                  </a:lnTo>
                  <a:close/>
                  <a:moveTo>
                    <a:pt x="27" y="26"/>
                  </a:moveTo>
                  <a:cubicBezTo>
                    <a:pt x="31" y="26"/>
                    <a:pt x="34" y="26"/>
                    <a:pt x="34" y="21"/>
                  </a:cubicBezTo>
                  <a:cubicBezTo>
                    <a:pt x="34" y="18"/>
                    <a:pt x="31" y="17"/>
                    <a:pt x="28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2" y="26"/>
                    <a:pt x="22" y="26"/>
                    <a:pt x="22" y="26"/>
                  </a:cubicBezTo>
                  <a:lnTo>
                    <a:pt x="27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62705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xt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25AEC46-6D54-4EEC-956E-3477AF6588BC}"/>
              </a:ext>
            </a:extLst>
          </p:cNvPr>
          <p:cNvSpPr txBox="1"/>
          <p:nvPr userDrawn="1"/>
        </p:nvSpPr>
        <p:spPr>
          <a:xfrm>
            <a:off x="504019" y="378061"/>
            <a:ext cx="5562784" cy="71061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342569" fontAlgn="base">
              <a:spcBef>
                <a:spcPts val="900"/>
              </a:spcBef>
            </a:pPr>
            <a:r>
              <a:rPr lang="en-US" sz="3600" b="1" dirty="0">
                <a:solidFill>
                  <a:srgbClr val="868686"/>
                </a:solidFill>
                <a:cs typeface="Arial" panose="020B0604020202020204" pitchFamily="34" charset="0"/>
              </a:rPr>
              <a:t>Next steps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" hasCustomPrompt="1"/>
          </p:nvPr>
        </p:nvSpPr>
        <p:spPr bwMode="gray">
          <a:xfrm>
            <a:off x="1970638" y="2054488"/>
            <a:ext cx="2506108" cy="3691220"/>
          </a:xfrm>
        </p:spPr>
        <p:txBody>
          <a:bodyPr vert="horz" lIns="0" tIns="0" rIns="0" bIns="0" rtlCol="0">
            <a:noAutofit/>
          </a:bodyPr>
          <a:lstStyle>
            <a:lvl1pPr algn="ctr">
              <a:buClrTx/>
              <a:defRPr lang="en-US" sz="2400" b="1" cap="none" baseline="0" dirty="0" smtClean="0">
                <a:solidFill>
                  <a:schemeClr val="accent2"/>
                </a:solidFill>
              </a:defRPr>
            </a:lvl1pPr>
            <a:lvl2pPr marL="0" indent="0" algn="ctr">
              <a:spcBef>
                <a:spcPts val="3150"/>
              </a:spcBef>
              <a:buClrTx/>
              <a:buNone/>
              <a:defRPr lang="en-US" dirty="0" smtClean="0">
                <a:solidFill>
                  <a:schemeClr val="tx2"/>
                </a:solidFill>
              </a:defRPr>
            </a:lvl2pPr>
            <a:lvl3pPr marL="130969" indent="-130969" algn="l">
              <a:spcBef>
                <a:spcPts val="900"/>
              </a:spcBef>
              <a:buClrTx/>
              <a:buFont typeface="Arial" panose="020B0604020202020204" pitchFamily="34" charset="0"/>
              <a:buChar char="•"/>
              <a:defRPr lang="en-US" sz="1050" baseline="0" dirty="0" smtClean="0">
                <a:solidFill>
                  <a:schemeClr val="tx2"/>
                </a:solidFill>
              </a:defRPr>
            </a:lvl3pPr>
            <a:lvl4pPr marL="260747" indent="-129779" algn="l">
              <a:buClrTx/>
              <a:buFont typeface="Arial" panose="020B0604020202020204" pitchFamily="34" charset="0"/>
              <a:buChar char="–"/>
              <a:defRPr lang="en-US" baseline="0" dirty="0" smtClean="0">
                <a:solidFill>
                  <a:schemeClr val="tx2"/>
                </a:solidFill>
              </a:defRPr>
            </a:lvl4pPr>
            <a:lvl5pPr marL="383381" indent="-122635" algn="l">
              <a:buClrTx/>
              <a:buFont typeface="Arial" panose="020B0604020202020204" pitchFamily="34" charset="0"/>
              <a:buChar char="•"/>
              <a:defRPr lang="en-US" dirty="0">
                <a:solidFill>
                  <a:schemeClr val="tx2"/>
                </a:solidFill>
              </a:defRPr>
            </a:lvl5pPr>
            <a:lvl6pPr marL="514350" indent="-130969" algn="l">
              <a:buClrTx/>
              <a:buFont typeface="Arial" panose="020B0604020202020204" pitchFamily="34" charset="0"/>
              <a:buChar char="–"/>
              <a:defRPr baseline="0">
                <a:solidFill>
                  <a:schemeClr val="tx2"/>
                </a:solidFill>
              </a:defRPr>
            </a:lvl6pPr>
            <a:lvl7pPr algn="l">
              <a:buClrTx/>
              <a:defRPr/>
            </a:lvl7pPr>
            <a:lvl8pPr algn="l">
              <a:buClrTx/>
              <a:defRPr/>
            </a:lvl8pPr>
            <a:lvl9pPr algn="l">
              <a:buClrTx/>
              <a:defRPr/>
            </a:lvl9pPr>
          </a:lstStyle>
          <a:p>
            <a:pPr lvl="0"/>
            <a:r>
              <a:rPr lang="en-US" dirty="0"/>
              <a:t>1</a:t>
            </a:r>
          </a:p>
          <a:p>
            <a:pPr lvl="1"/>
            <a:r>
              <a:rPr lang="en-US" dirty="0"/>
              <a:t>Body text</a:t>
            </a:r>
          </a:p>
          <a:p>
            <a:pPr lvl="2"/>
            <a:r>
              <a:rPr lang="en-US" dirty="0"/>
              <a:t>First-level bullet</a:t>
            </a:r>
          </a:p>
          <a:p>
            <a:pPr lvl="3"/>
            <a:r>
              <a:rPr lang="en-US" dirty="0"/>
              <a:t>Second-level bullet</a:t>
            </a:r>
          </a:p>
          <a:p>
            <a:pPr lvl="4"/>
            <a:r>
              <a:rPr lang="en-US" dirty="0"/>
              <a:t>Third-level bullet</a:t>
            </a:r>
          </a:p>
          <a:p>
            <a:pPr lvl="5"/>
            <a:r>
              <a:rPr lang="en-US" dirty="0"/>
              <a:t>Fourth-level bullet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2" hasCustomPrompt="1"/>
          </p:nvPr>
        </p:nvSpPr>
        <p:spPr bwMode="gray">
          <a:xfrm>
            <a:off x="4819451" y="2054488"/>
            <a:ext cx="2506108" cy="3691220"/>
          </a:xfrm>
        </p:spPr>
        <p:txBody>
          <a:bodyPr vert="horz" lIns="0" tIns="0" rIns="0" bIns="0" rtlCol="0">
            <a:noAutofit/>
          </a:bodyPr>
          <a:lstStyle>
            <a:lvl1pPr algn="ctr">
              <a:buClrTx/>
              <a:defRPr lang="en-US" sz="2400" b="1" cap="none" baseline="0" dirty="0" smtClean="0">
                <a:solidFill>
                  <a:schemeClr val="accent2"/>
                </a:solidFill>
              </a:defRPr>
            </a:lvl1pPr>
            <a:lvl2pPr marL="0" indent="0" algn="ctr">
              <a:spcBef>
                <a:spcPts val="3150"/>
              </a:spcBef>
              <a:buClrTx/>
              <a:buNone/>
              <a:defRPr lang="en-US" dirty="0" smtClean="0">
                <a:solidFill>
                  <a:schemeClr val="tx2"/>
                </a:solidFill>
              </a:defRPr>
            </a:lvl2pPr>
            <a:lvl3pPr marL="130969" indent="-130969" algn="l">
              <a:spcBef>
                <a:spcPts val="900"/>
              </a:spcBef>
              <a:buClrTx/>
              <a:buFont typeface="Arial" panose="020B0604020202020204" pitchFamily="34" charset="0"/>
              <a:buChar char="•"/>
              <a:defRPr lang="en-US" sz="1050" dirty="0" smtClean="0">
                <a:solidFill>
                  <a:schemeClr val="tx2"/>
                </a:solidFill>
              </a:defRPr>
            </a:lvl3pPr>
            <a:lvl4pPr marL="260747" indent="-129779" algn="l">
              <a:buClrTx/>
              <a:buFont typeface="Arial" panose="020B0604020202020204" pitchFamily="34" charset="0"/>
              <a:buChar char="–"/>
              <a:defRPr lang="en-US" dirty="0" smtClean="0">
                <a:solidFill>
                  <a:schemeClr val="tx2"/>
                </a:solidFill>
              </a:defRPr>
            </a:lvl4pPr>
            <a:lvl5pPr marL="383381" indent="-122635" algn="l">
              <a:buClrTx/>
              <a:buFont typeface="Arial" panose="020B0604020202020204" pitchFamily="34" charset="0"/>
              <a:buChar char="•"/>
              <a:defRPr lang="en-US" baseline="0" dirty="0">
                <a:solidFill>
                  <a:schemeClr val="tx2"/>
                </a:solidFill>
              </a:defRPr>
            </a:lvl5pPr>
            <a:lvl6pPr marL="514350" indent="-130969" algn="l">
              <a:buClrTx/>
              <a:buFont typeface="Arial" panose="020B0604020202020204" pitchFamily="34" charset="0"/>
              <a:buChar char="–"/>
              <a:defRPr>
                <a:solidFill>
                  <a:schemeClr val="tx2"/>
                </a:solidFill>
              </a:defRPr>
            </a:lvl6pPr>
            <a:lvl7pPr algn="l">
              <a:buClrTx/>
              <a:defRPr/>
            </a:lvl7pPr>
            <a:lvl8pPr algn="l">
              <a:buClrTx/>
              <a:defRPr/>
            </a:lvl8pPr>
            <a:lvl9pPr algn="l">
              <a:buClrTx/>
              <a:defRPr/>
            </a:lvl9pPr>
          </a:lstStyle>
          <a:p>
            <a:pPr lvl="0"/>
            <a:r>
              <a:rPr lang="en-US" dirty="0"/>
              <a:t>2</a:t>
            </a:r>
          </a:p>
          <a:p>
            <a:pPr lvl="1"/>
            <a:r>
              <a:rPr lang="en-US" dirty="0"/>
              <a:t>Body text</a:t>
            </a:r>
          </a:p>
          <a:p>
            <a:pPr lvl="2"/>
            <a:r>
              <a:rPr lang="en-US" dirty="0"/>
              <a:t>First-level bullet</a:t>
            </a:r>
          </a:p>
          <a:p>
            <a:pPr lvl="3"/>
            <a:r>
              <a:rPr lang="en-US" dirty="0"/>
              <a:t>Second-level bullet</a:t>
            </a:r>
          </a:p>
          <a:p>
            <a:pPr lvl="4"/>
            <a:r>
              <a:rPr lang="en-US" dirty="0"/>
              <a:t>Third-level bullet</a:t>
            </a:r>
          </a:p>
          <a:p>
            <a:pPr lvl="5"/>
            <a:r>
              <a:rPr lang="en-US" dirty="0"/>
              <a:t>Fourth-level bullet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18" hasCustomPrompt="1"/>
          </p:nvPr>
        </p:nvSpPr>
        <p:spPr bwMode="gray">
          <a:xfrm>
            <a:off x="7668263" y="2054488"/>
            <a:ext cx="2506108" cy="3691220"/>
          </a:xfrm>
        </p:spPr>
        <p:txBody>
          <a:bodyPr vert="horz" lIns="0" tIns="0" rIns="0" bIns="0" rtlCol="0">
            <a:noAutofit/>
          </a:bodyPr>
          <a:lstStyle>
            <a:lvl1pPr algn="ctr">
              <a:buClrTx/>
              <a:defRPr lang="en-US" sz="2400" b="1" cap="none" baseline="0" dirty="0" smtClean="0">
                <a:solidFill>
                  <a:schemeClr val="accent2"/>
                </a:solidFill>
              </a:defRPr>
            </a:lvl1pPr>
            <a:lvl2pPr marL="0" indent="0" algn="ctr">
              <a:spcBef>
                <a:spcPts val="3150"/>
              </a:spcBef>
              <a:buClrTx/>
              <a:buNone/>
              <a:defRPr lang="en-US" dirty="0" smtClean="0">
                <a:solidFill>
                  <a:schemeClr val="tx2"/>
                </a:solidFill>
              </a:defRPr>
            </a:lvl2pPr>
            <a:lvl3pPr marL="130969" indent="-130969" algn="l">
              <a:spcBef>
                <a:spcPts val="900"/>
              </a:spcBef>
              <a:buClrTx/>
              <a:buFont typeface="Arial" panose="020B0604020202020204" pitchFamily="34" charset="0"/>
              <a:buChar char="•"/>
              <a:defRPr lang="en-US" sz="1050" dirty="0" smtClean="0">
                <a:solidFill>
                  <a:schemeClr val="tx2"/>
                </a:solidFill>
              </a:defRPr>
            </a:lvl3pPr>
            <a:lvl4pPr marL="260747" indent="-129779" algn="l">
              <a:buClrTx/>
              <a:buFont typeface="Arial" panose="020B0604020202020204" pitchFamily="34" charset="0"/>
              <a:buChar char="–"/>
              <a:defRPr lang="en-US" dirty="0" smtClean="0">
                <a:solidFill>
                  <a:schemeClr val="tx2"/>
                </a:solidFill>
              </a:defRPr>
            </a:lvl4pPr>
            <a:lvl5pPr marL="383381" indent="-123825" algn="l">
              <a:buClrTx/>
              <a:buFont typeface="Arial" panose="020B0604020202020204" pitchFamily="34" charset="0"/>
              <a:buChar char="•"/>
              <a:defRPr lang="en-US" dirty="0">
                <a:solidFill>
                  <a:schemeClr val="tx2"/>
                </a:solidFill>
              </a:defRPr>
            </a:lvl5pPr>
            <a:lvl6pPr marL="514350" indent="-130969" algn="l">
              <a:buClrTx/>
              <a:buFont typeface="Arial" panose="020B0604020202020204" pitchFamily="34" charset="0"/>
              <a:buChar char="–"/>
              <a:defRPr>
                <a:solidFill>
                  <a:schemeClr val="tx2"/>
                </a:solidFill>
              </a:defRPr>
            </a:lvl6pPr>
            <a:lvl7pPr algn="l">
              <a:buClrTx/>
              <a:defRPr/>
            </a:lvl7pPr>
            <a:lvl8pPr algn="l">
              <a:buClrTx/>
              <a:defRPr/>
            </a:lvl8pPr>
            <a:lvl9pPr algn="l">
              <a:buClrTx/>
              <a:defRPr/>
            </a:lvl9pPr>
          </a:lstStyle>
          <a:p>
            <a:pPr lvl="0"/>
            <a:r>
              <a:rPr lang="en-US" dirty="0"/>
              <a:t>3</a:t>
            </a:r>
          </a:p>
          <a:p>
            <a:pPr lvl="1"/>
            <a:r>
              <a:rPr lang="en-US" dirty="0"/>
              <a:t>Body text</a:t>
            </a:r>
          </a:p>
          <a:p>
            <a:pPr lvl="2"/>
            <a:r>
              <a:rPr lang="en-US" dirty="0"/>
              <a:t>First-level bullet</a:t>
            </a:r>
          </a:p>
          <a:p>
            <a:pPr lvl="3"/>
            <a:r>
              <a:rPr lang="en-US" dirty="0"/>
              <a:t>Second-level bullet</a:t>
            </a:r>
          </a:p>
          <a:p>
            <a:pPr lvl="4"/>
            <a:r>
              <a:rPr lang="en-US" dirty="0"/>
              <a:t>Third-level bullet</a:t>
            </a:r>
          </a:p>
          <a:p>
            <a:pPr lvl="5"/>
            <a:r>
              <a:rPr lang="en-US" dirty="0"/>
              <a:t>Fourth-level bullet</a:t>
            </a:r>
          </a:p>
        </p:txBody>
      </p:sp>
    </p:spTree>
    <p:extLst>
      <p:ext uri="{BB962C8B-B14F-4D97-AF65-F5344CB8AC3E}">
        <p14:creationId xmlns:p14="http://schemas.microsoft.com/office/powerpoint/2010/main" val="393155863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25AEC46-6D54-4EEC-956E-3477AF6588BC}"/>
              </a:ext>
            </a:extLst>
          </p:cNvPr>
          <p:cNvSpPr txBox="1"/>
          <p:nvPr userDrawn="1"/>
        </p:nvSpPr>
        <p:spPr>
          <a:xfrm>
            <a:off x="499874" y="378061"/>
            <a:ext cx="4089993" cy="71061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342569" fontAlgn="base">
              <a:spcBef>
                <a:spcPts val="900"/>
              </a:spcBef>
            </a:pPr>
            <a:r>
              <a:rPr lang="en-US" sz="3600" b="1" dirty="0">
                <a:solidFill>
                  <a:srgbClr val="868686"/>
                </a:solidFill>
                <a:cs typeface="Arial" panose="020B0604020202020204" pitchFamily="34" charset="0"/>
              </a:rPr>
              <a:t>In closing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557931" y="1767532"/>
            <a:ext cx="8588452" cy="3977640"/>
          </a:xfrm>
        </p:spPr>
        <p:txBody>
          <a:bodyPr/>
          <a:lstStyle>
            <a:lvl1pPr>
              <a:buClrTx/>
              <a:defRPr sz="1350" b="1" cap="none" baseline="0">
                <a:solidFill>
                  <a:schemeClr val="tx2"/>
                </a:solidFill>
              </a:defRPr>
            </a:lvl1pPr>
            <a:lvl2pPr marL="0" indent="0">
              <a:buClrTx/>
              <a:buFontTx/>
              <a:buNone/>
              <a:defRPr baseline="0">
                <a:solidFill>
                  <a:schemeClr val="tx2"/>
                </a:solidFill>
              </a:defRPr>
            </a:lvl2pPr>
            <a:lvl3pPr marL="129779" indent="-129779">
              <a:buClrTx/>
              <a:buFont typeface="Arial" panose="020B0604020202020204" pitchFamily="34" charset="0"/>
              <a:buChar char="•"/>
              <a:defRPr baseline="0">
                <a:solidFill>
                  <a:schemeClr val="tx2"/>
                </a:solidFill>
              </a:defRPr>
            </a:lvl3pPr>
            <a:lvl4pPr marL="260747" indent="-130969">
              <a:buClrTx/>
              <a:buFont typeface="Arial" panose="020B0604020202020204" pitchFamily="34" charset="0"/>
              <a:buChar char="–"/>
              <a:defRPr>
                <a:solidFill>
                  <a:schemeClr val="tx2"/>
                </a:solidFill>
              </a:defRPr>
            </a:lvl4pPr>
            <a:lvl5pPr marL="382191" indent="-121444">
              <a:buClrTx/>
              <a:buFont typeface="Arial" panose="020B0604020202020204" pitchFamily="34" charset="0"/>
              <a:buChar char="•"/>
              <a:defRPr baseline="0">
                <a:solidFill>
                  <a:schemeClr val="tx2"/>
                </a:solidFill>
              </a:defRPr>
            </a:lvl5pPr>
            <a:lvl6pPr marL="511969" indent="-129779">
              <a:buClrTx/>
              <a:buFont typeface="Arial" panose="020B0604020202020204" pitchFamily="34" charset="0"/>
              <a:buChar char="–"/>
              <a:defRPr/>
            </a:lvl6pPr>
            <a:lvl7pPr marL="642938" indent="-130969">
              <a:buClrTx/>
              <a:buFont typeface="Arial" panose="020B0604020202020204" pitchFamily="34" charset="0"/>
              <a:buChar char="•"/>
              <a:defRPr/>
            </a:lvl7pPr>
            <a:lvl8pPr marL="772716" indent="-129779">
              <a:buClrTx/>
              <a:buFont typeface="Arial" panose="020B0604020202020204" pitchFamily="34" charset="0"/>
              <a:buChar char="–"/>
              <a:defRPr/>
            </a:lvl8pPr>
            <a:lvl9pPr marL="902494" indent="-129779">
              <a:buClrTx/>
              <a:buFont typeface="Arial" panose="020B0604020202020204" pitchFamily="34" charset="0"/>
              <a:buChar char="•"/>
              <a:defRPr/>
            </a:lvl9pPr>
          </a:lstStyle>
          <a:p>
            <a:pPr lvl="0"/>
            <a:r>
              <a:rPr lang="en-US" dirty="0"/>
              <a:t>Click to add Header</a:t>
            </a:r>
          </a:p>
          <a:p>
            <a:pPr lvl="1"/>
            <a:r>
              <a:rPr lang="en-US" dirty="0"/>
              <a:t>Body text</a:t>
            </a:r>
          </a:p>
          <a:p>
            <a:pPr lvl="2"/>
            <a:r>
              <a:rPr lang="en-US" dirty="0"/>
              <a:t>First-level bullet</a:t>
            </a:r>
          </a:p>
          <a:p>
            <a:pPr lvl="3"/>
            <a:r>
              <a:rPr lang="en-US" dirty="0"/>
              <a:t>Second-level bullet</a:t>
            </a:r>
          </a:p>
          <a:p>
            <a:pPr lvl="4"/>
            <a:r>
              <a:rPr lang="en-US" dirty="0"/>
              <a:t>Third-level bullet</a:t>
            </a:r>
          </a:p>
          <a:p>
            <a:pPr lvl="5"/>
            <a:r>
              <a:rPr lang="en-US" dirty="0"/>
              <a:t>Fourth-level bullet</a:t>
            </a:r>
          </a:p>
          <a:p>
            <a:pPr lvl="6"/>
            <a:r>
              <a:rPr lang="en-US" dirty="0"/>
              <a:t>Fifth-level bullet</a:t>
            </a:r>
          </a:p>
          <a:p>
            <a:pPr lvl="7"/>
            <a:r>
              <a:rPr lang="en-US" dirty="0"/>
              <a:t>Sixth-level bullet</a:t>
            </a:r>
          </a:p>
          <a:p>
            <a:pPr lvl="8"/>
            <a:r>
              <a:rPr lang="en-US" dirty="0"/>
              <a:t>Seventh-level bullet</a:t>
            </a:r>
          </a:p>
        </p:txBody>
      </p:sp>
    </p:spTree>
    <p:extLst>
      <p:ext uri="{BB962C8B-B14F-4D97-AF65-F5344CB8AC3E}">
        <p14:creationId xmlns:p14="http://schemas.microsoft.com/office/powerpoint/2010/main" val="68012039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571795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7 Parter-bran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FF5A7F6-20C2-4507-801C-E1C2059285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7931" y="1637977"/>
            <a:ext cx="4682948" cy="2011680"/>
          </a:xfrm>
        </p:spPr>
        <p:txBody>
          <a:bodyPr rIns="0" anchor="b" anchorCtr="0"/>
          <a:lstStyle>
            <a:lvl1pPr>
              <a:lnSpc>
                <a:spcPct val="90000"/>
              </a:lnSpc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DCBD58C-46E5-4558-A43C-9B624EDDC132}"/>
              </a:ext>
            </a:extLst>
          </p:cNvPr>
          <p:cNvGrpSpPr/>
          <p:nvPr userDrawn="1"/>
        </p:nvGrpSpPr>
        <p:grpSpPr>
          <a:xfrm>
            <a:off x="557929" y="5835587"/>
            <a:ext cx="2872536" cy="352779"/>
            <a:chOff x="557784" y="429541"/>
            <a:chExt cx="2871788" cy="352779"/>
          </a:xfrm>
        </p:grpSpPr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DA33C252-4717-4352-8A54-FA89468DF2C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62537" y="439542"/>
              <a:ext cx="1377022" cy="340505"/>
            </a:xfrm>
            <a:custGeom>
              <a:avLst/>
              <a:gdLst>
                <a:gd name="T0" fmla="*/ 701 w 1134"/>
                <a:gd name="T1" fmla="*/ 273 h 278"/>
                <a:gd name="T2" fmla="*/ 675 w 1134"/>
                <a:gd name="T3" fmla="*/ 248 h 278"/>
                <a:gd name="T4" fmla="*/ 701 w 1134"/>
                <a:gd name="T5" fmla="*/ 109 h 278"/>
                <a:gd name="T6" fmla="*/ 645 w 1134"/>
                <a:gd name="T7" fmla="*/ 84 h 278"/>
                <a:gd name="T8" fmla="*/ 576 w 1134"/>
                <a:gd name="T9" fmla="*/ 79 h 278"/>
                <a:gd name="T10" fmla="*/ 576 w 1134"/>
                <a:gd name="T11" fmla="*/ 278 h 278"/>
                <a:gd name="T12" fmla="*/ 645 w 1134"/>
                <a:gd name="T13" fmla="*/ 273 h 278"/>
                <a:gd name="T14" fmla="*/ 426 w 1134"/>
                <a:gd name="T15" fmla="*/ 222 h 278"/>
                <a:gd name="T16" fmla="*/ 299 w 1134"/>
                <a:gd name="T17" fmla="*/ 189 h 278"/>
                <a:gd name="T18" fmla="*/ 461 w 1134"/>
                <a:gd name="T19" fmla="*/ 175 h 278"/>
                <a:gd name="T20" fmla="*/ 267 w 1134"/>
                <a:gd name="T21" fmla="*/ 178 h 278"/>
                <a:gd name="T22" fmla="*/ 456 w 1134"/>
                <a:gd name="T23" fmla="*/ 222 h 278"/>
                <a:gd name="T24" fmla="*/ 59 w 1134"/>
                <a:gd name="T25" fmla="*/ 25 h 278"/>
                <a:gd name="T26" fmla="*/ 86 w 1134"/>
                <a:gd name="T27" fmla="*/ 0 h 278"/>
                <a:gd name="T28" fmla="*/ 0 w 1134"/>
                <a:gd name="T29" fmla="*/ 25 h 278"/>
                <a:gd name="T30" fmla="*/ 27 w 1134"/>
                <a:gd name="T31" fmla="*/ 247 h 278"/>
                <a:gd name="T32" fmla="*/ 0 w 1134"/>
                <a:gd name="T33" fmla="*/ 273 h 278"/>
                <a:gd name="T34" fmla="*/ 86 w 1134"/>
                <a:gd name="T35" fmla="*/ 247 h 278"/>
                <a:gd name="T36" fmla="*/ 59 w 1134"/>
                <a:gd name="T37" fmla="*/ 138 h 278"/>
                <a:gd name="T38" fmla="*/ 196 w 1134"/>
                <a:gd name="T39" fmla="*/ 247 h 278"/>
                <a:gd name="T40" fmla="*/ 168 w 1134"/>
                <a:gd name="T41" fmla="*/ 273 h 278"/>
                <a:gd name="T42" fmla="*/ 255 w 1134"/>
                <a:gd name="T43" fmla="*/ 247 h 278"/>
                <a:gd name="T44" fmla="*/ 227 w 1134"/>
                <a:gd name="T45" fmla="*/ 25 h 278"/>
                <a:gd name="T46" fmla="*/ 255 w 1134"/>
                <a:gd name="T47" fmla="*/ 0 h 278"/>
                <a:gd name="T48" fmla="*/ 168 w 1134"/>
                <a:gd name="T49" fmla="*/ 25 h 278"/>
                <a:gd name="T50" fmla="*/ 196 w 1134"/>
                <a:gd name="T51" fmla="*/ 114 h 278"/>
                <a:gd name="T52" fmla="*/ 996 w 1134"/>
                <a:gd name="T53" fmla="*/ 248 h 278"/>
                <a:gd name="T54" fmla="*/ 971 w 1134"/>
                <a:gd name="T55" fmla="*/ 163 h 278"/>
                <a:gd name="T56" fmla="*/ 1078 w 1134"/>
                <a:gd name="T57" fmla="*/ 163 h 278"/>
                <a:gd name="T58" fmla="*/ 1053 w 1134"/>
                <a:gd name="T59" fmla="*/ 248 h 278"/>
                <a:gd name="T60" fmla="*/ 1134 w 1134"/>
                <a:gd name="T61" fmla="*/ 273 h 278"/>
                <a:gd name="T62" fmla="*/ 1109 w 1134"/>
                <a:gd name="T63" fmla="*/ 248 h 278"/>
                <a:gd name="T64" fmla="*/ 1030 w 1134"/>
                <a:gd name="T65" fmla="*/ 79 h 278"/>
                <a:gd name="T66" fmla="*/ 971 w 1134"/>
                <a:gd name="T67" fmla="*/ 0 h 278"/>
                <a:gd name="T68" fmla="*/ 915 w 1134"/>
                <a:gd name="T69" fmla="*/ 24 h 278"/>
                <a:gd name="T70" fmla="*/ 940 w 1134"/>
                <a:gd name="T71" fmla="*/ 248 h 278"/>
                <a:gd name="T72" fmla="*/ 915 w 1134"/>
                <a:gd name="T73" fmla="*/ 273 h 278"/>
                <a:gd name="T74" fmla="*/ 996 w 1134"/>
                <a:gd name="T75" fmla="*/ 248 h 278"/>
                <a:gd name="T76" fmla="*/ 580 w 1134"/>
                <a:gd name="T77" fmla="*/ 104 h 278"/>
                <a:gd name="T78" fmla="*/ 580 w 1134"/>
                <a:gd name="T79" fmla="*/ 252 h 278"/>
                <a:gd name="T80" fmla="*/ 366 w 1134"/>
                <a:gd name="T81" fmla="*/ 104 h 278"/>
                <a:gd name="T82" fmla="*/ 299 w 1134"/>
                <a:gd name="T83" fmla="*/ 164 h 278"/>
                <a:gd name="T84" fmla="*/ 859 w 1134"/>
                <a:gd name="T85" fmla="*/ 224 h 278"/>
                <a:gd name="T86" fmla="*/ 897 w 1134"/>
                <a:gd name="T87" fmla="*/ 109 h 278"/>
                <a:gd name="T88" fmla="*/ 859 w 1134"/>
                <a:gd name="T89" fmla="*/ 84 h 278"/>
                <a:gd name="T90" fmla="*/ 829 w 1134"/>
                <a:gd name="T91" fmla="*/ 36 h 278"/>
                <a:gd name="T92" fmla="*/ 799 w 1134"/>
                <a:gd name="T93" fmla="*/ 84 h 278"/>
                <a:gd name="T94" fmla="*/ 829 w 1134"/>
                <a:gd name="T95" fmla="*/ 109 h 278"/>
                <a:gd name="T96" fmla="*/ 879 w 1134"/>
                <a:gd name="T97" fmla="*/ 275 h 278"/>
                <a:gd name="T98" fmla="*/ 897 w 1134"/>
                <a:gd name="T99" fmla="*/ 248 h 278"/>
                <a:gd name="T100" fmla="*/ 859 w 1134"/>
                <a:gd name="T101" fmla="*/ 224 h 278"/>
                <a:gd name="T102" fmla="*/ 801 w 1134"/>
                <a:gd name="T103" fmla="*/ 273 h 278"/>
                <a:gd name="T104" fmla="*/ 787 w 1134"/>
                <a:gd name="T105" fmla="*/ 249 h 278"/>
                <a:gd name="T106" fmla="*/ 768 w 1134"/>
                <a:gd name="T107" fmla="*/ 0 h 278"/>
                <a:gd name="T108" fmla="*/ 712 w 1134"/>
                <a:gd name="T109" fmla="*/ 24 h 278"/>
                <a:gd name="T110" fmla="*/ 737 w 1134"/>
                <a:gd name="T111" fmla="*/ 224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34" h="278">
                  <a:moveTo>
                    <a:pt x="645" y="273"/>
                  </a:moveTo>
                  <a:cubicBezTo>
                    <a:pt x="701" y="273"/>
                    <a:pt x="701" y="273"/>
                    <a:pt x="701" y="273"/>
                  </a:cubicBezTo>
                  <a:cubicBezTo>
                    <a:pt x="701" y="248"/>
                    <a:pt x="701" y="248"/>
                    <a:pt x="701" y="248"/>
                  </a:cubicBezTo>
                  <a:cubicBezTo>
                    <a:pt x="675" y="248"/>
                    <a:pt x="675" y="248"/>
                    <a:pt x="675" y="248"/>
                  </a:cubicBezTo>
                  <a:cubicBezTo>
                    <a:pt x="675" y="109"/>
                    <a:pt x="675" y="109"/>
                    <a:pt x="675" y="109"/>
                  </a:cubicBezTo>
                  <a:cubicBezTo>
                    <a:pt x="701" y="109"/>
                    <a:pt x="701" y="109"/>
                    <a:pt x="701" y="109"/>
                  </a:cubicBezTo>
                  <a:cubicBezTo>
                    <a:pt x="701" y="84"/>
                    <a:pt x="701" y="84"/>
                    <a:pt x="701" y="84"/>
                  </a:cubicBezTo>
                  <a:cubicBezTo>
                    <a:pt x="645" y="84"/>
                    <a:pt x="645" y="84"/>
                    <a:pt x="645" y="84"/>
                  </a:cubicBezTo>
                  <a:cubicBezTo>
                    <a:pt x="645" y="112"/>
                    <a:pt x="645" y="112"/>
                    <a:pt x="645" y="112"/>
                  </a:cubicBezTo>
                  <a:cubicBezTo>
                    <a:pt x="629" y="91"/>
                    <a:pt x="605" y="79"/>
                    <a:pt x="576" y="79"/>
                  </a:cubicBezTo>
                  <a:cubicBezTo>
                    <a:pt x="523" y="79"/>
                    <a:pt x="483" y="122"/>
                    <a:pt x="483" y="178"/>
                  </a:cubicBezTo>
                  <a:cubicBezTo>
                    <a:pt x="483" y="235"/>
                    <a:pt x="523" y="278"/>
                    <a:pt x="576" y="278"/>
                  </a:cubicBezTo>
                  <a:cubicBezTo>
                    <a:pt x="605" y="278"/>
                    <a:pt x="629" y="265"/>
                    <a:pt x="645" y="245"/>
                  </a:cubicBezTo>
                  <a:lnTo>
                    <a:pt x="645" y="273"/>
                  </a:lnTo>
                  <a:close/>
                  <a:moveTo>
                    <a:pt x="456" y="222"/>
                  </a:moveTo>
                  <a:cubicBezTo>
                    <a:pt x="426" y="222"/>
                    <a:pt x="426" y="222"/>
                    <a:pt x="426" y="222"/>
                  </a:cubicBezTo>
                  <a:cubicBezTo>
                    <a:pt x="415" y="241"/>
                    <a:pt x="395" y="253"/>
                    <a:pt x="367" y="253"/>
                  </a:cubicBezTo>
                  <a:cubicBezTo>
                    <a:pt x="325" y="253"/>
                    <a:pt x="302" y="227"/>
                    <a:pt x="299" y="189"/>
                  </a:cubicBezTo>
                  <a:cubicBezTo>
                    <a:pt x="461" y="189"/>
                    <a:pt x="461" y="189"/>
                    <a:pt x="461" y="189"/>
                  </a:cubicBezTo>
                  <a:cubicBezTo>
                    <a:pt x="461" y="175"/>
                    <a:pt x="461" y="175"/>
                    <a:pt x="461" y="175"/>
                  </a:cubicBezTo>
                  <a:cubicBezTo>
                    <a:pt x="461" y="118"/>
                    <a:pt x="424" y="79"/>
                    <a:pt x="366" y="79"/>
                  </a:cubicBezTo>
                  <a:cubicBezTo>
                    <a:pt x="308" y="79"/>
                    <a:pt x="267" y="120"/>
                    <a:pt x="267" y="178"/>
                  </a:cubicBezTo>
                  <a:cubicBezTo>
                    <a:pt x="267" y="237"/>
                    <a:pt x="308" y="278"/>
                    <a:pt x="366" y="278"/>
                  </a:cubicBezTo>
                  <a:cubicBezTo>
                    <a:pt x="409" y="278"/>
                    <a:pt x="442" y="257"/>
                    <a:pt x="456" y="222"/>
                  </a:cubicBezTo>
                  <a:moveTo>
                    <a:pt x="59" y="114"/>
                  </a:moveTo>
                  <a:cubicBezTo>
                    <a:pt x="59" y="25"/>
                    <a:pt x="59" y="25"/>
                    <a:pt x="59" y="25"/>
                  </a:cubicBezTo>
                  <a:cubicBezTo>
                    <a:pt x="86" y="25"/>
                    <a:pt x="86" y="25"/>
                    <a:pt x="86" y="25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7" y="247"/>
                    <a:pt x="27" y="247"/>
                    <a:pt x="27" y="247"/>
                  </a:cubicBezTo>
                  <a:cubicBezTo>
                    <a:pt x="0" y="247"/>
                    <a:pt x="0" y="247"/>
                    <a:pt x="0" y="24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6" y="273"/>
                    <a:pt x="86" y="273"/>
                    <a:pt x="86" y="273"/>
                  </a:cubicBezTo>
                  <a:cubicBezTo>
                    <a:pt x="86" y="247"/>
                    <a:pt x="86" y="247"/>
                    <a:pt x="86" y="247"/>
                  </a:cubicBezTo>
                  <a:cubicBezTo>
                    <a:pt x="59" y="247"/>
                    <a:pt x="59" y="247"/>
                    <a:pt x="59" y="247"/>
                  </a:cubicBezTo>
                  <a:cubicBezTo>
                    <a:pt x="59" y="138"/>
                    <a:pt x="59" y="138"/>
                    <a:pt x="59" y="138"/>
                  </a:cubicBezTo>
                  <a:cubicBezTo>
                    <a:pt x="196" y="138"/>
                    <a:pt x="196" y="138"/>
                    <a:pt x="196" y="138"/>
                  </a:cubicBezTo>
                  <a:cubicBezTo>
                    <a:pt x="196" y="247"/>
                    <a:pt x="196" y="247"/>
                    <a:pt x="196" y="247"/>
                  </a:cubicBezTo>
                  <a:cubicBezTo>
                    <a:pt x="168" y="247"/>
                    <a:pt x="168" y="247"/>
                    <a:pt x="168" y="247"/>
                  </a:cubicBezTo>
                  <a:cubicBezTo>
                    <a:pt x="168" y="273"/>
                    <a:pt x="168" y="273"/>
                    <a:pt x="168" y="273"/>
                  </a:cubicBezTo>
                  <a:cubicBezTo>
                    <a:pt x="255" y="273"/>
                    <a:pt x="255" y="273"/>
                    <a:pt x="255" y="273"/>
                  </a:cubicBezTo>
                  <a:cubicBezTo>
                    <a:pt x="255" y="247"/>
                    <a:pt x="255" y="247"/>
                    <a:pt x="255" y="247"/>
                  </a:cubicBezTo>
                  <a:cubicBezTo>
                    <a:pt x="227" y="247"/>
                    <a:pt x="227" y="247"/>
                    <a:pt x="227" y="247"/>
                  </a:cubicBezTo>
                  <a:cubicBezTo>
                    <a:pt x="227" y="25"/>
                    <a:pt x="227" y="25"/>
                    <a:pt x="227" y="25"/>
                  </a:cubicBezTo>
                  <a:cubicBezTo>
                    <a:pt x="255" y="25"/>
                    <a:pt x="255" y="25"/>
                    <a:pt x="255" y="25"/>
                  </a:cubicBezTo>
                  <a:cubicBezTo>
                    <a:pt x="255" y="0"/>
                    <a:pt x="255" y="0"/>
                    <a:pt x="255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25"/>
                    <a:pt x="168" y="25"/>
                    <a:pt x="168" y="25"/>
                  </a:cubicBezTo>
                  <a:cubicBezTo>
                    <a:pt x="196" y="25"/>
                    <a:pt x="196" y="25"/>
                    <a:pt x="196" y="25"/>
                  </a:cubicBezTo>
                  <a:cubicBezTo>
                    <a:pt x="196" y="114"/>
                    <a:pt x="196" y="114"/>
                    <a:pt x="196" y="114"/>
                  </a:cubicBezTo>
                  <a:lnTo>
                    <a:pt x="59" y="114"/>
                  </a:lnTo>
                  <a:close/>
                  <a:moveTo>
                    <a:pt x="996" y="248"/>
                  </a:moveTo>
                  <a:cubicBezTo>
                    <a:pt x="971" y="248"/>
                    <a:pt x="971" y="248"/>
                    <a:pt x="971" y="248"/>
                  </a:cubicBezTo>
                  <a:cubicBezTo>
                    <a:pt x="971" y="163"/>
                    <a:pt x="971" y="163"/>
                    <a:pt x="971" y="163"/>
                  </a:cubicBezTo>
                  <a:cubicBezTo>
                    <a:pt x="971" y="124"/>
                    <a:pt x="991" y="104"/>
                    <a:pt x="1026" y="104"/>
                  </a:cubicBezTo>
                  <a:cubicBezTo>
                    <a:pt x="1058" y="104"/>
                    <a:pt x="1078" y="124"/>
                    <a:pt x="1078" y="163"/>
                  </a:cubicBezTo>
                  <a:cubicBezTo>
                    <a:pt x="1078" y="248"/>
                    <a:pt x="1078" y="248"/>
                    <a:pt x="1078" y="248"/>
                  </a:cubicBezTo>
                  <a:cubicBezTo>
                    <a:pt x="1053" y="248"/>
                    <a:pt x="1053" y="248"/>
                    <a:pt x="1053" y="248"/>
                  </a:cubicBezTo>
                  <a:cubicBezTo>
                    <a:pt x="1053" y="273"/>
                    <a:pt x="1053" y="273"/>
                    <a:pt x="1053" y="273"/>
                  </a:cubicBezTo>
                  <a:cubicBezTo>
                    <a:pt x="1134" y="273"/>
                    <a:pt x="1134" y="273"/>
                    <a:pt x="1134" y="273"/>
                  </a:cubicBezTo>
                  <a:cubicBezTo>
                    <a:pt x="1134" y="248"/>
                    <a:pt x="1134" y="248"/>
                    <a:pt x="1134" y="248"/>
                  </a:cubicBezTo>
                  <a:cubicBezTo>
                    <a:pt x="1109" y="248"/>
                    <a:pt x="1109" y="248"/>
                    <a:pt x="1109" y="248"/>
                  </a:cubicBezTo>
                  <a:cubicBezTo>
                    <a:pt x="1109" y="163"/>
                    <a:pt x="1109" y="163"/>
                    <a:pt x="1109" y="163"/>
                  </a:cubicBezTo>
                  <a:cubicBezTo>
                    <a:pt x="1109" y="117"/>
                    <a:pt x="1081" y="79"/>
                    <a:pt x="1030" y="79"/>
                  </a:cubicBezTo>
                  <a:cubicBezTo>
                    <a:pt x="1003" y="79"/>
                    <a:pt x="983" y="89"/>
                    <a:pt x="971" y="105"/>
                  </a:cubicBezTo>
                  <a:cubicBezTo>
                    <a:pt x="971" y="0"/>
                    <a:pt x="971" y="0"/>
                    <a:pt x="971" y="0"/>
                  </a:cubicBezTo>
                  <a:cubicBezTo>
                    <a:pt x="915" y="0"/>
                    <a:pt x="915" y="0"/>
                    <a:pt x="915" y="0"/>
                  </a:cubicBezTo>
                  <a:cubicBezTo>
                    <a:pt x="915" y="24"/>
                    <a:pt x="915" y="24"/>
                    <a:pt x="915" y="24"/>
                  </a:cubicBezTo>
                  <a:cubicBezTo>
                    <a:pt x="940" y="24"/>
                    <a:pt x="940" y="24"/>
                    <a:pt x="940" y="24"/>
                  </a:cubicBezTo>
                  <a:cubicBezTo>
                    <a:pt x="940" y="248"/>
                    <a:pt x="940" y="248"/>
                    <a:pt x="940" y="248"/>
                  </a:cubicBezTo>
                  <a:cubicBezTo>
                    <a:pt x="915" y="248"/>
                    <a:pt x="915" y="248"/>
                    <a:pt x="915" y="248"/>
                  </a:cubicBezTo>
                  <a:cubicBezTo>
                    <a:pt x="915" y="273"/>
                    <a:pt x="915" y="273"/>
                    <a:pt x="915" y="273"/>
                  </a:cubicBezTo>
                  <a:cubicBezTo>
                    <a:pt x="996" y="273"/>
                    <a:pt x="996" y="273"/>
                    <a:pt x="996" y="273"/>
                  </a:cubicBezTo>
                  <a:lnTo>
                    <a:pt x="996" y="248"/>
                  </a:lnTo>
                  <a:close/>
                  <a:moveTo>
                    <a:pt x="514" y="178"/>
                  </a:moveTo>
                  <a:cubicBezTo>
                    <a:pt x="514" y="135"/>
                    <a:pt x="542" y="104"/>
                    <a:pt x="580" y="104"/>
                  </a:cubicBezTo>
                  <a:cubicBezTo>
                    <a:pt x="619" y="104"/>
                    <a:pt x="646" y="136"/>
                    <a:pt x="646" y="178"/>
                  </a:cubicBezTo>
                  <a:cubicBezTo>
                    <a:pt x="646" y="221"/>
                    <a:pt x="619" y="252"/>
                    <a:pt x="580" y="252"/>
                  </a:cubicBezTo>
                  <a:cubicBezTo>
                    <a:pt x="542" y="252"/>
                    <a:pt x="514" y="221"/>
                    <a:pt x="514" y="178"/>
                  </a:cubicBezTo>
                  <a:moveTo>
                    <a:pt x="366" y="104"/>
                  </a:moveTo>
                  <a:cubicBezTo>
                    <a:pt x="406" y="104"/>
                    <a:pt x="427" y="133"/>
                    <a:pt x="430" y="164"/>
                  </a:cubicBezTo>
                  <a:cubicBezTo>
                    <a:pt x="299" y="164"/>
                    <a:pt x="299" y="164"/>
                    <a:pt x="299" y="164"/>
                  </a:cubicBezTo>
                  <a:cubicBezTo>
                    <a:pt x="302" y="130"/>
                    <a:pt x="326" y="104"/>
                    <a:pt x="366" y="104"/>
                  </a:cubicBezTo>
                  <a:moveTo>
                    <a:pt x="859" y="224"/>
                  </a:moveTo>
                  <a:cubicBezTo>
                    <a:pt x="859" y="109"/>
                    <a:pt x="859" y="109"/>
                    <a:pt x="859" y="109"/>
                  </a:cubicBezTo>
                  <a:cubicBezTo>
                    <a:pt x="897" y="109"/>
                    <a:pt x="897" y="109"/>
                    <a:pt x="897" y="109"/>
                  </a:cubicBezTo>
                  <a:cubicBezTo>
                    <a:pt x="897" y="84"/>
                    <a:pt x="897" y="84"/>
                    <a:pt x="897" y="84"/>
                  </a:cubicBezTo>
                  <a:cubicBezTo>
                    <a:pt x="859" y="84"/>
                    <a:pt x="859" y="84"/>
                    <a:pt x="859" y="84"/>
                  </a:cubicBezTo>
                  <a:cubicBezTo>
                    <a:pt x="859" y="36"/>
                    <a:pt x="859" y="36"/>
                    <a:pt x="859" y="36"/>
                  </a:cubicBezTo>
                  <a:cubicBezTo>
                    <a:pt x="829" y="36"/>
                    <a:pt x="829" y="36"/>
                    <a:pt x="829" y="36"/>
                  </a:cubicBezTo>
                  <a:cubicBezTo>
                    <a:pt x="829" y="84"/>
                    <a:pt x="829" y="84"/>
                    <a:pt x="829" y="84"/>
                  </a:cubicBezTo>
                  <a:cubicBezTo>
                    <a:pt x="799" y="84"/>
                    <a:pt x="799" y="84"/>
                    <a:pt x="799" y="84"/>
                  </a:cubicBezTo>
                  <a:cubicBezTo>
                    <a:pt x="799" y="109"/>
                    <a:pt x="799" y="109"/>
                    <a:pt x="799" y="109"/>
                  </a:cubicBezTo>
                  <a:cubicBezTo>
                    <a:pt x="829" y="109"/>
                    <a:pt x="829" y="109"/>
                    <a:pt x="829" y="109"/>
                  </a:cubicBezTo>
                  <a:cubicBezTo>
                    <a:pt x="829" y="225"/>
                    <a:pt x="829" y="225"/>
                    <a:pt x="829" y="225"/>
                  </a:cubicBezTo>
                  <a:cubicBezTo>
                    <a:pt x="829" y="259"/>
                    <a:pt x="844" y="275"/>
                    <a:pt x="879" y="275"/>
                  </a:cubicBezTo>
                  <a:cubicBezTo>
                    <a:pt x="884" y="275"/>
                    <a:pt x="893" y="274"/>
                    <a:pt x="897" y="273"/>
                  </a:cubicBezTo>
                  <a:cubicBezTo>
                    <a:pt x="897" y="248"/>
                    <a:pt x="897" y="248"/>
                    <a:pt x="897" y="248"/>
                  </a:cubicBezTo>
                  <a:cubicBezTo>
                    <a:pt x="892" y="249"/>
                    <a:pt x="886" y="249"/>
                    <a:pt x="882" y="249"/>
                  </a:cubicBezTo>
                  <a:cubicBezTo>
                    <a:pt x="866" y="249"/>
                    <a:pt x="859" y="244"/>
                    <a:pt x="859" y="224"/>
                  </a:cubicBezTo>
                  <a:moveTo>
                    <a:pt x="783" y="275"/>
                  </a:moveTo>
                  <a:cubicBezTo>
                    <a:pt x="789" y="275"/>
                    <a:pt x="797" y="274"/>
                    <a:pt x="801" y="273"/>
                  </a:cubicBezTo>
                  <a:cubicBezTo>
                    <a:pt x="801" y="248"/>
                    <a:pt x="801" y="248"/>
                    <a:pt x="801" y="248"/>
                  </a:cubicBezTo>
                  <a:cubicBezTo>
                    <a:pt x="795" y="249"/>
                    <a:pt x="791" y="249"/>
                    <a:pt x="787" y="249"/>
                  </a:cubicBezTo>
                  <a:cubicBezTo>
                    <a:pt x="774" y="249"/>
                    <a:pt x="768" y="243"/>
                    <a:pt x="768" y="222"/>
                  </a:cubicBezTo>
                  <a:cubicBezTo>
                    <a:pt x="768" y="0"/>
                    <a:pt x="768" y="0"/>
                    <a:pt x="768" y="0"/>
                  </a:cubicBezTo>
                  <a:cubicBezTo>
                    <a:pt x="712" y="0"/>
                    <a:pt x="712" y="0"/>
                    <a:pt x="712" y="0"/>
                  </a:cubicBezTo>
                  <a:cubicBezTo>
                    <a:pt x="712" y="24"/>
                    <a:pt x="712" y="24"/>
                    <a:pt x="712" y="24"/>
                  </a:cubicBezTo>
                  <a:cubicBezTo>
                    <a:pt x="737" y="24"/>
                    <a:pt x="737" y="24"/>
                    <a:pt x="737" y="24"/>
                  </a:cubicBezTo>
                  <a:cubicBezTo>
                    <a:pt x="737" y="224"/>
                    <a:pt x="737" y="224"/>
                    <a:pt x="737" y="224"/>
                  </a:cubicBezTo>
                  <a:cubicBezTo>
                    <a:pt x="737" y="257"/>
                    <a:pt x="751" y="275"/>
                    <a:pt x="783" y="275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3B4BF5A9-FC5D-4223-860C-4029263F182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6125" y="429541"/>
              <a:ext cx="295044" cy="352779"/>
            </a:xfrm>
            <a:custGeom>
              <a:avLst/>
              <a:gdLst>
                <a:gd name="T0" fmla="*/ 85 w 243"/>
                <a:gd name="T1" fmla="*/ 195 h 288"/>
                <a:gd name="T2" fmla="*/ 125 w 243"/>
                <a:gd name="T3" fmla="*/ 223 h 288"/>
                <a:gd name="T4" fmla="*/ 158 w 243"/>
                <a:gd name="T5" fmla="*/ 203 h 288"/>
                <a:gd name="T6" fmla="*/ 110 w 243"/>
                <a:gd name="T7" fmla="*/ 176 h 288"/>
                <a:gd name="T8" fmla="*/ 36 w 243"/>
                <a:gd name="T9" fmla="*/ 150 h 288"/>
                <a:gd name="T10" fmla="*/ 5 w 243"/>
                <a:gd name="T11" fmla="*/ 87 h 288"/>
                <a:gd name="T12" fmla="*/ 119 w 243"/>
                <a:gd name="T13" fmla="*/ 0 h 288"/>
                <a:gd name="T14" fmla="*/ 236 w 243"/>
                <a:gd name="T15" fmla="*/ 86 h 288"/>
                <a:gd name="T16" fmla="*/ 153 w 243"/>
                <a:gd name="T17" fmla="*/ 86 h 288"/>
                <a:gd name="T18" fmla="*/ 118 w 243"/>
                <a:gd name="T19" fmla="*/ 62 h 288"/>
                <a:gd name="T20" fmla="*/ 90 w 243"/>
                <a:gd name="T21" fmla="*/ 80 h 288"/>
                <a:gd name="T22" fmla="*/ 130 w 243"/>
                <a:gd name="T23" fmla="*/ 104 h 288"/>
                <a:gd name="T24" fmla="*/ 208 w 243"/>
                <a:gd name="T25" fmla="*/ 130 h 288"/>
                <a:gd name="T26" fmla="*/ 243 w 243"/>
                <a:gd name="T27" fmla="*/ 194 h 288"/>
                <a:gd name="T28" fmla="*/ 122 w 243"/>
                <a:gd name="T29" fmla="*/ 288 h 288"/>
                <a:gd name="T30" fmla="*/ 0 w 243"/>
                <a:gd name="T31" fmla="*/ 195 h 288"/>
                <a:gd name="T32" fmla="*/ 85 w 243"/>
                <a:gd name="T33" fmla="*/ 195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3" h="288">
                  <a:moveTo>
                    <a:pt x="85" y="195"/>
                  </a:moveTo>
                  <a:cubicBezTo>
                    <a:pt x="90" y="216"/>
                    <a:pt x="101" y="223"/>
                    <a:pt x="125" y="223"/>
                  </a:cubicBezTo>
                  <a:cubicBezTo>
                    <a:pt x="146" y="223"/>
                    <a:pt x="158" y="215"/>
                    <a:pt x="158" y="203"/>
                  </a:cubicBezTo>
                  <a:cubicBezTo>
                    <a:pt x="158" y="186"/>
                    <a:pt x="142" y="185"/>
                    <a:pt x="110" y="176"/>
                  </a:cubicBezTo>
                  <a:cubicBezTo>
                    <a:pt x="72" y="166"/>
                    <a:pt x="48" y="158"/>
                    <a:pt x="36" y="150"/>
                  </a:cubicBezTo>
                  <a:cubicBezTo>
                    <a:pt x="15" y="135"/>
                    <a:pt x="5" y="114"/>
                    <a:pt x="5" y="87"/>
                  </a:cubicBezTo>
                  <a:cubicBezTo>
                    <a:pt x="5" y="34"/>
                    <a:pt x="47" y="0"/>
                    <a:pt x="119" y="0"/>
                  </a:cubicBezTo>
                  <a:cubicBezTo>
                    <a:pt x="189" y="0"/>
                    <a:pt x="231" y="31"/>
                    <a:pt x="236" y="86"/>
                  </a:cubicBezTo>
                  <a:cubicBezTo>
                    <a:pt x="153" y="86"/>
                    <a:pt x="153" y="86"/>
                    <a:pt x="153" y="86"/>
                  </a:cubicBezTo>
                  <a:cubicBezTo>
                    <a:pt x="150" y="70"/>
                    <a:pt x="139" y="62"/>
                    <a:pt x="118" y="62"/>
                  </a:cubicBezTo>
                  <a:cubicBezTo>
                    <a:pt x="99" y="62"/>
                    <a:pt x="90" y="68"/>
                    <a:pt x="90" y="80"/>
                  </a:cubicBezTo>
                  <a:cubicBezTo>
                    <a:pt x="90" y="95"/>
                    <a:pt x="104" y="98"/>
                    <a:pt x="130" y="104"/>
                  </a:cubicBezTo>
                  <a:cubicBezTo>
                    <a:pt x="164" y="113"/>
                    <a:pt x="191" y="119"/>
                    <a:pt x="208" y="130"/>
                  </a:cubicBezTo>
                  <a:cubicBezTo>
                    <a:pt x="232" y="146"/>
                    <a:pt x="243" y="166"/>
                    <a:pt x="243" y="194"/>
                  </a:cubicBezTo>
                  <a:cubicBezTo>
                    <a:pt x="243" y="253"/>
                    <a:pt x="201" y="288"/>
                    <a:pt x="122" y="288"/>
                  </a:cubicBezTo>
                  <a:cubicBezTo>
                    <a:pt x="48" y="288"/>
                    <a:pt x="6" y="253"/>
                    <a:pt x="0" y="195"/>
                  </a:cubicBezTo>
                  <a:lnTo>
                    <a:pt x="85" y="195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573687AF-83B0-450D-8DC8-60EB9C6A00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0580" y="429541"/>
              <a:ext cx="328685" cy="352779"/>
            </a:xfrm>
            <a:custGeom>
              <a:avLst/>
              <a:gdLst>
                <a:gd name="T0" fmla="*/ 271 w 271"/>
                <a:gd name="T1" fmla="*/ 174 h 288"/>
                <a:gd name="T2" fmla="*/ 140 w 271"/>
                <a:gd name="T3" fmla="*/ 288 h 288"/>
                <a:gd name="T4" fmla="*/ 0 w 271"/>
                <a:gd name="T5" fmla="*/ 144 h 288"/>
                <a:gd name="T6" fmla="*/ 139 w 271"/>
                <a:gd name="T7" fmla="*/ 0 h 288"/>
                <a:gd name="T8" fmla="*/ 269 w 271"/>
                <a:gd name="T9" fmla="*/ 111 h 288"/>
                <a:gd name="T10" fmla="*/ 186 w 271"/>
                <a:gd name="T11" fmla="*/ 111 h 288"/>
                <a:gd name="T12" fmla="*/ 140 w 271"/>
                <a:gd name="T13" fmla="*/ 68 h 288"/>
                <a:gd name="T14" fmla="*/ 88 w 271"/>
                <a:gd name="T15" fmla="*/ 144 h 288"/>
                <a:gd name="T16" fmla="*/ 142 w 271"/>
                <a:gd name="T17" fmla="*/ 220 h 288"/>
                <a:gd name="T18" fmla="*/ 188 w 271"/>
                <a:gd name="T19" fmla="*/ 174 h 288"/>
                <a:gd name="T20" fmla="*/ 271 w 271"/>
                <a:gd name="T21" fmla="*/ 17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1" h="288">
                  <a:moveTo>
                    <a:pt x="271" y="174"/>
                  </a:moveTo>
                  <a:cubicBezTo>
                    <a:pt x="266" y="246"/>
                    <a:pt x="219" y="288"/>
                    <a:pt x="140" y="288"/>
                  </a:cubicBezTo>
                  <a:cubicBezTo>
                    <a:pt x="53" y="288"/>
                    <a:pt x="0" y="233"/>
                    <a:pt x="0" y="144"/>
                  </a:cubicBezTo>
                  <a:cubicBezTo>
                    <a:pt x="0" y="55"/>
                    <a:pt x="54" y="0"/>
                    <a:pt x="139" y="0"/>
                  </a:cubicBezTo>
                  <a:cubicBezTo>
                    <a:pt x="218" y="0"/>
                    <a:pt x="264" y="40"/>
                    <a:pt x="269" y="111"/>
                  </a:cubicBezTo>
                  <a:cubicBezTo>
                    <a:pt x="186" y="111"/>
                    <a:pt x="186" y="111"/>
                    <a:pt x="186" y="111"/>
                  </a:cubicBezTo>
                  <a:cubicBezTo>
                    <a:pt x="183" y="83"/>
                    <a:pt x="168" y="68"/>
                    <a:pt x="140" y="68"/>
                  </a:cubicBezTo>
                  <a:cubicBezTo>
                    <a:pt x="105" y="68"/>
                    <a:pt x="88" y="94"/>
                    <a:pt x="88" y="144"/>
                  </a:cubicBezTo>
                  <a:cubicBezTo>
                    <a:pt x="88" y="194"/>
                    <a:pt x="107" y="220"/>
                    <a:pt x="142" y="220"/>
                  </a:cubicBezTo>
                  <a:cubicBezTo>
                    <a:pt x="169" y="220"/>
                    <a:pt x="186" y="204"/>
                    <a:pt x="188" y="174"/>
                  </a:cubicBezTo>
                  <a:lnTo>
                    <a:pt x="271" y="174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7223532E-5DB1-4038-AECB-BE4DCA7062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6534" y="439542"/>
              <a:ext cx="327776" cy="333231"/>
            </a:xfrm>
            <a:custGeom>
              <a:avLst/>
              <a:gdLst>
                <a:gd name="T0" fmla="*/ 0 w 721"/>
                <a:gd name="T1" fmla="*/ 0 h 733"/>
                <a:gd name="T2" fmla="*/ 237 w 721"/>
                <a:gd name="T3" fmla="*/ 0 h 733"/>
                <a:gd name="T4" fmla="*/ 360 w 721"/>
                <a:gd name="T5" fmla="*/ 474 h 733"/>
                <a:gd name="T6" fmla="*/ 491 w 721"/>
                <a:gd name="T7" fmla="*/ 0 h 733"/>
                <a:gd name="T8" fmla="*/ 721 w 721"/>
                <a:gd name="T9" fmla="*/ 0 h 733"/>
                <a:gd name="T10" fmla="*/ 478 w 721"/>
                <a:gd name="T11" fmla="*/ 733 h 733"/>
                <a:gd name="T12" fmla="*/ 245 w 721"/>
                <a:gd name="T13" fmla="*/ 733 h 733"/>
                <a:gd name="T14" fmla="*/ 0 w 721"/>
                <a:gd name="T15" fmla="*/ 0 h 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1" h="733">
                  <a:moveTo>
                    <a:pt x="0" y="0"/>
                  </a:moveTo>
                  <a:lnTo>
                    <a:pt x="237" y="0"/>
                  </a:lnTo>
                  <a:lnTo>
                    <a:pt x="360" y="474"/>
                  </a:lnTo>
                  <a:lnTo>
                    <a:pt x="491" y="0"/>
                  </a:lnTo>
                  <a:lnTo>
                    <a:pt x="721" y="0"/>
                  </a:lnTo>
                  <a:lnTo>
                    <a:pt x="478" y="733"/>
                  </a:lnTo>
                  <a:lnTo>
                    <a:pt x="245" y="7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73C378A2-0EF8-441E-95AB-D981F911782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784" y="429541"/>
              <a:ext cx="429609" cy="352779"/>
            </a:xfrm>
            <a:custGeom>
              <a:avLst/>
              <a:gdLst>
                <a:gd name="T0" fmla="*/ 101 w 354"/>
                <a:gd name="T1" fmla="*/ 0 h 288"/>
                <a:gd name="T2" fmla="*/ 73 w 354"/>
                <a:gd name="T3" fmla="*/ 12 h 288"/>
                <a:gd name="T4" fmla="*/ 15 w 354"/>
                <a:gd name="T5" fmla="*/ 69 h 288"/>
                <a:gd name="T6" fmla="*/ 15 w 354"/>
                <a:gd name="T7" fmla="*/ 127 h 288"/>
                <a:gd name="T8" fmla="*/ 177 w 354"/>
                <a:gd name="T9" fmla="*/ 288 h 288"/>
                <a:gd name="T10" fmla="*/ 338 w 354"/>
                <a:gd name="T11" fmla="*/ 127 h 288"/>
                <a:gd name="T12" fmla="*/ 338 w 354"/>
                <a:gd name="T13" fmla="*/ 69 h 288"/>
                <a:gd name="T14" fmla="*/ 281 w 354"/>
                <a:gd name="T15" fmla="*/ 12 h 288"/>
                <a:gd name="T16" fmla="*/ 252 w 354"/>
                <a:gd name="T17" fmla="*/ 0 h 288"/>
                <a:gd name="T18" fmla="*/ 224 w 354"/>
                <a:gd name="T19" fmla="*/ 12 h 288"/>
                <a:gd name="T20" fmla="*/ 177 w 354"/>
                <a:gd name="T21" fmla="*/ 59 h 288"/>
                <a:gd name="T22" fmla="*/ 130 w 354"/>
                <a:gd name="T23" fmla="*/ 12 h 288"/>
                <a:gd name="T24" fmla="*/ 101 w 354"/>
                <a:gd name="T25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4" h="288">
                  <a:moveTo>
                    <a:pt x="101" y="0"/>
                  </a:moveTo>
                  <a:cubicBezTo>
                    <a:pt x="91" y="0"/>
                    <a:pt x="80" y="4"/>
                    <a:pt x="73" y="12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0" y="85"/>
                    <a:pt x="0" y="111"/>
                    <a:pt x="15" y="127"/>
                  </a:cubicBezTo>
                  <a:cubicBezTo>
                    <a:pt x="177" y="288"/>
                    <a:pt x="177" y="288"/>
                    <a:pt x="177" y="288"/>
                  </a:cubicBezTo>
                  <a:cubicBezTo>
                    <a:pt x="338" y="127"/>
                    <a:pt x="338" y="127"/>
                    <a:pt x="338" y="127"/>
                  </a:cubicBezTo>
                  <a:cubicBezTo>
                    <a:pt x="354" y="111"/>
                    <a:pt x="354" y="85"/>
                    <a:pt x="338" y="69"/>
                  </a:cubicBezTo>
                  <a:cubicBezTo>
                    <a:pt x="281" y="12"/>
                    <a:pt x="281" y="12"/>
                    <a:pt x="281" y="12"/>
                  </a:cubicBezTo>
                  <a:cubicBezTo>
                    <a:pt x="273" y="4"/>
                    <a:pt x="263" y="0"/>
                    <a:pt x="252" y="0"/>
                  </a:cubicBezTo>
                  <a:cubicBezTo>
                    <a:pt x="242" y="0"/>
                    <a:pt x="232" y="4"/>
                    <a:pt x="224" y="12"/>
                  </a:cubicBezTo>
                  <a:cubicBezTo>
                    <a:pt x="177" y="59"/>
                    <a:pt x="177" y="59"/>
                    <a:pt x="177" y="59"/>
                  </a:cubicBezTo>
                  <a:cubicBezTo>
                    <a:pt x="130" y="12"/>
                    <a:pt x="130" y="12"/>
                    <a:pt x="130" y="12"/>
                  </a:cubicBezTo>
                  <a:cubicBezTo>
                    <a:pt x="122" y="4"/>
                    <a:pt x="111" y="0"/>
                    <a:pt x="101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63A10B27-C0C7-41AB-B1C5-0D3C1AEAD97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62744" y="706400"/>
              <a:ext cx="66828" cy="68647"/>
            </a:xfrm>
            <a:custGeom>
              <a:avLst/>
              <a:gdLst>
                <a:gd name="T0" fmla="*/ 27 w 55"/>
                <a:gd name="T1" fmla="*/ 56 h 56"/>
                <a:gd name="T2" fmla="*/ 0 w 55"/>
                <a:gd name="T3" fmla="*/ 28 h 56"/>
                <a:gd name="T4" fmla="*/ 27 w 55"/>
                <a:gd name="T5" fmla="*/ 0 h 56"/>
                <a:gd name="T6" fmla="*/ 55 w 55"/>
                <a:gd name="T7" fmla="*/ 28 h 56"/>
                <a:gd name="T8" fmla="*/ 27 w 55"/>
                <a:gd name="T9" fmla="*/ 56 h 56"/>
                <a:gd name="T10" fmla="*/ 27 w 55"/>
                <a:gd name="T11" fmla="*/ 5 h 56"/>
                <a:gd name="T12" fmla="*/ 6 w 55"/>
                <a:gd name="T13" fmla="*/ 28 h 56"/>
                <a:gd name="T14" fmla="*/ 27 w 55"/>
                <a:gd name="T15" fmla="*/ 51 h 56"/>
                <a:gd name="T16" fmla="*/ 49 w 55"/>
                <a:gd name="T17" fmla="*/ 28 h 56"/>
                <a:gd name="T18" fmla="*/ 27 w 55"/>
                <a:gd name="T19" fmla="*/ 5 h 56"/>
                <a:gd name="T20" fmla="*/ 22 w 55"/>
                <a:gd name="T21" fmla="*/ 44 h 56"/>
                <a:gd name="T22" fmla="*/ 16 w 55"/>
                <a:gd name="T23" fmla="*/ 44 h 56"/>
                <a:gd name="T24" fmla="*/ 16 w 55"/>
                <a:gd name="T25" fmla="*/ 13 h 56"/>
                <a:gd name="T26" fmla="*/ 28 w 55"/>
                <a:gd name="T27" fmla="*/ 13 h 56"/>
                <a:gd name="T28" fmla="*/ 40 w 55"/>
                <a:gd name="T29" fmla="*/ 22 h 56"/>
                <a:gd name="T30" fmla="*/ 31 w 55"/>
                <a:gd name="T31" fmla="*/ 30 h 56"/>
                <a:gd name="T32" fmla="*/ 40 w 55"/>
                <a:gd name="T33" fmla="*/ 44 h 56"/>
                <a:gd name="T34" fmla="*/ 34 w 55"/>
                <a:gd name="T35" fmla="*/ 44 h 56"/>
                <a:gd name="T36" fmla="*/ 26 w 55"/>
                <a:gd name="T37" fmla="*/ 31 h 56"/>
                <a:gd name="T38" fmla="*/ 22 w 55"/>
                <a:gd name="T39" fmla="*/ 31 h 56"/>
                <a:gd name="T40" fmla="*/ 22 w 55"/>
                <a:gd name="T41" fmla="*/ 44 h 56"/>
                <a:gd name="T42" fmla="*/ 27 w 55"/>
                <a:gd name="T43" fmla="*/ 26 h 56"/>
                <a:gd name="T44" fmla="*/ 34 w 55"/>
                <a:gd name="T45" fmla="*/ 21 h 56"/>
                <a:gd name="T46" fmla="*/ 28 w 55"/>
                <a:gd name="T47" fmla="*/ 17 h 56"/>
                <a:gd name="T48" fmla="*/ 22 w 55"/>
                <a:gd name="T49" fmla="*/ 17 h 56"/>
                <a:gd name="T50" fmla="*/ 22 w 55"/>
                <a:gd name="T51" fmla="*/ 26 h 56"/>
                <a:gd name="T52" fmla="*/ 27 w 55"/>
                <a:gd name="T53" fmla="*/ 2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5" h="56">
                  <a:moveTo>
                    <a:pt x="27" y="56"/>
                  </a:moveTo>
                  <a:cubicBezTo>
                    <a:pt x="11" y="56"/>
                    <a:pt x="0" y="44"/>
                    <a:pt x="0" y="28"/>
                  </a:cubicBezTo>
                  <a:cubicBezTo>
                    <a:pt x="0" y="11"/>
                    <a:pt x="12" y="0"/>
                    <a:pt x="27" y="0"/>
                  </a:cubicBezTo>
                  <a:cubicBezTo>
                    <a:pt x="42" y="0"/>
                    <a:pt x="55" y="11"/>
                    <a:pt x="55" y="28"/>
                  </a:cubicBezTo>
                  <a:cubicBezTo>
                    <a:pt x="55" y="45"/>
                    <a:pt x="42" y="56"/>
                    <a:pt x="27" y="56"/>
                  </a:cubicBezTo>
                  <a:close/>
                  <a:moveTo>
                    <a:pt x="27" y="5"/>
                  </a:moveTo>
                  <a:cubicBezTo>
                    <a:pt x="15" y="5"/>
                    <a:pt x="6" y="14"/>
                    <a:pt x="6" y="28"/>
                  </a:cubicBezTo>
                  <a:cubicBezTo>
                    <a:pt x="6" y="41"/>
                    <a:pt x="14" y="51"/>
                    <a:pt x="27" y="51"/>
                  </a:cubicBezTo>
                  <a:cubicBezTo>
                    <a:pt x="39" y="51"/>
                    <a:pt x="49" y="42"/>
                    <a:pt x="49" y="28"/>
                  </a:cubicBezTo>
                  <a:cubicBezTo>
                    <a:pt x="49" y="14"/>
                    <a:pt x="39" y="5"/>
                    <a:pt x="27" y="5"/>
                  </a:cubicBezTo>
                  <a:close/>
                  <a:moveTo>
                    <a:pt x="22" y="44"/>
                  </a:moveTo>
                  <a:cubicBezTo>
                    <a:pt x="16" y="44"/>
                    <a:pt x="16" y="44"/>
                    <a:pt x="16" y="44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36" y="13"/>
                    <a:pt x="40" y="16"/>
                    <a:pt x="40" y="22"/>
                  </a:cubicBezTo>
                  <a:cubicBezTo>
                    <a:pt x="40" y="27"/>
                    <a:pt x="36" y="30"/>
                    <a:pt x="31" y="30"/>
                  </a:cubicBezTo>
                  <a:cubicBezTo>
                    <a:pt x="40" y="44"/>
                    <a:pt x="40" y="44"/>
                    <a:pt x="40" y="44"/>
                  </a:cubicBezTo>
                  <a:cubicBezTo>
                    <a:pt x="34" y="44"/>
                    <a:pt x="34" y="44"/>
                    <a:pt x="34" y="44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2" y="31"/>
                    <a:pt x="22" y="31"/>
                    <a:pt x="22" y="31"/>
                  </a:cubicBezTo>
                  <a:lnTo>
                    <a:pt x="22" y="44"/>
                  </a:lnTo>
                  <a:close/>
                  <a:moveTo>
                    <a:pt x="27" y="26"/>
                  </a:moveTo>
                  <a:cubicBezTo>
                    <a:pt x="31" y="26"/>
                    <a:pt x="34" y="26"/>
                    <a:pt x="34" y="21"/>
                  </a:cubicBezTo>
                  <a:cubicBezTo>
                    <a:pt x="34" y="18"/>
                    <a:pt x="31" y="17"/>
                    <a:pt x="28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2" y="26"/>
                    <a:pt x="22" y="26"/>
                    <a:pt x="22" y="26"/>
                  </a:cubicBezTo>
                  <a:lnTo>
                    <a:pt x="27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+mn-lt"/>
              </a:endParaRPr>
            </a:p>
          </p:txBody>
        </p:sp>
      </p:grp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CD005736-4228-4541-9830-748A037770A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7930" y="3886593"/>
            <a:ext cx="3582950" cy="1262324"/>
          </a:xfrm>
        </p:spPr>
        <p:txBody>
          <a:bodyPr/>
          <a:lstStyle>
            <a:lvl1pPr>
              <a:defRPr lang="en-US" sz="1500" b="1" kern="1200" dirty="0">
                <a:solidFill>
                  <a:schemeClr val="tx2"/>
                </a:solidFill>
                <a:latin typeface="CVS Health Sans" panose="020B0504020202020204" pitchFamily="34" charset="0"/>
                <a:ea typeface="+mn-ea"/>
                <a:cs typeface="+mn-cs"/>
              </a:defRPr>
            </a:lvl1pPr>
            <a:lvl2pPr marL="0" indent="0">
              <a:spcBef>
                <a:spcPts val="0"/>
              </a:spcBef>
              <a:spcAft>
                <a:spcPts val="2400"/>
              </a:spcAft>
              <a:buFontTx/>
              <a:buNone/>
              <a:defRPr sz="1300">
                <a:solidFill>
                  <a:schemeClr val="tx2"/>
                </a:solidFill>
              </a:defRPr>
            </a:lvl2pPr>
            <a:lvl3pPr marL="0" indent="0">
              <a:buFontTx/>
              <a:buNone/>
              <a:defRPr sz="1200">
                <a:solidFill>
                  <a:schemeClr val="tx2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marL="0" lvl="0" indent="0" algn="l" defTabSz="457200" rtl="0" eaLnBrk="1" latinLnBrk="0" hangingPunct="1">
              <a:lnSpc>
                <a:spcPct val="108000"/>
              </a:lnSpc>
              <a:spcBef>
                <a:spcPts val="1800"/>
              </a:spcBef>
              <a:buClrTx/>
              <a:buFont typeface="Arial"/>
              <a:buNone/>
            </a:pPr>
            <a:r>
              <a:rPr lang="en-US" dirty="0"/>
              <a:t>Presenter name</a:t>
            </a:r>
          </a:p>
          <a:p>
            <a:pPr lvl="1"/>
            <a:r>
              <a:rPr lang="en-US" dirty="0"/>
              <a:t>Presenter title</a:t>
            </a:r>
          </a:p>
          <a:p>
            <a:pPr lvl="2"/>
            <a:r>
              <a:rPr lang="en-US" dirty="0"/>
              <a:t>Date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6871D9-AE12-49B5-A916-42628F61B8D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49347" y="566377"/>
            <a:ext cx="1463421" cy="649224"/>
          </a:xfrm>
          <a:solidFill>
            <a:schemeClr val="bg2"/>
          </a:solidFill>
        </p:spPr>
        <p:txBody>
          <a:bodyPr anchor="ctr"/>
          <a:lstStyle>
            <a:lvl1pPr algn="ctr">
              <a:defRPr sz="1100"/>
            </a:lvl1pPr>
          </a:lstStyle>
          <a:p>
            <a:r>
              <a:rPr lang="en-US" dirty="0"/>
              <a:t>PARTNER LOGO</a:t>
            </a:r>
          </a:p>
        </p:txBody>
      </p:sp>
    </p:spTree>
    <p:extLst>
      <p:ext uri="{BB962C8B-B14F-4D97-AF65-F5344CB8AC3E}">
        <p14:creationId xmlns:p14="http://schemas.microsoft.com/office/powerpoint/2010/main" val="219139293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5139F72-CEC0-495F-8477-192D60A880E2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1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3" name="Content Placeholder 8">
            <a:extLst>
              <a:ext uri="{FF2B5EF4-FFF2-40B4-BE49-F238E27FC236}">
                <a16:creationId xmlns:a16="http://schemas.microsoft.com/office/drawing/2014/main" id="{935A177A-64AC-49B1-9D97-25A4DB841CAD}"/>
              </a:ext>
            </a:extLst>
          </p:cNvPr>
          <p:cNvSpPr txBox="1">
            <a:spLocks/>
          </p:cNvSpPr>
          <p:nvPr userDrawn="1"/>
        </p:nvSpPr>
        <p:spPr>
          <a:xfrm>
            <a:off x="557929" y="6376946"/>
            <a:ext cx="352459" cy="228600"/>
          </a:xfrm>
          <a:prstGeom prst="rect">
            <a:avLst/>
          </a:prstGeom>
        </p:spPr>
        <p:txBody>
          <a:bodyPr lIns="0" rIns="0" anchor="ctr"/>
          <a:lstStyle>
            <a:lvl1pPr mar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Tx/>
              <a:buNone/>
              <a:tabLst>
                <a:tab pos="1201738" algn="l"/>
              </a:tabLst>
              <a:defRPr sz="800" b="0" i="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1pPr>
            <a:lvl2pPr marL="200025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2pPr>
            <a:lvl3pPr marL="398463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3pPr>
            <a:lvl4pPr marL="622300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4pPr>
            <a:lvl5pPr marL="806450" indent="-182563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8743595-4496-5147-A886-7D133864DF76}" type="slidenum">
              <a:rPr lang="en-US" sz="750" b="1" smtClean="0">
                <a:solidFill>
                  <a:prstClr val="white"/>
                </a:solidFill>
                <a:latin typeface="Arial"/>
                <a:ea typeface="Open Sans" panose="020B0606030504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750" b="1" dirty="0">
              <a:solidFill>
                <a:prstClr val="white"/>
              </a:solidFill>
              <a:latin typeface="Arial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8">
            <a:extLst>
              <a:ext uri="{FF2B5EF4-FFF2-40B4-BE49-F238E27FC236}">
                <a16:creationId xmlns:a16="http://schemas.microsoft.com/office/drawing/2014/main" id="{F35D44D1-CF2C-4331-B380-083F7ABF73CB}"/>
              </a:ext>
            </a:extLst>
          </p:cNvPr>
          <p:cNvSpPr txBox="1">
            <a:spLocks/>
          </p:cNvSpPr>
          <p:nvPr userDrawn="1"/>
        </p:nvSpPr>
        <p:spPr>
          <a:xfrm>
            <a:off x="859762" y="6376946"/>
            <a:ext cx="4765460" cy="2286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Tx/>
              <a:buNone/>
              <a:tabLst>
                <a:tab pos="1201738" algn="l"/>
              </a:tabLst>
              <a:defRPr sz="800" b="0" i="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1pPr>
            <a:lvl2pPr marL="200025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2pPr>
            <a:lvl3pPr marL="398463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3pPr>
            <a:lvl4pPr marL="622300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4pPr>
            <a:lvl5pPr marL="806450" indent="-182563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 dirty="0">
                <a:solidFill>
                  <a:prstClr val="white"/>
                </a:solidFill>
                <a:latin typeface="Arial"/>
                <a:cs typeface="Arial" panose="020B0604020202020204" pitchFamily="34" charset="0"/>
              </a:rPr>
              <a:t>©2020 CVS Health and/or one of its affiliates. Confidential and proprietary.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4F02B14-26DC-47C5-BE74-75AB1C1533A3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923847" y="6373316"/>
            <a:ext cx="1705573" cy="157138"/>
            <a:chOff x="1011652" y="1504398"/>
            <a:chExt cx="10028238" cy="1231900"/>
          </a:xfrm>
          <a:solidFill>
            <a:schemeClr val="bg1"/>
          </a:solidFill>
        </p:grpSpPr>
        <p:sp>
          <p:nvSpPr>
            <p:cNvPr id="14" name="Freeform 4">
              <a:extLst>
                <a:ext uri="{FF2B5EF4-FFF2-40B4-BE49-F238E27FC236}">
                  <a16:creationId xmlns:a16="http://schemas.microsoft.com/office/drawing/2014/main" id="{C03C60BD-E208-4793-B163-0391E0673C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17027" y="1539323"/>
              <a:ext cx="4808538" cy="1189038"/>
            </a:xfrm>
            <a:custGeom>
              <a:avLst/>
              <a:gdLst>
                <a:gd name="T0" fmla="*/ 701 w 1134"/>
                <a:gd name="T1" fmla="*/ 273 h 278"/>
                <a:gd name="T2" fmla="*/ 675 w 1134"/>
                <a:gd name="T3" fmla="*/ 248 h 278"/>
                <a:gd name="T4" fmla="*/ 701 w 1134"/>
                <a:gd name="T5" fmla="*/ 109 h 278"/>
                <a:gd name="T6" fmla="*/ 645 w 1134"/>
                <a:gd name="T7" fmla="*/ 84 h 278"/>
                <a:gd name="T8" fmla="*/ 576 w 1134"/>
                <a:gd name="T9" fmla="*/ 79 h 278"/>
                <a:gd name="T10" fmla="*/ 576 w 1134"/>
                <a:gd name="T11" fmla="*/ 278 h 278"/>
                <a:gd name="T12" fmla="*/ 645 w 1134"/>
                <a:gd name="T13" fmla="*/ 273 h 278"/>
                <a:gd name="T14" fmla="*/ 426 w 1134"/>
                <a:gd name="T15" fmla="*/ 222 h 278"/>
                <a:gd name="T16" fmla="*/ 299 w 1134"/>
                <a:gd name="T17" fmla="*/ 189 h 278"/>
                <a:gd name="T18" fmla="*/ 461 w 1134"/>
                <a:gd name="T19" fmla="*/ 175 h 278"/>
                <a:gd name="T20" fmla="*/ 267 w 1134"/>
                <a:gd name="T21" fmla="*/ 178 h 278"/>
                <a:gd name="T22" fmla="*/ 456 w 1134"/>
                <a:gd name="T23" fmla="*/ 222 h 278"/>
                <a:gd name="T24" fmla="*/ 59 w 1134"/>
                <a:gd name="T25" fmla="*/ 25 h 278"/>
                <a:gd name="T26" fmla="*/ 86 w 1134"/>
                <a:gd name="T27" fmla="*/ 0 h 278"/>
                <a:gd name="T28" fmla="*/ 0 w 1134"/>
                <a:gd name="T29" fmla="*/ 25 h 278"/>
                <a:gd name="T30" fmla="*/ 27 w 1134"/>
                <a:gd name="T31" fmla="*/ 247 h 278"/>
                <a:gd name="T32" fmla="*/ 0 w 1134"/>
                <a:gd name="T33" fmla="*/ 273 h 278"/>
                <a:gd name="T34" fmla="*/ 86 w 1134"/>
                <a:gd name="T35" fmla="*/ 247 h 278"/>
                <a:gd name="T36" fmla="*/ 59 w 1134"/>
                <a:gd name="T37" fmla="*/ 138 h 278"/>
                <a:gd name="T38" fmla="*/ 196 w 1134"/>
                <a:gd name="T39" fmla="*/ 247 h 278"/>
                <a:gd name="T40" fmla="*/ 168 w 1134"/>
                <a:gd name="T41" fmla="*/ 273 h 278"/>
                <a:gd name="T42" fmla="*/ 255 w 1134"/>
                <a:gd name="T43" fmla="*/ 247 h 278"/>
                <a:gd name="T44" fmla="*/ 227 w 1134"/>
                <a:gd name="T45" fmla="*/ 25 h 278"/>
                <a:gd name="T46" fmla="*/ 255 w 1134"/>
                <a:gd name="T47" fmla="*/ 0 h 278"/>
                <a:gd name="T48" fmla="*/ 168 w 1134"/>
                <a:gd name="T49" fmla="*/ 25 h 278"/>
                <a:gd name="T50" fmla="*/ 196 w 1134"/>
                <a:gd name="T51" fmla="*/ 114 h 278"/>
                <a:gd name="T52" fmla="*/ 996 w 1134"/>
                <a:gd name="T53" fmla="*/ 248 h 278"/>
                <a:gd name="T54" fmla="*/ 971 w 1134"/>
                <a:gd name="T55" fmla="*/ 163 h 278"/>
                <a:gd name="T56" fmla="*/ 1078 w 1134"/>
                <a:gd name="T57" fmla="*/ 163 h 278"/>
                <a:gd name="T58" fmla="*/ 1053 w 1134"/>
                <a:gd name="T59" fmla="*/ 248 h 278"/>
                <a:gd name="T60" fmla="*/ 1134 w 1134"/>
                <a:gd name="T61" fmla="*/ 273 h 278"/>
                <a:gd name="T62" fmla="*/ 1109 w 1134"/>
                <a:gd name="T63" fmla="*/ 248 h 278"/>
                <a:gd name="T64" fmla="*/ 1030 w 1134"/>
                <a:gd name="T65" fmla="*/ 79 h 278"/>
                <a:gd name="T66" fmla="*/ 971 w 1134"/>
                <a:gd name="T67" fmla="*/ 0 h 278"/>
                <a:gd name="T68" fmla="*/ 915 w 1134"/>
                <a:gd name="T69" fmla="*/ 24 h 278"/>
                <a:gd name="T70" fmla="*/ 940 w 1134"/>
                <a:gd name="T71" fmla="*/ 248 h 278"/>
                <a:gd name="T72" fmla="*/ 915 w 1134"/>
                <a:gd name="T73" fmla="*/ 273 h 278"/>
                <a:gd name="T74" fmla="*/ 996 w 1134"/>
                <a:gd name="T75" fmla="*/ 248 h 278"/>
                <a:gd name="T76" fmla="*/ 580 w 1134"/>
                <a:gd name="T77" fmla="*/ 104 h 278"/>
                <a:gd name="T78" fmla="*/ 580 w 1134"/>
                <a:gd name="T79" fmla="*/ 252 h 278"/>
                <a:gd name="T80" fmla="*/ 366 w 1134"/>
                <a:gd name="T81" fmla="*/ 104 h 278"/>
                <a:gd name="T82" fmla="*/ 299 w 1134"/>
                <a:gd name="T83" fmla="*/ 164 h 278"/>
                <a:gd name="T84" fmla="*/ 859 w 1134"/>
                <a:gd name="T85" fmla="*/ 224 h 278"/>
                <a:gd name="T86" fmla="*/ 897 w 1134"/>
                <a:gd name="T87" fmla="*/ 109 h 278"/>
                <a:gd name="T88" fmla="*/ 859 w 1134"/>
                <a:gd name="T89" fmla="*/ 84 h 278"/>
                <a:gd name="T90" fmla="*/ 829 w 1134"/>
                <a:gd name="T91" fmla="*/ 36 h 278"/>
                <a:gd name="T92" fmla="*/ 799 w 1134"/>
                <a:gd name="T93" fmla="*/ 84 h 278"/>
                <a:gd name="T94" fmla="*/ 829 w 1134"/>
                <a:gd name="T95" fmla="*/ 109 h 278"/>
                <a:gd name="T96" fmla="*/ 879 w 1134"/>
                <a:gd name="T97" fmla="*/ 275 h 278"/>
                <a:gd name="T98" fmla="*/ 897 w 1134"/>
                <a:gd name="T99" fmla="*/ 248 h 278"/>
                <a:gd name="T100" fmla="*/ 859 w 1134"/>
                <a:gd name="T101" fmla="*/ 224 h 278"/>
                <a:gd name="T102" fmla="*/ 801 w 1134"/>
                <a:gd name="T103" fmla="*/ 273 h 278"/>
                <a:gd name="T104" fmla="*/ 787 w 1134"/>
                <a:gd name="T105" fmla="*/ 249 h 278"/>
                <a:gd name="T106" fmla="*/ 768 w 1134"/>
                <a:gd name="T107" fmla="*/ 0 h 278"/>
                <a:gd name="T108" fmla="*/ 712 w 1134"/>
                <a:gd name="T109" fmla="*/ 24 h 278"/>
                <a:gd name="T110" fmla="*/ 737 w 1134"/>
                <a:gd name="T111" fmla="*/ 224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34" h="278">
                  <a:moveTo>
                    <a:pt x="645" y="273"/>
                  </a:moveTo>
                  <a:cubicBezTo>
                    <a:pt x="701" y="273"/>
                    <a:pt x="701" y="273"/>
                    <a:pt x="701" y="273"/>
                  </a:cubicBezTo>
                  <a:cubicBezTo>
                    <a:pt x="701" y="248"/>
                    <a:pt x="701" y="248"/>
                    <a:pt x="701" y="248"/>
                  </a:cubicBezTo>
                  <a:cubicBezTo>
                    <a:pt x="675" y="248"/>
                    <a:pt x="675" y="248"/>
                    <a:pt x="675" y="248"/>
                  </a:cubicBezTo>
                  <a:cubicBezTo>
                    <a:pt x="675" y="109"/>
                    <a:pt x="675" y="109"/>
                    <a:pt x="675" y="109"/>
                  </a:cubicBezTo>
                  <a:cubicBezTo>
                    <a:pt x="701" y="109"/>
                    <a:pt x="701" y="109"/>
                    <a:pt x="701" y="109"/>
                  </a:cubicBezTo>
                  <a:cubicBezTo>
                    <a:pt x="701" y="84"/>
                    <a:pt x="701" y="84"/>
                    <a:pt x="701" y="84"/>
                  </a:cubicBezTo>
                  <a:cubicBezTo>
                    <a:pt x="645" y="84"/>
                    <a:pt x="645" y="84"/>
                    <a:pt x="645" y="84"/>
                  </a:cubicBezTo>
                  <a:cubicBezTo>
                    <a:pt x="645" y="112"/>
                    <a:pt x="645" y="112"/>
                    <a:pt x="645" y="112"/>
                  </a:cubicBezTo>
                  <a:cubicBezTo>
                    <a:pt x="629" y="91"/>
                    <a:pt x="605" y="79"/>
                    <a:pt x="576" y="79"/>
                  </a:cubicBezTo>
                  <a:cubicBezTo>
                    <a:pt x="523" y="79"/>
                    <a:pt x="483" y="122"/>
                    <a:pt x="483" y="178"/>
                  </a:cubicBezTo>
                  <a:cubicBezTo>
                    <a:pt x="483" y="235"/>
                    <a:pt x="523" y="278"/>
                    <a:pt x="576" y="278"/>
                  </a:cubicBezTo>
                  <a:cubicBezTo>
                    <a:pt x="605" y="278"/>
                    <a:pt x="629" y="265"/>
                    <a:pt x="645" y="245"/>
                  </a:cubicBezTo>
                  <a:lnTo>
                    <a:pt x="645" y="273"/>
                  </a:lnTo>
                  <a:close/>
                  <a:moveTo>
                    <a:pt x="456" y="222"/>
                  </a:moveTo>
                  <a:cubicBezTo>
                    <a:pt x="426" y="222"/>
                    <a:pt x="426" y="222"/>
                    <a:pt x="426" y="222"/>
                  </a:cubicBezTo>
                  <a:cubicBezTo>
                    <a:pt x="415" y="241"/>
                    <a:pt x="395" y="253"/>
                    <a:pt x="367" y="253"/>
                  </a:cubicBezTo>
                  <a:cubicBezTo>
                    <a:pt x="325" y="253"/>
                    <a:pt x="302" y="227"/>
                    <a:pt x="299" y="189"/>
                  </a:cubicBezTo>
                  <a:cubicBezTo>
                    <a:pt x="461" y="189"/>
                    <a:pt x="461" y="189"/>
                    <a:pt x="461" y="189"/>
                  </a:cubicBezTo>
                  <a:cubicBezTo>
                    <a:pt x="461" y="175"/>
                    <a:pt x="461" y="175"/>
                    <a:pt x="461" y="175"/>
                  </a:cubicBezTo>
                  <a:cubicBezTo>
                    <a:pt x="461" y="118"/>
                    <a:pt x="424" y="79"/>
                    <a:pt x="366" y="79"/>
                  </a:cubicBezTo>
                  <a:cubicBezTo>
                    <a:pt x="308" y="79"/>
                    <a:pt x="267" y="120"/>
                    <a:pt x="267" y="178"/>
                  </a:cubicBezTo>
                  <a:cubicBezTo>
                    <a:pt x="267" y="237"/>
                    <a:pt x="308" y="278"/>
                    <a:pt x="366" y="278"/>
                  </a:cubicBezTo>
                  <a:cubicBezTo>
                    <a:pt x="409" y="278"/>
                    <a:pt x="442" y="257"/>
                    <a:pt x="456" y="222"/>
                  </a:cubicBezTo>
                  <a:moveTo>
                    <a:pt x="59" y="114"/>
                  </a:moveTo>
                  <a:cubicBezTo>
                    <a:pt x="59" y="25"/>
                    <a:pt x="59" y="25"/>
                    <a:pt x="59" y="25"/>
                  </a:cubicBezTo>
                  <a:cubicBezTo>
                    <a:pt x="86" y="25"/>
                    <a:pt x="86" y="25"/>
                    <a:pt x="86" y="25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7" y="247"/>
                    <a:pt x="27" y="247"/>
                    <a:pt x="27" y="247"/>
                  </a:cubicBezTo>
                  <a:cubicBezTo>
                    <a:pt x="0" y="247"/>
                    <a:pt x="0" y="247"/>
                    <a:pt x="0" y="24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6" y="273"/>
                    <a:pt x="86" y="273"/>
                    <a:pt x="86" y="273"/>
                  </a:cubicBezTo>
                  <a:cubicBezTo>
                    <a:pt x="86" y="247"/>
                    <a:pt x="86" y="247"/>
                    <a:pt x="86" y="247"/>
                  </a:cubicBezTo>
                  <a:cubicBezTo>
                    <a:pt x="59" y="247"/>
                    <a:pt x="59" y="247"/>
                    <a:pt x="59" y="247"/>
                  </a:cubicBezTo>
                  <a:cubicBezTo>
                    <a:pt x="59" y="138"/>
                    <a:pt x="59" y="138"/>
                    <a:pt x="59" y="138"/>
                  </a:cubicBezTo>
                  <a:cubicBezTo>
                    <a:pt x="196" y="138"/>
                    <a:pt x="196" y="138"/>
                    <a:pt x="196" y="138"/>
                  </a:cubicBezTo>
                  <a:cubicBezTo>
                    <a:pt x="196" y="247"/>
                    <a:pt x="196" y="247"/>
                    <a:pt x="196" y="247"/>
                  </a:cubicBezTo>
                  <a:cubicBezTo>
                    <a:pt x="168" y="247"/>
                    <a:pt x="168" y="247"/>
                    <a:pt x="168" y="247"/>
                  </a:cubicBezTo>
                  <a:cubicBezTo>
                    <a:pt x="168" y="273"/>
                    <a:pt x="168" y="273"/>
                    <a:pt x="168" y="273"/>
                  </a:cubicBezTo>
                  <a:cubicBezTo>
                    <a:pt x="255" y="273"/>
                    <a:pt x="255" y="273"/>
                    <a:pt x="255" y="273"/>
                  </a:cubicBezTo>
                  <a:cubicBezTo>
                    <a:pt x="255" y="247"/>
                    <a:pt x="255" y="247"/>
                    <a:pt x="255" y="247"/>
                  </a:cubicBezTo>
                  <a:cubicBezTo>
                    <a:pt x="227" y="247"/>
                    <a:pt x="227" y="247"/>
                    <a:pt x="227" y="247"/>
                  </a:cubicBezTo>
                  <a:cubicBezTo>
                    <a:pt x="227" y="25"/>
                    <a:pt x="227" y="25"/>
                    <a:pt x="227" y="25"/>
                  </a:cubicBezTo>
                  <a:cubicBezTo>
                    <a:pt x="255" y="25"/>
                    <a:pt x="255" y="25"/>
                    <a:pt x="255" y="25"/>
                  </a:cubicBezTo>
                  <a:cubicBezTo>
                    <a:pt x="255" y="0"/>
                    <a:pt x="255" y="0"/>
                    <a:pt x="255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25"/>
                    <a:pt x="168" y="25"/>
                    <a:pt x="168" y="25"/>
                  </a:cubicBezTo>
                  <a:cubicBezTo>
                    <a:pt x="196" y="25"/>
                    <a:pt x="196" y="25"/>
                    <a:pt x="196" y="25"/>
                  </a:cubicBezTo>
                  <a:cubicBezTo>
                    <a:pt x="196" y="114"/>
                    <a:pt x="196" y="114"/>
                    <a:pt x="196" y="114"/>
                  </a:cubicBezTo>
                  <a:lnTo>
                    <a:pt x="59" y="114"/>
                  </a:lnTo>
                  <a:close/>
                  <a:moveTo>
                    <a:pt x="996" y="248"/>
                  </a:moveTo>
                  <a:cubicBezTo>
                    <a:pt x="971" y="248"/>
                    <a:pt x="971" y="248"/>
                    <a:pt x="971" y="248"/>
                  </a:cubicBezTo>
                  <a:cubicBezTo>
                    <a:pt x="971" y="163"/>
                    <a:pt x="971" y="163"/>
                    <a:pt x="971" y="163"/>
                  </a:cubicBezTo>
                  <a:cubicBezTo>
                    <a:pt x="971" y="124"/>
                    <a:pt x="991" y="104"/>
                    <a:pt x="1026" y="104"/>
                  </a:cubicBezTo>
                  <a:cubicBezTo>
                    <a:pt x="1058" y="104"/>
                    <a:pt x="1078" y="124"/>
                    <a:pt x="1078" y="163"/>
                  </a:cubicBezTo>
                  <a:cubicBezTo>
                    <a:pt x="1078" y="248"/>
                    <a:pt x="1078" y="248"/>
                    <a:pt x="1078" y="248"/>
                  </a:cubicBezTo>
                  <a:cubicBezTo>
                    <a:pt x="1053" y="248"/>
                    <a:pt x="1053" y="248"/>
                    <a:pt x="1053" y="248"/>
                  </a:cubicBezTo>
                  <a:cubicBezTo>
                    <a:pt x="1053" y="273"/>
                    <a:pt x="1053" y="273"/>
                    <a:pt x="1053" y="273"/>
                  </a:cubicBezTo>
                  <a:cubicBezTo>
                    <a:pt x="1134" y="273"/>
                    <a:pt x="1134" y="273"/>
                    <a:pt x="1134" y="273"/>
                  </a:cubicBezTo>
                  <a:cubicBezTo>
                    <a:pt x="1134" y="248"/>
                    <a:pt x="1134" y="248"/>
                    <a:pt x="1134" y="248"/>
                  </a:cubicBezTo>
                  <a:cubicBezTo>
                    <a:pt x="1109" y="248"/>
                    <a:pt x="1109" y="248"/>
                    <a:pt x="1109" y="248"/>
                  </a:cubicBezTo>
                  <a:cubicBezTo>
                    <a:pt x="1109" y="163"/>
                    <a:pt x="1109" y="163"/>
                    <a:pt x="1109" y="163"/>
                  </a:cubicBezTo>
                  <a:cubicBezTo>
                    <a:pt x="1109" y="117"/>
                    <a:pt x="1081" y="79"/>
                    <a:pt x="1030" y="79"/>
                  </a:cubicBezTo>
                  <a:cubicBezTo>
                    <a:pt x="1003" y="79"/>
                    <a:pt x="983" y="89"/>
                    <a:pt x="971" y="105"/>
                  </a:cubicBezTo>
                  <a:cubicBezTo>
                    <a:pt x="971" y="0"/>
                    <a:pt x="971" y="0"/>
                    <a:pt x="971" y="0"/>
                  </a:cubicBezTo>
                  <a:cubicBezTo>
                    <a:pt x="915" y="0"/>
                    <a:pt x="915" y="0"/>
                    <a:pt x="915" y="0"/>
                  </a:cubicBezTo>
                  <a:cubicBezTo>
                    <a:pt x="915" y="24"/>
                    <a:pt x="915" y="24"/>
                    <a:pt x="915" y="24"/>
                  </a:cubicBezTo>
                  <a:cubicBezTo>
                    <a:pt x="940" y="24"/>
                    <a:pt x="940" y="24"/>
                    <a:pt x="940" y="24"/>
                  </a:cubicBezTo>
                  <a:cubicBezTo>
                    <a:pt x="940" y="248"/>
                    <a:pt x="940" y="248"/>
                    <a:pt x="940" y="248"/>
                  </a:cubicBezTo>
                  <a:cubicBezTo>
                    <a:pt x="915" y="248"/>
                    <a:pt x="915" y="248"/>
                    <a:pt x="915" y="248"/>
                  </a:cubicBezTo>
                  <a:cubicBezTo>
                    <a:pt x="915" y="273"/>
                    <a:pt x="915" y="273"/>
                    <a:pt x="915" y="273"/>
                  </a:cubicBezTo>
                  <a:cubicBezTo>
                    <a:pt x="996" y="273"/>
                    <a:pt x="996" y="273"/>
                    <a:pt x="996" y="273"/>
                  </a:cubicBezTo>
                  <a:lnTo>
                    <a:pt x="996" y="248"/>
                  </a:lnTo>
                  <a:close/>
                  <a:moveTo>
                    <a:pt x="514" y="178"/>
                  </a:moveTo>
                  <a:cubicBezTo>
                    <a:pt x="514" y="135"/>
                    <a:pt x="542" y="104"/>
                    <a:pt x="580" y="104"/>
                  </a:cubicBezTo>
                  <a:cubicBezTo>
                    <a:pt x="619" y="104"/>
                    <a:pt x="646" y="136"/>
                    <a:pt x="646" y="178"/>
                  </a:cubicBezTo>
                  <a:cubicBezTo>
                    <a:pt x="646" y="221"/>
                    <a:pt x="619" y="252"/>
                    <a:pt x="580" y="252"/>
                  </a:cubicBezTo>
                  <a:cubicBezTo>
                    <a:pt x="542" y="252"/>
                    <a:pt x="514" y="221"/>
                    <a:pt x="514" y="178"/>
                  </a:cubicBezTo>
                  <a:moveTo>
                    <a:pt x="366" y="104"/>
                  </a:moveTo>
                  <a:cubicBezTo>
                    <a:pt x="406" y="104"/>
                    <a:pt x="427" y="133"/>
                    <a:pt x="430" y="164"/>
                  </a:cubicBezTo>
                  <a:cubicBezTo>
                    <a:pt x="299" y="164"/>
                    <a:pt x="299" y="164"/>
                    <a:pt x="299" y="164"/>
                  </a:cubicBezTo>
                  <a:cubicBezTo>
                    <a:pt x="302" y="130"/>
                    <a:pt x="326" y="104"/>
                    <a:pt x="366" y="104"/>
                  </a:cubicBezTo>
                  <a:moveTo>
                    <a:pt x="859" y="224"/>
                  </a:moveTo>
                  <a:cubicBezTo>
                    <a:pt x="859" y="109"/>
                    <a:pt x="859" y="109"/>
                    <a:pt x="859" y="109"/>
                  </a:cubicBezTo>
                  <a:cubicBezTo>
                    <a:pt x="897" y="109"/>
                    <a:pt x="897" y="109"/>
                    <a:pt x="897" y="109"/>
                  </a:cubicBezTo>
                  <a:cubicBezTo>
                    <a:pt x="897" y="84"/>
                    <a:pt x="897" y="84"/>
                    <a:pt x="897" y="84"/>
                  </a:cubicBezTo>
                  <a:cubicBezTo>
                    <a:pt x="859" y="84"/>
                    <a:pt x="859" y="84"/>
                    <a:pt x="859" y="84"/>
                  </a:cubicBezTo>
                  <a:cubicBezTo>
                    <a:pt x="859" y="36"/>
                    <a:pt x="859" y="36"/>
                    <a:pt x="859" y="36"/>
                  </a:cubicBezTo>
                  <a:cubicBezTo>
                    <a:pt x="829" y="36"/>
                    <a:pt x="829" y="36"/>
                    <a:pt x="829" y="36"/>
                  </a:cubicBezTo>
                  <a:cubicBezTo>
                    <a:pt x="829" y="84"/>
                    <a:pt x="829" y="84"/>
                    <a:pt x="829" y="84"/>
                  </a:cubicBezTo>
                  <a:cubicBezTo>
                    <a:pt x="799" y="84"/>
                    <a:pt x="799" y="84"/>
                    <a:pt x="799" y="84"/>
                  </a:cubicBezTo>
                  <a:cubicBezTo>
                    <a:pt x="799" y="109"/>
                    <a:pt x="799" y="109"/>
                    <a:pt x="799" y="109"/>
                  </a:cubicBezTo>
                  <a:cubicBezTo>
                    <a:pt x="829" y="109"/>
                    <a:pt x="829" y="109"/>
                    <a:pt x="829" y="109"/>
                  </a:cubicBezTo>
                  <a:cubicBezTo>
                    <a:pt x="829" y="225"/>
                    <a:pt x="829" y="225"/>
                    <a:pt x="829" y="225"/>
                  </a:cubicBezTo>
                  <a:cubicBezTo>
                    <a:pt x="829" y="259"/>
                    <a:pt x="844" y="275"/>
                    <a:pt x="879" y="275"/>
                  </a:cubicBezTo>
                  <a:cubicBezTo>
                    <a:pt x="884" y="275"/>
                    <a:pt x="893" y="274"/>
                    <a:pt x="897" y="273"/>
                  </a:cubicBezTo>
                  <a:cubicBezTo>
                    <a:pt x="897" y="248"/>
                    <a:pt x="897" y="248"/>
                    <a:pt x="897" y="248"/>
                  </a:cubicBezTo>
                  <a:cubicBezTo>
                    <a:pt x="892" y="249"/>
                    <a:pt x="886" y="249"/>
                    <a:pt x="882" y="249"/>
                  </a:cubicBezTo>
                  <a:cubicBezTo>
                    <a:pt x="866" y="249"/>
                    <a:pt x="859" y="244"/>
                    <a:pt x="859" y="224"/>
                  </a:cubicBezTo>
                  <a:moveTo>
                    <a:pt x="783" y="275"/>
                  </a:moveTo>
                  <a:cubicBezTo>
                    <a:pt x="789" y="275"/>
                    <a:pt x="797" y="274"/>
                    <a:pt x="801" y="273"/>
                  </a:cubicBezTo>
                  <a:cubicBezTo>
                    <a:pt x="801" y="248"/>
                    <a:pt x="801" y="248"/>
                    <a:pt x="801" y="248"/>
                  </a:cubicBezTo>
                  <a:cubicBezTo>
                    <a:pt x="795" y="249"/>
                    <a:pt x="791" y="249"/>
                    <a:pt x="787" y="249"/>
                  </a:cubicBezTo>
                  <a:cubicBezTo>
                    <a:pt x="774" y="249"/>
                    <a:pt x="768" y="243"/>
                    <a:pt x="768" y="222"/>
                  </a:cubicBezTo>
                  <a:cubicBezTo>
                    <a:pt x="768" y="0"/>
                    <a:pt x="768" y="0"/>
                    <a:pt x="768" y="0"/>
                  </a:cubicBezTo>
                  <a:cubicBezTo>
                    <a:pt x="712" y="0"/>
                    <a:pt x="712" y="0"/>
                    <a:pt x="712" y="0"/>
                  </a:cubicBezTo>
                  <a:cubicBezTo>
                    <a:pt x="712" y="24"/>
                    <a:pt x="712" y="24"/>
                    <a:pt x="712" y="24"/>
                  </a:cubicBezTo>
                  <a:cubicBezTo>
                    <a:pt x="737" y="24"/>
                    <a:pt x="737" y="24"/>
                    <a:pt x="737" y="24"/>
                  </a:cubicBezTo>
                  <a:cubicBezTo>
                    <a:pt x="737" y="224"/>
                    <a:pt x="737" y="224"/>
                    <a:pt x="737" y="224"/>
                  </a:cubicBezTo>
                  <a:cubicBezTo>
                    <a:pt x="737" y="257"/>
                    <a:pt x="751" y="275"/>
                    <a:pt x="783" y="27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EAC11C27-7E62-4B31-9680-B59D24D0A57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7202" y="1504398"/>
              <a:ext cx="1030288" cy="1231900"/>
            </a:xfrm>
            <a:custGeom>
              <a:avLst/>
              <a:gdLst>
                <a:gd name="T0" fmla="*/ 85 w 243"/>
                <a:gd name="T1" fmla="*/ 195 h 288"/>
                <a:gd name="T2" fmla="*/ 125 w 243"/>
                <a:gd name="T3" fmla="*/ 223 h 288"/>
                <a:gd name="T4" fmla="*/ 158 w 243"/>
                <a:gd name="T5" fmla="*/ 203 h 288"/>
                <a:gd name="T6" fmla="*/ 110 w 243"/>
                <a:gd name="T7" fmla="*/ 176 h 288"/>
                <a:gd name="T8" fmla="*/ 36 w 243"/>
                <a:gd name="T9" fmla="*/ 150 h 288"/>
                <a:gd name="T10" fmla="*/ 5 w 243"/>
                <a:gd name="T11" fmla="*/ 87 h 288"/>
                <a:gd name="T12" fmla="*/ 119 w 243"/>
                <a:gd name="T13" fmla="*/ 0 h 288"/>
                <a:gd name="T14" fmla="*/ 236 w 243"/>
                <a:gd name="T15" fmla="*/ 86 h 288"/>
                <a:gd name="T16" fmla="*/ 153 w 243"/>
                <a:gd name="T17" fmla="*/ 86 h 288"/>
                <a:gd name="T18" fmla="*/ 118 w 243"/>
                <a:gd name="T19" fmla="*/ 62 h 288"/>
                <a:gd name="T20" fmla="*/ 90 w 243"/>
                <a:gd name="T21" fmla="*/ 80 h 288"/>
                <a:gd name="T22" fmla="*/ 130 w 243"/>
                <a:gd name="T23" fmla="*/ 104 h 288"/>
                <a:gd name="T24" fmla="*/ 208 w 243"/>
                <a:gd name="T25" fmla="*/ 130 h 288"/>
                <a:gd name="T26" fmla="*/ 243 w 243"/>
                <a:gd name="T27" fmla="*/ 194 h 288"/>
                <a:gd name="T28" fmla="*/ 122 w 243"/>
                <a:gd name="T29" fmla="*/ 288 h 288"/>
                <a:gd name="T30" fmla="*/ 0 w 243"/>
                <a:gd name="T31" fmla="*/ 195 h 288"/>
                <a:gd name="T32" fmla="*/ 85 w 243"/>
                <a:gd name="T33" fmla="*/ 195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3" h="288">
                  <a:moveTo>
                    <a:pt x="85" y="195"/>
                  </a:moveTo>
                  <a:cubicBezTo>
                    <a:pt x="90" y="216"/>
                    <a:pt x="101" y="223"/>
                    <a:pt x="125" y="223"/>
                  </a:cubicBezTo>
                  <a:cubicBezTo>
                    <a:pt x="146" y="223"/>
                    <a:pt x="158" y="215"/>
                    <a:pt x="158" y="203"/>
                  </a:cubicBezTo>
                  <a:cubicBezTo>
                    <a:pt x="158" y="186"/>
                    <a:pt x="142" y="185"/>
                    <a:pt x="110" y="176"/>
                  </a:cubicBezTo>
                  <a:cubicBezTo>
                    <a:pt x="72" y="166"/>
                    <a:pt x="48" y="158"/>
                    <a:pt x="36" y="150"/>
                  </a:cubicBezTo>
                  <a:cubicBezTo>
                    <a:pt x="15" y="135"/>
                    <a:pt x="5" y="114"/>
                    <a:pt x="5" y="87"/>
                  </a:cubicBezTo>
                  <a:cubicBezTo>
                    <a:pt x="5" y="34"/>
                    <a:pt x="47" y="0"/>
                    <a:pt x="119" y="0"/>
                  </a:cubicBezTo>
                  <a:cubicBezTo>
                    <a:pt x="189" y="0"/>
                    <a:pt x="231" y="31"/>
                    <a:pt x="236" y="86"/>
                  </a:cubicBezTo>
                  <a:cubicBezTo>
                    <a:pt x="153" y="86"/>
                    <a:pt x="153" y="86"/>
                    <a:pt x="153" y="86"/>
                  </a:cubicBezTo>
                  <a:cubicBezTo>
                    <a:pt x="150" y="70"/>
                    <a:pt x="139" y="62"/>
                    <a:pt x="118" y="62"/>
                  </a:cubicBezTo>
                  <a:cubicBezTo>
                    <a:pt x="99" y="62"/>
                    <a:pt x="90" y="68"/>
                    <a:pt x="90" y="80"/>
                  </a:cubicBezTo>
                  <a:cubicBezTo>
                    <a:pt x="90" y="95"/>
                    <a:pt x="104" y="98"/>
                    <a:pt x="130" y="104"/>
                  </a:cubicBezTo>
                  <a:cubicBezTo>
                    <a:pt x="164" y="113"/>
                    <a:pt x="191" y="119"/>
                    <a:pt x="208" y="130"/>
                  </a:cubicBezTo>
                  <a:cubicBezTo>
                    <a:pt x="232" y="146"/>
                    <a:pt x="243" y="166"/>
                    <a:pt x="243" y="194"/>
                  </a:cubicBezTo>
                  <a:cubicBezTo>
                    <a:pt x="243" y="253"/>
                    <a:pt x="201" y="288"/>
                    <a:pt x="122" y="288"/>
                  </a:cubicBezTo>
                  <a:cubicBezTo>
                    <a:pt x="48" y="288"/>
                    <a:pt x="6" y="253"/>
                    <a:pt x="0" y="195"/>
                  </a:cubicBezTo>
                  <a:lnTo>
                    <a:pt x="85" y="1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FA0788F6-B4B0-4834-AFB4-98F21B43FE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7727" y="1504398"/>
              <a:ext cx="1147763" cy="1231900"/>
            </a:xfrm>
            <a:custGeom>
              <a:avLst/>
              <a:gdLst>
                <a:gd name="T0" fmla="*/ 271 w 271"/>
                <a:gd name="T1" fmla="*/ 174 h 288"/>
                <a:gd name="T2" fmla="*/ 140 w 271"/>
                <a:gd name="T3" fmla="*/ 288 h 288"/>
                <a:gd name="T4" fmla="*/ 0 w 271"/>
                <a:gd name="T5" fmla="*/ 144 h 288"/>
                <a:gd name="T6" fmla="*/ 139 w 271"/>
                <a:gd name="T7" fmla="*/ 0 h 288"/>
                <a:gd name="T8" fmla="*/ 269 w 271"/>
                <a:gd name="T9" fmla="*/ 111 h 288"/>
                <a:gd name="T10" fmla="*/ 186 w 271"/>
                <a:gd name="T11" fmla="*/ 111 h 288"/>
                <a:gd name="T12" fmla="*/ 140 w 271"/>
                <a:gd name="T13" fmla="*/ 68 h 288"/>
                <a:gd name="T14" fmla="*/ 88 w 271"/>
                <a:gd name="T15" fmla="*/ 144 h 288"/>
                <a:gd name="T16" fmla="*/ 142 w 271"/>
                <a:gd name="T17" fmla="*/ 220 h 288"/>
                <a:gd name="T18" fmla="*/ 188 w 271"/>
                <a:gd name="T19" fmla="*/ 174 h 288"/>
                <a:gd name="T20" fmla="*/ 271 w 271"/>
                <a:gd name="T21" fmla="*/ 17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1" h="288">
                  <a:moveTo>
                    <a:pt x="271" y="174"/>
                  </a:moveTo>
                  <a:cubicBezTo>
                    <a:pt x="266" y="246"/>
                    <a:pt x="219" y="288"/>
                    <a:pt x="140" y="288"/>
                  </a:cubicBezTo>
                  <a:cubicBezTo>
                    <a:pt x="53" y="288"/>
                    <a:pt x="0" y="233"/>
                    <a:pt x="0" y="144"/>
                  </a:cubicBezTo>
                  <a:cubicBezTo>
                    <a:pt x="0" y="55"/>
                    <a:pt x="54" y="0"/>
                    <a:pt x="139" y="0"/>
                  </a:cubicBezTo>
                  <a:cubicBezTo>
                    <a:pt x="218" y="0"/>
                    <a:pt x="264" y="40"/>
                    <a:pt x="269" y="111"/>
                  </a:cubicBezTo>
                  <a:cubicBezTo>
                    <a:pt x="186" y="111"/>
                    <a:pt x="186" y="111"/>
                    <a:pt x="186" y="111"/>
                  </a:cubicBezTo>
                  <a:cubicBezTo>
                    <a:pt x="183" y="83"/>
                    <a:pt x="168" y="68"/>
                    <a:pt x="140" y="68"/>
                  </a:cubicBezTo>
                  <a:cubicBezTo>
                    <a:pt x="105" y="68"/>
                    <a:pt x="88" y="94"/>
                    <a:pt x="88" y="144"/>
                  </a:cubicBezTo>
                  <a:cubicBezTo>
                    <a:pt x="88" y="194"/>
                    <a:pt x="107" y="220"/>
                    <a:pt x="142" y="220"/>
                  </a:cubicBezTo>
                  <a:cubicBezTo>
                    <a:pt x="169" y="220"/>
                    <a:pt x="186" y="204"/>
                    <a:pt x="188" y="174"/>
                  </a:cubicBezTo>
                  <a:lnTo>
                    <a:pt x="271" y="1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F754B0DD-7999-4250-A4C0-0C3C1406927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6115" y="1539323"/>
              <a:ext cx="1144588" cy="1163638"/>
            </a:xfrm>
            <a:custGeom>
              <a:avLst/>
              <a:gdLst>
                <a:gd name="T0" fmla="*/ 0 w 721"/>
                <a:gd name="T1" fmla="*/ 0 h 733"/>
                <a:gd name="T2" fmla="*/ 237 w 721"/>
                <a:gd name="T3" fmla="*/ 0 h 733"/>
                <a:gd name="T4" fmla="*/ 360 w 721"/>
                <a:gd name="T5" fmla="*/ 474 h 733"/>
                <a:gd name="T6" fmla="*/ 491 w 721"/>
                <a:gd name="T7" fmla="*/ 0 h 733"/>
                <a:gd name="T8" fmla="*/ 721 w 721"/>
                <a:gd name="T9" fmla="*/ 0 h 733"/>
                <a:gd name="T10" fmla="*/ 478 w 721"/>
                <a:gd name="T11" fmla="*/ 733 h 733"/>
                <a:gd name="T12" fmla="*/ 245 w 721"/>
                <a:gd name="T13" fmla="*/ 733 h 733"/>
                <a:gd name="T14" fmla="*/ 0 w 721"/>
                <a:gd name="T15" fmla="*/ 0 h 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1" h="733">
                  <a:moveTo>
                    <a:pt x="0" y="0"/>
                  </a:moveTo>
                  <a:lnTo>
                    <a:pt x="237" y="0"/>
                  </a:lnTo>
                  <a:lnTo>
                    <a:pt x="360" y="474"/>
                  </a:lnTo>
                  <a:lnTo>
                    <a:pt x="491" y="0"/>
                  </a:lnTo>
                  <a:lnTo>
                    <a:pt x="721" y="0"/>
                  </a:lnTo>
                  <a:lnTo>
                    <a:pt x="478" y="733"/>
                  </a:lnTo>
                  <a:lnTo>
                    <a:pt x="245" y="73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50CBFC8A-B083-42B9-9504-2364FACEC5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652" y="1504398"/>
              <a:ext cx="1500188" cy="1231900"/>
            </a:xfrm>
            <a:custGeom>
              <a:avLst/>
              <a:gdLst>
                <a:gd name="T0" fmla="*/ 101 w 354"/>
                <a:gd name="T1" fmla="*/ 0 h 288"/>
                <a:gd name="T2" fmla="*/ 73 w 354"/>
                <a:gd name="T3" fmla="*/ 12 h 288"/>
                <a:gd name="T4" fmla="*/ 15 w 354"/>
                <a:gd name="T5" fmla="*/ 69 h 288"/>
                <a:gd name="T6" fmla="*/ 15 w 354"/>
                <a:gd name="T7" fmla="*/ 127 h 288"/>
                <a:gd name="T8" fmla="*/ 177 w 354"/>
                <a:gd name="T9" fmla="*/ 288 h 288"/>
                <a:gd name="T10" fmla="*/ 338 w 354"/>
                <a:gd name="T11" fmla="*/ 127 h 288"/>
                <a:gd name="T12" fmla="*/ 338 w 354"/>
                <a:gd name="T13" fmla="*/ 69 h 288"/>
                <a:gd name="T14" fmla="*/ 281 w 354"/>
                <a:gd name="T15" fmla="*/ 12 h 288"/>
                <a:gd name="T16" fmla="*/ 252 w 354"/>
                <a:gd name="T17" fmla="*/ 0 h 288"/>
                <a:gd name="T18" fmla="*/ 224 w 354"/>
                <a:gd name="T19" fmla="*/ 12 h 288"/>
                <a:gd name="T20" fmla="*/ 177 w 354"/>
                <a:gd name="T21" fmla="*/ 59 h 288"/>
                <a:gd name="T22" fmla="*/ 130 w 354"/>
                <a:gd name="T23" fmla="*/ 12 h 288"/>
                <a:gd name="T24" fmla="*/ 101 w 354"/>
                <a:gd name="T25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4" h="288">
                  <a:moveTo>
                    <a:pt x="101" y="0"/>
                  </a:moveTo>
                  <a:cubicBezTo>
                    <a:pt x="91" y="0"/>
                    <a:pt x="80" y="4"/>
                    <a:pt x="73" y="12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0" y="85"/>
                    <a:pt x="0" y="111"/>
                    <a:pt x="15" y="127"/>
                  </a:cubicBezTo>
                  <a:cubicBezTo>
                    <a:pt x="177" y="288"/>
                    <a:pt x="177" y="288"/>
                    <a:pt x="177" y="288"/>
                  </a:cubicBezTo>
                  <a:cubicBezTo>
                    <a:pt x="338" y="127"/>
                    <a:pt x="338" y="127"/>
                    <a:pt x="338" y="127"/>
                  </a:cubicBezTo>
                  <a:cubicBezTo>
                    <a:pt x="354" y="111"/>
                    <a:pt x="354" y="85"/>
                    <a:pt x="338" y="69"/>
                  </a:cubicBezTo>
                  <a:cubicBezTo>
                    <a:pt x="281" y="12"/>
                    <a:pt x="281" y="12"/>
                    <a:pt x="281" y="12"/>
                  </a:cubicBezTo>
                  <a:cubicBezTo>
                    <a:pt x="273" y="4"/>
                    <a:pt x="263" y="0"/>
                    <a:pt x="252" y="0"/>
                  </a:cubicBezTo>
                  <a:cubicBezTo>
                    <a:pt x="242" y="0"/>
                    <a:pt x="232" y="4"/>
                    <a:pt x="224" y="12"/>
                  </a:cubicBezTo>
                  <a:cubicBezTo>
                    <a:pt x="177" y="59"/>
                    <a:pt x="177" y="59"/>
                    <a:pt x="177" y="59"/>
                  </a:cubicBezTo>
                  <a:cubicBezTo>
                    <a:pt x="130" y="12"/>
                    <a:pt x="130" y="12"/>
                    <a:pt x="130" y="12"/>
                  </a:cubicBezTo>
                  <a:cubicBezTo>
                    <a:pt x="122" y="4"/>
                    <a:pt x="111" y="0"/>
                    <a:pt x="10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3EDE8E81-9781-4645-9DFD-79E2B61F7DE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806527" y="2471186"/>
              <a:ext cx="233363" cy="239713"/>
            </a:xfrm>
            <a:custGeom>
              <a:avLst/>
              <a:gdLst>
                <a:gd name="T0" fmla="*/ 27 w 55"/>
                <a:gd name="T1" fmla="*/ 56 h 56"/>
                <a:gd name="T2" fmla="*/ 0 w 55"/>
                <a:gd name="T3" fmla="*/ 28 h 56"/>
                <a:gd name="T4" fmla="*/ 27 w 55"/>
                <a:gd name="T5" fmla="*/ 0 h 56"/>
                <a:gd name="T6" fmla="*/ 55 w 55"/>
                <a:gd name="T7" fmla="*/ 28 h 56"/>
                <a:gd name="T8" fmla="*/ 27 w 55"/>
                <a:gd name="T9" fmla="*/ 56 h 56"/>
                <a:gd name="T10" fmla="*/ 27 w 55"/>
                <a:gd name="T11" fmla="*/ 5 h 56"/>
                <a:gd name="T12" fmla="*/ 6 w 55"/>
                <a:gd name="T13" fmla="*/ 28 h 56"/>
                <a:gd name="T14" fmla="*/ 27 w 55"/>
                <a:gd name="T15" fmla="*/ 51 h 56"/>
                <a:gd name="T16" fmla="*/ 49 w 55"/>
                <a:gd name="T17" fmla="*/ 28 h 56"/>
                <a:gd name="T18" fmla="*/ 27 w 55"/>
                <a:gd name="T19" fmla="*/ 5 h 56"/>
                <a:gd name="T20" fmla="*/ 22 w 55"/>
                <a:gd name="T21" fmla="*/ 44 h 56"/>
                <a:gd name="T22" fmla="*/ 16 w 55"/>
                <a:gd name="T23" fmla="*/ 44 h 56"/>
                <a:gd name="T24" fmla="*/ 16 w 55"/>
                <a:gd name="T25" fmla="*/ 13 h 56"/>
                <a:gd name="T26" fmla="*/ 28 w 55"/>
                <a:gd name="T27" fmla="*/ 13 h 56"/>
                <a:gd name="T28" fmla="*/ 40 w 55"/>
                <a:gd name="T29" fmla="*/ 22 h 56"/>
                <a:gd name="T30" fmla="*/ 31 w 55"/>
                <a:gd name="T31" fmla="*/ 30 h 56"/>
                <a:gd name="T32" fmla="*/ 40 w 55"/>
                <a:gd name="T33" fmla="*/ 44 h 56"/>
                <a:gd name="T34" fmla="*/ 34 w 55"/>
                <a:gd name="T35" fmla="*/ 44 h 56"/>
                <a:gd name="T36" fmla="*/ 26 w 55"/>
                <a:gd name="T37" fmla="*/ 31 h 56"/>
                <a:gd name="T38" fmla="*/ 22 w 55"/>
                <a:gd name="T39" fmla="*/ 31 h 56"/>
                <a:gd name="T40" fmla="*/ 22 w 55"/>
                <a:gd name="T41" fmla="*/ 44 h 56"/>
                <a:gd name="T42" fmla="*/ 27 w 55"/>
                <a:gd name="T43" fmla="*/ 26 h 56"/>
                <a:gd name="T44" fmla="*/ 34 w 55"/>
                <a:gd name="T45" fmla="*/ 21 h 56"/>
                <a:gd name="T46" fmla="*/ 28 w 55"/>
                <a:gd name="T47" fmla="*/ 17 h 56"/>
                <a:gd name="T48" fmla="*/ 22 w 55"/>
                <a:gd name="T49" fmla="*/ 17 h 56"/>
                <a:gd name="T50" fmla="*/ 22 w 55"/>
                <a:gd name="T51" fmla="*/ 26 h 56"/>
                <a:gd name="T52" fmla="*/ 27 w 55"/>
                <a:gd name="T53" fmla="*/ 2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5" h="56">
                  <a:moveTo>
                    <a:pt x="27" y="56"/>
                  </a:moveTo>
                  <a:cubicBezTo>
                    <a:pt x="11" y="56"/>
                    <a:pt x="0" y="44"/>
                    <a:pt x="0" y="28"/>
                  </a:cubicBezTo>
                  <a:cubicBezTo>
                    <a:pt x="0" y="11"/>
                    <a:pt x="12" y="0"/>
                    <a:pt x="27" y="0"/>
                  </a:cubicBezTo>
                  <a:cubicBezTo>
                    <a:pt x="42" y="0"/>
                    <a:pt x="55" y="11"/>
                    <a:pt x="55" y="28"/>
                  </a:cubicBezTo>
                  <a:cubicBezTo>
                    <a:pt x="55" y="45"/>
                    <a:pt x="42" y="56"/>
                    <a:pt x="27" y="56"/>
                  </a:cubicBezTo>
                  <a:close/>
                  <a:moveTo>
                    <a:pt x="27" y="5"/>
                  </a:moveTo>
                  <a:cubicBezTo>
                    <a:pt x="15" y="5"/>
                    <a:pt x="6" y="14"/>
                    <a:pt x="6" y="28"/>
                  </a:cubicBezTo>
                  <a:cubicBezTo>
                    <a:pt x="6" y="41"/>
                    <a:pt x="14" y="51"/>
                    <a:pt x="27" y="51"/>
                  </a:cubicBezTo>
                  <a:cubicBezTo>
                    <a:pt x="39" y="51"/>
                    <a:pt x="49" y="42"/>
                    <a:pt x="49" y="28"/>
                  </a:cubicBezTo>
                  <a:cubicBezTo>
                    <a:pt x="49" y="14"/>
                    <a:pt x="39" y="5"/>
                    <a:pt x="27" y="5"/>
                  </a:cubicBezTo>
                  <a:close/>
                  <a:moveTo>
                    <a:pt x="22" y="44"/>
                  </a:moveTo>
                  <a:cubicBezTo>
                    <a:pt x="16" y="44"/>
                    <a:pt x="16" y="44"/>
                    <a:pt x="16" y="44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36" y="13"/>
                    <a:pt x="40" y="16"/>
                    <a:pt x="40" y="22"/>
                  </a:cubicBezTo>
                  <a:cubicBezTo>
                    <a:pt x="40" y="27"/>
                    <a:pt x="36" y="30"/>
                    <a:pt x="31" y="30"/>
                  </a:cubicBezTo>
                  <a:cubicBezTo>
                    <a:pt x="40" y="44"/>
                    <a:pt x="40" y="44"/>
                    <a:pt x="40" y="44"/>
                  </a:cubicBezTo>
                  <a:cubicBezTo>
                    <a:pt x="34" y="44"/>
                    <a:pt x="34" y="44"/>
                    <a:pt x="34" y="44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2" y="31"/>
                    <a:pt x="22" y="31"/>
                    <a:pt x="22" y="31"/>
                  </a:cubicBezTo>
                  <a:lnTo>
                    <a:pt x="22" y="44"/>
                  </a:lnTo>
                  <a:close/>
                  <a:moveTo>
                    <a:pt x="27" y="26"/>
                  </a:moveTo>
                  <a:cubicBezTo>
                    <a:pt x="31" y="26"/>
                    <a:pt x="34" y="26"/>
                    <a:pt x="34" y="21"/>
                  </a:cubicBezTo>
                  <a:cubicBezTo>
                    <a:pt x="34" y="18"/>
                    <a:pt x="31" y="17"/>
                    <a:pt x="28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2" y="26"/>
                    <a:pt x="22" y="26"/>
                    <a:pt x="22" y="26"/>
                  </a:cubicBezTo>
                  <a:lnTo>
                    <a:pt x="27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5495712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102169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2438400" y="2863893"/>
            <a:ext cx="7315200" cy="62324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4050" b="1" dirty="0">
                <a:solidFill>
                  <a:srgbClr val="CC0000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49893582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>
            <a:extLst>
              <a:ext uri="{FF2B5EF4-FFF2-40B4-BE49-F238E27FC236}">
                <a16:creationId xmlns:a16="http://schemas.microsoft.com/office/drawing/2014/main" id="{AD57F1C3-026C-4E29-99D9-D207AB9AE85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spcBef>
                <a:spcPts val="0"/>
              </a:spcBef>
              <a:spcAft>
                <a:spcPts val="0"/>
              </a:spcAft>
              <a:defRPr>
                <a:solidFill>
                  <a:schemeClr val="accent6"/>
                </a:solidFill>
                <a:latin typeface="+mn-lt"/>
              </a:defRPr>
            </a:lvl1pPr>
          </a:lstStyle>
          <a:p>
            <a:r>
              <a:rPr lang="en-US" dirty="0"/>
              <a:t>BE SURE IMAGE IS </a:t>
            </a:r>
            <a:br>
              <a:rPr lang="en-US" dirty="0"/>
            </a:br>
            <a:r>
              <a:rPr lang="en-US" dirty="0"/>
              <a:t>DARK ENOUGH SO TYPE AND </a:t>
            </a:r>
            <a:br>
              <a:rPr lang="en-US" dirty="0"/>
            </a:br>
            <a:r>
              <a:rPr lang="en-US" dirty="0"/>
              <a:t>LOGO ARE READABLE</a:t>
            </a:r>
          </a:p>
          <a:p>
            <a:br>
              <a:rPr lang="en-US" dirty="0"/>
            </a:br>
            <a:r>
              <a:rPr lang="en-US" dirty="0"/>
              <a:t>CLICK ICON TO ADD IMAGE</a:t>
            </a:r>
            <a:br>
              <a:rPr lang="en-US" dirty="0"/>
            </a:br>
            <a:r>
              <a:rPr lang="en-US" dirty="0"/>
              <a:t>Be sure to send image to </a:t>
            </a:r>
            <a:br>
              <a:rPr lang="en-US" dirty="0"/>
            </a:br>
            <a:r>
              <a:rPr lang="en-US" dirty="0"/>
              <a:t>back so logo sits on top of image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845173" y="1196075"/>
            <a:ext cx="4695551" cy="1444752"/>
          </a:xfrm>
        </p:spPr>
        <p:txBody>
          <a:bodyPr/>
          <a:lstStyle>
            <a:lvl1pPr algn="l">
              <a:lnSpc>
                <a:spcPct val="80000"/>
              </a:lnSpc>
              <a:spcBef>
                <a:spcPts val="0"/>
              </a:spcBef>
              <a:defRPr sz="405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Closing slide</a:t>
            </a:r>
          </a:p>
        </p:txBody>
      </p:sp>
    </p:spTree>
    <p:extLst>
      <p:ext uri="{BB962C8B-B14F-4D97-AF65-F5344CB8AC3E}">
        <p14:creationId xmlns:p14="http://schemas.microsoft.com/office/powerpoint/2010/main" val="329678863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VS logo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 userDrawn="1"/>
        </p:nvGrpSpPr>
        <p:grpSpPr>
          <a:xfrm>
            <a:off x="2381368" y="2996233"/>
            <a:ext cx="7429264" cy="684474"/>
            <a:chOff x="2825581" y="3027447"/>
            <a:chExt cx="6537663" cy="803106"/>
          </a:xfrm>
        </p:grpSpPr>
        <p:sp>
          <p:nvSpPr>
            <p:cNvPr id="20" name="Freeform 2">
              <a:extLst>
                <a:ext uri="{FF2B5EF4-FFF2-40B4-BE49-F238E27FC236}">
                  <a16:creationId xmlns:a16="http://schemas.microsoft.com/office/drawing/2014/main" id="{B2BDFE3B-4557-45B7-B3FF-10C47DDF32F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23520" y="3050215"/>
              <a:ext cx="3134808" cy="775163"/>
            </a:xfrm>
            <a:custGeom>
              <a:avLst/>
              <a:gdLst>
                <a:gd name="T0" fmla="*/ 701 w 1134"/>
                <a:gd name="T1" fmla="*/ 273 h 278"/>
                <a:gd name="T2" fmla="*/ 675 w 1134"/>
                <a:gd name="T3" fmla="*/ 248 h 278"/>
                <a:gd name="T4" fmla="*/ 701 w 1134"/>
                <a:gd name="T5" fmla="*/ 109 h 278"/>
                <a:gd name="T6" fmla="*/ 645 w 1134"/>
                <a:gd name="T7" fmla="*/ 84 h 278"/>
                <a:gd name="T8" fmla="*/ 576 w 1134"/>
                <a:gd name="T9" fmla="*/ 79 h 278"/>
                <a:gd name="T10" fmla="*/ 576 w 1134"/>
                <a:gd name="T11" fmla="*/ 278 h 278"/>
                <a:gd name="T12" fmla="*/ 645 w 1134"/>
                <a:gd name="T13" fmla="*/ 273 h 278"/>
                <a:gd name="T14" fmla="*/ 426 w 1134"/>
                <a:gd name="T15" fmla="*/ 222 h 278"/>
                <a:gd name="T16" fmla="*/ 299 w 1134"/>
                <a:gd name="T17" fmla="*/ 189 h 278"/>
                <a:gd name="T18" fmla="*/ 461 w 1134"/>
                <a:gd name="T19" fmla="*/ 175 h 278"/>
                <a:gd name="T20" fmla="*/ 267 w 1134"/>
                <a:gd name="T21" fmla="*/ 178 h 278"/>
                <a:gd name="T22" fmla="*/ 456 w 1134"/>
                <a:gd name="T23" fmla="*/ 222 h 278"/>
                <a:gd name="T24" fmla="*/ 59 w 1134"/>
                <a:gd name="T25" fmla="*/ 25 h 278"/>
                <a:gd name="T26" fmla="*/ 86 w 1134"/>
                <a:gd name="T27" fmla="*/ 0 h 278"/>
                <a:gd name="T28" fmla="*/ 0 w 1134"/>
                <a:gd name="T29" fmla="*/ 25 h 278"/>
                <a:gd name="T30" fmla="*/ 27 w 1134"/>
                <a:gd name="T31" fmla="*/ 247 h 278"/>
                <a:gd name="T32" fmla="*/ 0 w 1134"/>
                <a:gd name="T33" fmla="*/ 273 h 278"/>
                <a:gd name="T34" fmla="*/ 86 w 1134"/>
                <a:gd name="T35" fmla="*/ 247 h 278"/>
                <a:gd name="T36" fmla="*/ 59 w 1134"/>
                <a:gd name="T37" fmla="*/ 138 h 278"/>
                <a:gd name="T38" fmla="*/ 196 w 1134"/>
                <a:gd name="T39" fmla="*/ 247 h 278"/>
                <a:gd name="T40" fmla="*/ 168 w 1134"/>
                <a:gd name="T41" fmla="*/ 273 h 278"/>
                <a:gd name="T42" fmla="*/ 255 w 1134"/>
                <a:gd name="T43" fmla="*/ 247 h 278"/>
                <a:gd name="T44" fmla="*/ 227 w 1134"/>
                <a:gd name="T45" fmla="*/ 25 h 278"/>
                <a:gd name="T46" fmla="*/ 255 w 1134"/>
                <a:gd name="T47" fmla="*/ 0 h 278"/>
                <a:gd name="T48" fmla="*/ 168 w 1134"/>
                <a:gd name="T49" fmla="*/ 25 h 278"/>
                <a:gd name="T50" fmla="*/ 196 w 1134"/>
                <a:gd name="T51" fmla="*/ 114 h 278"/>
                <a:gd name="T52" fmla="*/ 996 w 1134"/>
                <a:gd name="T53" fmla="*/ 248 h 278"/>
                <a:gd name="T54" fmla="*/ 971 w 1134"/>
                <a:gd name="T55" fmla="*/ 163 h 278"/>
                <a:gd name="T56" fmla="*/ 1078 w 1134"/>
                <a:gd name="T57" fmla="*/ 163 h 278"/>
                <a:gd name="T58" fmla="*/ 1053 w 1134"/>
                <a:gd name="T59" fmla="*/ 248 h 278"/>
                <a:gd name="T60" fmla="*/ 1134 w 1134"/>
                <a:gd name="T61" fmla="*/ 273 h 278"/>
                <a:gd name="T62" fmla="*/ 1109 w 1134"/>
                <a:gd name="T63" fmla="*/ 248 h 278"/>
                <a:gd name="T64" fmla="*/ 1030 w 1134"/>
                <a:gd name="T65" fmla="*/ 79 h 278"/>
                <a:gd name="T66" fmla="*/ 971 w 1134"/>
                <a:gd name="T67" fmla="*/ 0 h 278"/>
                <a:gd name="T68" fmla="*/ 915 w 1134"/>
                <a:gd name="T69" fmla="*/ 24 h 278"/>
                <a:gd name="T70" fmla="*/ 940 w 1134"/>
                <a:gd name="T71" fmla="*/ 248 h 278"/>
                <a:gd name="T72" fmla="*/ 915 w 1134"/>
                <a:gd name="T73" fmla="*/ 273 h 278"/>
                <a:gd name="T74" fmla="*/ 996 w 1134"/>
                <a:gd name="T75" fmla="*/ 248 h 278"/>
                <a:gd name="T76" fmla="*/ 580 w 1134"/>
                <a:gd name="T77" fmla="*/ 104 h 278"/>
                <a:gd name="T78" fmla="*/ 580 w 1134"/>
                <a:gd name="T79" fmla="*/ 252 h 278"/>
                <a:gd name="T80" fmla="*/ 366 w 1134"/>
                <a:gd name="T81" fmla="*/ 104 h 278"/>
                <a:gd name="T82" fmla="*/ 299 w 1134"/>
                <a:gd name="T83" fmla="*/ 164 h 278"/>
                <a:gd name="T84" fmla="*/ 859 w 1134"/>
                <a:gd name="T85" fmla="*/ 224 h 278"/>
                <a:gd name="T86" fmla="*/ 897 w 1134"/>
                <a:gd name="T87" fmla="*/ 109 h 278"/>
                <a:gd name="T88" fmla="*/ 859 w 1134"/>
                <a:gd name="T89" fmla="*/ 84 h 278"/>
                <a:gd name="T90" fmla="*/ 829 w 1134"/>
                <a:gd name="T91" fmla="*/ 36 h 278"/>
                <a:gd name="T92" fmla="*/ 799 w 1134"/>
                <a:gd name="T93" fmla="*/ 84 h 278"/>
                <a:gd name="T94" fmla="*/ 829 w 1134"/>
                <a:gd name="T95" fmla="*/ 109 h 278"/>
                <a:gd name="T96" fmla="*/ 879 w 1134"/>
                <a:gd name="T97" fmla="*/ 275 h 278"/>
                <a:gd name="T98" fmla="*/ 897 w 1134"/>
                <a:gd name="T99" fmla="*/ 248 h 278"/>
                <a:gd name="T100" fmla="*/ 859 w 1134"/>
                <a:gd name="T101" fmla="*/ 224 h 278"/>
                <a:gd name="T102" fmla="*/ 801 w 1134"/>
                <a:gd name="T103" fmla="*/ 273 h 278"/>
                <a:gd name="T104" fmla="*/ 787 w 1134"/>
                <a:gd name="T105" fmla="*/ 249 h 278"/>
                <a:gd name="T106" fmla="*/ 768 w 1134"/>
                <a:gd name="T107" fmla="*/ 0 h 278"/>
                <a:gd name="T108" fmla="*/ 712 w 1134"/>
                <a:gd name="T109" fmla="*/ 24 h 278"/>
                <a:gd name="T110" fmla="*/ 737 w 1134"/>
                <a:gd name="T111" fmla="*/ 224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34" h="278">
                  <a:moveTo>
                    <a:pt x="645" y="273"/>
                  </a:moveTo>
                  <a:cubicBezTo>
                    <a:pt x="701" y="273"/>
                    <a:pt x="701" y="273"/>
                    <a:pt x="701" y="273"/>
                  </a:cubicBezTo>
                  <a:cubicBezTo>
                    <a:pt x="701" y="248"/>
                    <a:pt x="701" y="248"/>
                    <a:pt x="701" y="248"/>
                  </a:cubicBezTo>
                  <a:cubicBezTo>
                    <a:pt x="675" y="248"/>
                    <a:pt x="675" y="248"/>
                    <a:pt x="675" y="248"/>
                  </a:cubicBezTo>
                  <a:cubicBezTo>
                    <a:pt x="675" y="109"/>
                    <a:pt x="675" y="109"/>
                    <a:pt x="675" y="109"/>
                  </a:cubicBezTo>
                  <a:cubicBezTo>
                    <a:pt x="701" y="109"/>
                    <a:pt x="701" y="109"/>
                    <a:pt x="701" y="109"/>
                  </a:cubicBezTo>
                  <a:cubicBezTo>
                    <a:pt x="701" y="84"/>
                    <a:pt x="701" y="84"/>
                    <a:pt x="701" y="84"/>
                  </a:cubicBezTo>
                  <a:cubicBezTo>
                    <a:pt x="645" y="84"/>
                    <a:pt x="645" y="84"/>
                    <a:pt x="645" y="84"/>
                  </a:cubicBezTo>
                  <a:cubicBezTo>
                    <a:pt x="645" y="112"/>
                    <a:pt x="645" y="112"/>
                    <a:pt x="645" y="112"/>
                  </a:cubicBezTo>
                  <a:cubicBezTo>
                    <a:pt x="629" y="91"/>
                    <a:pt x="605" y="79"/>
                    <a:pt x="576" y="79"/>
                  </a:cubicBezTo>
                  <a:cubicBezTo>
                    <a:pt x="523" y="79"/>
                    <a:pt x="483" y="122"/>
                    <a:pt x="483" y="178"/>
                  </a:cubicBezTo>
                  <a:cubicBezTo>
                    <a:pt x="483" y="235"/>
                    <a:pt x="523" y="278"/>
                    <a:pt x="576" y="278"/>
                  </a:cubicBezTo>
                  <a:cubicBezTo>
                    <a:pt x="605" y="278"/>
                    <a:pt x="629" y="265"/>
                    <a:pt x="645" y="245"/>
                  </a:cubicBezTo>
                  <a:lnTo>
                    <a:pt x="645" y="273"/>
                  </a:lnTo>
                  <a:close/>
                  <a:moveTo>
                    <a:pt x="456" y="222"/>
                  </a:moveTo>
                  <a:cubicBezTo>
                    <a:pt x="426" y="222"/>
                    <a:pt x="426" y="222"/>
                    <a:pt x="426" y="222"/>
                  </a:cubicBezTo>
                  <a:cubicBezTo>
                    <a:pt x="415" y="241"/>
                    <a:pt x="395" y="253"/>
                    <a:pt x="367" y="253"/>
                  </a:cubicBezTo>
                  <a:cubicBezTo>
                    <a:pt x="325" y="253"/>
                    <a:pt x="302" y="227"/>
                    <a:pt x="299" y="189"/>
                  </a:cubicBezTo>
                  <a:cubicBezTo>
                    <a:pt x="461" y="189"/>
                    <a:pt x="461" y="189"/>
                    <a:pt x="461" y="189"/>
                  </a:cubicBezTo>
                  <a:cubicBezTo>
                    <a:pt x="461" y="175"/>
                    <a:pt x="461" y="175"/>
                    <a:pt x="461" y="175"/>
                  </a:cubicBezTo>
                  <a:cubicBezTo>
                    <a:pt x="461" y="118"/>
                    <a:pt x="424" y="79"/>
                    <a:pt x="366" y="79"/>
                  </a:cubicBezTo>
                  <a:cubicBezTo>
                    <a:pt x="308" y="79"/>
                    <a:pt x="267" y="120"/>
                    <a:pt x="267" y="178"/>
                  </a:cubicBezTo>
                  <a:cubicBezTo>
                    <a:pt x="267" y="237"/>
                    <a:pt x="308" y="278"/>
                    <a:pt x="366" y="278"/>
                  </a:cubicBezTo>
                  <a:cubicBezTo>
                    <a:pt x="409" y="278"/>
                    <a:pt x="442" y="257"/>
                    <a:pt x="456" y="222"/>
                  </a:cubicBezTo>
                  <a:moveTo>
                    <a:pt x="59" y="114"/>
                  </a:moveTo>
                  <a:cubicBezTo>
                    <a:pt x="59" y="25"/>
                    <a:pt x="59" y="25"/>
                    <a:pt x="59" y="25"/>
                  </a:cubicBezTo>
                  <a:cubicBezTo>
                    <a:pt x="86" y="25"/>
                    <a:pt x="86" y="25"/>
                    <a:pt x="86" y="25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7" y="247"/>
                    <a:pt x="27" y="247"/>
                    <a:pt x="27" y="247"/>
                  </a:cubicBezTo>
                  <a:cubicBezTo>
                    <a:pt x="0" y="247"/>
                    <a:pt x="0" y="247"/>
                    <a:pt x="0" y="24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6" y="273"/>
                    <a:pt x="86" y="273"/>
                    <a:pt x="86" y="273"/>
                  </a:cubicBezTo>
                  <a:cubicBezTo>
                    <a:pt x="86" y="247"/>
                    <a:pt x="86" y="247"/>
                    <a:pt x="86" y="247"/>
                  </a:cubicBezTo>
                  <a:cubicBezTo>
                    <a:pt x="59" y="247"/>
                    <a:pt x="59" y="247"/>
                    <a:pt x="59" y="247"/>
                  </a:cubicBezTo>
                  <a:cubicBezTo>
                    <a:pt x="59" y="138"/>
                    <a:pt x="59" y="138"/>
                    <a:pt x="59" y="138"/>
                  </a:cubicBezTo>
                  <a:cubicBezTo>
                    <a:pt x="196" y="138"/>
                    <a:pt x="196" y="138"/>
                    <a:pt x="196" y="138"/>
                  </a:cubicBezTo>
                  <a:cubicBezTo>
                    <a:pt x="196" y="247"/>
                    <a:pt x="196" y="247"/>
                    <a:pt x="196" y="247"/>
                  </a:cubicBezTo>
                  <a:cubicBezTo>
                    <a:pt x="168" y="247"/>
                    <a:pt x="168" y="247"/>
                    <a:pt x="168" y="247"/>
                  </a:cubicBezTo>
                  <a:cubicBezTo>
                    <a:pt x="168" y="273"/>
                    <a:pt x="168" y="273"/>
                    <a:pt x="168" y="273"/>
                  </a:cubicBezTo>
                  <a:cubicBezTo>
                    <a:pt x="255" y="273"/>
                    <a:pt x="255" y="273"/>
                    <a:pt x="255" y="273"/>
                  </a:cubicBezTo>
                  <a:cubicBezTo>
                    <a:pt x="255" y="247"/>
                    <a:pt x="255" y="247"/>
                    <a:pt x="255" y="247"/>
                  </a:cubicBezTo>
                  <a:cubicBezTo>
                    <a:pt x="227" y="247"/>
                    <a:pt x="227" y="247"/>
                    <a:pt x="227" y="247"/>
                  </a:cubicBezTo>
                  <a:cubicBezTo>
                    <a:pt x="227" y="25"/>
                    <a:pt x="227" y="25"/>
                    <a:pt x="227" y="25"/>
                  </a:cubicBezTo>
                  <a:cubicBezTo>
                    <a:pt x="255" y="25"/>
                    <a:pt x="255" y="25"/>
                    <a:pt x="255" y="25"/>
                  </a:cubicBezTo>
                  <a:cubicBezTo>
                    <a:pt x="255" y="0"/>
                    <a:pt x="255" y="0"/>
                    <a:pt x="255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25"/>
                    <a:pt x="168" y="25"/>
                    <a:pt x="168" y="25"/>
                  </a:cubicBezTo>
                  <a:cubicBezTo>
                    <a:pt x="196" y="25"/>
                    <a:pt x="196" y="25"/>
                    <a:pt x="196" y="25"/>
                  </a:cubicBezTo>
                  <a:cubicBezTo>
                    <a:pt x="196" y="114"/>
                    <a:pt x="196" y="114"/>
                    <a:pt x="196" y="114"/>
                  </a:cubicBezTo>
                  <a:lnTo>
                    <a:pt x="59" y="114"/>
                  </a:lnTo>
                  <a:close/>
                  <a:moveTo>
                    <a:pt x="996" y="248"/>
                  </a:moveTo>
                  <a:cubicBezTo>
                    <a:pt x="971" y="248"/>
                    <a:pt x="971" y="248"/>
                    <a:pt x="971" y="248"/>
                  </a:cubicBezTo>
                  <a:cubicBezTo>
                    <a:pt x="971" y="163"/>
                    <a:pt x="971" y="163"/>
                    <a:pt x="971" y="163"/>
                  </a:cubicBezTo>
                  <a:cubicBezTo>
                    <a:pt x="971" y="124"/>
                    <a:pt x="991" y="104"/>
                    <a:pt x="1026" y="104"/>
                  </a:cubicBezTo>
                  <a:cubicBezTo>
                    <a:pt x="1058" y="104"/>
                    <a:pt x="1078" y="124"/>
                    <a:pt x="1078" y="163"/>
                  </a:cubicBezTo>
                  <a:cubicBezTo>
                    <a:pt x="1078" y="248"/>
                    <a:pt x="1078" y="248"/>
                    <a:pt x="1078" y="248"/>
                  </a:cubicBezTo>
                  <a:cubicBezTo>
                    <a:pt x="1053" y="248"/>
                    <a:pt x="1053" y="248"/>
                    <a:pt x="1053" y="248"/>
                  </a:cubicBezTo>
                  <a:cubicBezTo>
                    <a:pt x="1053" y="273"/>
                    <a:pt x="1053" y="273"/>
                    <a:pt x="1053" y="273"/>
                  </a:cubicBezTo>
                  <a:cubicBezTo>
                    <a:pt x="1134" y="273"/>
                    <a:pt x="1134" y="273"/>
                    <a:pt x="1134" y="273"/>
                  </a:cubicBezTo>
                  <a:cubicBezTo>
                    <a:pt x="1134" y="248"/>
                    <a:pt x="1134" y="248"/>
                    <a:pt x="1134" y="248"/>
                  </a:cubicBezTo>
                  <a:cubicBezTo>
                    <a:pt x="1109" y="248"/>
                    <a:pt x="1109" y="248"/>
                    <a:pt x="1109" y="248"/>
                  </a:cubicBezTo>
                  <a:cubicBezTo>
                    <a:pt x="1109" y="163"/>
                    <a:pt x="1109" y="163"/>
                    <a:pt x="1109" y="163"/>
                  </a:cubicBezTo>
                  <a:cubicBezTo>
                    <a:pt x="1109" y="117"/>
                    <a:pt x="1081" y="79"/>
                    <a:pt x="1030" y="79"/>
                  </a:cubicBezTo>
                  <a:cubicBezTo>
                    <a:pt x="1003" y="79"/>
                    <a:pt x="983" y="89"/>
                    <a:pt x="971" y="105"/>
                  </a:cubicBezTo>
                  <a:cubicBezTo>
                    <a:pt x="971" y="0"/>
                    <a:pt x="971" y="0"/>
                    <a:pt x="971" y="0"/>
                  </a:cubicBezTo>
                  <a:cubicBezTo>
                    <a:pt x="915" y="0"/>
                    <a:pt x="915" y="0"/>
                    <a:pt x="915" y="0"/>
                  </a:cubicBezTo>
                  <a:cubicBezTo>
                    <a:pt x="915" y="24"/>
                    <a:pt x="915" y="24"/>
                    <a:pt x="915" y="24"/>
                  </a:cubicBezTo>
                  <a:cubicBezTo>
                    <a:pt x="940" y="24"/>
                    <a:pt x="940" y="24"/>
                    <a:pt x="940" y="24"/>
                  </a:cubicBezTo>
                  <a:cubicBezTo>
                    <a:pt x="940" y="248"/>
                    <a:pt x="940" y="248"/>
                    <a:pt x="940" y="248"/>
                  </a:cubicBezTo>
                  <a:cubicBezTo>
                    <a:pt x="915" y="248"/>
                    <a:pt x="915" y="248"/>
                    <a:pt x="915" y="248"/>
                  </a:cubicBezTo>
                  <a:cubicBezTo>
                    <a:pt x="915" y="273"/>
                    <a:pt x="915" y="273"/>
                    <a:pt x="915" y="273"/>
                  </a:cubicBezTo>
                  <a:cubicBezTo>
                    <a:pt x="996" y="273"/>
                    <a:pt x="996" y="273"/>
                    <a:pt x="996" y="273"/>
                  </a:cubicBezTo>
                  <a:lnTo>
                    <a:pt x="996" y="248"/>
                  </a:lnTo>
                  <a:close/>
                  <a:moveTo>
                    <a:pt x="514" y="178"/>
                  </a:moveTo>
                  <a:cubicBezTo>
                    <a:pt x="514" y="135"/>
                    <a:pt x="542" y="104"/>
                    <a:pt x="580" y="104"/>
                  </a:cubicBezTo>
                  <a:cubicBezTo>
                    <a:pt x="619" y="104"/>
                    <a:pt x="646" y="136"/>
                    <a:pt x="646" y="178"/>
                  </a:cubicBezTo>
                  <a:cubicBezTo>
                    <a:pt x="646" y="221"/>
                    <a:pt x="619" y="252"/>
                    <a:pt x="580" y="252"/>
                  </a:cubicBezTo>
                  <a:cubicBezTo>
                    <a:pt x="542" y="252"/>
                    <a:pt x="514" y="221"/>
                    <a:pt x="514" y="178"/>
                  </a:cubicBezTo>
                  <a:moveTo>
                    <a:pt x="366" y="104"/>
                  </a:moveTo>
                  <a:cubicBezTo>
                    <a:pt x="406" y="104"/>
                    <a:pt x="427" y="133"/>
                    <a:pt x="430" y="164"/>
                  </a:cubicBezTo>
                  <a:cubicBezTo>
                    <a:pt x="299" y="164"/>
                    <a:pt x="299" y="164"/>
                    <a:pt x="299" y="164"/>
                  </a:cubicBezTo>
                  <a:cubicBezTo>
                    <a:pt x="302" y="130"/>
                    <a:pt x="326" y="104"/>
                    <a:pt x="366" y="104"/>
                  </a:cubicBezTo>
                  <a:moveTo>
                    <a:pt x="859" y="224"/>
                  </a:moveTo>
                  <a:cubicBezTo>
                    <a:pt x="859" y="109"/>
                    <a:pt x="859" y="109"/>
                    <a:pt x="859" y="109"/>
                  </a:cubicBezTo>
                  <a:cubicBezTo>
                    <a:pt x="897" y="109"/>
                    <a:pt x="897" y="109"/>
                    <a:pt x="897" y="109"/>
                  </a:cubicBezTo>
                  <a:cubicBezTo>
                    <a:pt x="897" y="84"/>
                    <a:pt x="897" y="84"/>
                    <a:pt x="897" y="84"/>
                  </a:cubicBezTo>
                  <a:cubicBezTo>
                    <a:pt x="859" y="84"/>
                    <a:pt x="859" y="84"/>
                    <a:pt x="859" y="84"/>
                  </a:cubicBezTo>
                  <a:cubicBezTo>
                    <a:pt x="859" y="36"/>
                    <a:pt x="859" y="36"/>
                    <a:pt x="859" y="36"/>
                  </a:cubicBezTo>
                  <a:cubicBezTo>
                    <a:pt x="829" y="36"/>
                    <a:pt x="829" y="36"/>
                    <a:pt x="829" y="36"/>
                  </a:cubicBezTo>
                  <a:cubicBezTo>
                    <a:pt x="829" y="84"/>
                    <a:pt x="829" y="84"/>
                    <a:pt x="829" y="84"/>
                  </a:cubicBezTo>
                  <a:cubicBezTo>
                    <a:pt x="799" y="84"/>
                    <a:pt x="799" y="84"/>
                    <a:pt x="799" y="84"/>
                  </a:cubicBezTo>
                  <a:cubicBezTo>
                    <a:pt x="799" y="109"/>
                    <a:pt x="799" y="109"/>
                    <a:pt x="799" y="109"/>
                  </a:cubicBezTo>
                  <a:cubicBezTo>
                    <a:pt x="829" y="109"/>
                    <a:pt x="829" y="109"/>
                    <a:pt x="829" y="109"/>
                  </a:cubicBezTo>
                  <a:cubicBezTo>
                    <a:pt x="829" y="225"/>
                    <a:pt x="829" y="225"/>
                    <a:pt x="829" y="225"/>
                  </a:cubicBezTo>
                  <a:cubicBezTo>
                    <a:pt x="829" y="259"/>
                    <a:pt x="844" y="275"/>
                    <a:pt x="879" y="275"/>
                  </a:cubicBezTo>
                  <a:cubicBezTo>
                    <a:pt x="884" y="275"/>
                    <a:pt x="893" y="274"/>
                    <a:pt x="897" y="273"/>
                  </a:cubicBezTo>
                  <a:cubicBezTo>
                    <a:pt x="897" y="248"/>
                    <a:pt x="897" y="248"/>
                    <a:pt x="897" y="248"/>
                  </a:cubicBezTo>
                  <a:cubicBezTo>
                    <a:pt x="892" y="249"/>
                    <a:pt x="886" y="249"/>
                    <a:pt x="882" y="249"/>
                  </a:cubicBezTo>
                  <a:cubicBezTo>
                    <a:pt x="866" y="249"/>
                    <a:pt x="859" y="244"/>
                    <a:pt x="859" y="224"/>
                  </a:cubicBezTo>
                  <a:moveTo>
                    <a:pt x="783" y="275"/>
                  </a:moveTo>
                  <a:cubicBezTo>
                    <a:pt x="789" y="275"/>
                    <a:pt x="797" y="274"/>
                    <a:pt x="801" y="273"/>
                  </a:cubicBezTo>
                  <a:cubicBezTo>
                    <a:pt x="801" y="248"/>
                    <a:pt x="801" y="248"/>
                    <a:pt x="801" y="248"/>
                  </a:cubicBezTo>
                  <a:cubicBezTo>
                    <a:pt x="795" y="249"/>
                    <a:pt x="791" y="249"/>
                    <a:pt x="787" y="249"/>
                  </a:cubicBezTo>
                  <a:cubicBezTo>
                    <a:pt x="774" y="249"/>
                    <a:pt x="768" y="243"/>
                    <a:pt x="768" y="222"/>
                  </a:cubicBezTo>
                  <a:cubicBezTo>
                    <a:pt x="768" y="0"/>
                    <a:pt x="768" y="0"/>
                    <a:pt x="768" y="0"/>
                  </a:cubicBezTo>
                  <a:cubicBezTo>
                    <a:pt x="712" y="0"/>
                    <a:pt x="712" y="0"/>
                    <a:pt x="712" y="0"/>
                  </a:cubicBezTo>
                  <a:cubicBezTo>
                    <a:pt x="712" y="24"/>
                    <a:pt x="712" y="24"/>
                    <a:pt x="712" y="24"/>
                  </a:cubicBezTo>
                  <a:cubicBezTo>
                    <a:pt x="737" y="24"/>
                    <a:pt x="737" y="24"/>
                    <a:pt x="737" y="24"/>
                  </a:cubicBezTo>
                  <a:cubicBezTo>
                    <a:pt x="737" y="224"/>
                    <a:pt x="737" y="224"/>
                    <a:pt x="737" y="224"/>
                  </a:cubicBezTo>
                  <a:cubicBezTo>
                    <a:pt x="737" y="257"/>
                    <a:pt x="751" y="275"/>
                    <a:pt x="783" y="275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350" kern="0">
                <a:solidFill>
                  <a:srgbClr val="000000"/>
                </a:solidFill>
              </a:endParaRPr>
            </a:p>
          </p:txBody>
        </p:sp>
        <p:sp>
          <p:nvSpPr>
            <p:cNvPr id="21" name="Freeform 3">
              <a:extLst>
                <a:ext uri="{FF2B5EF4-FFF2-40B4-BE49-F238E27FC236}">
                  <a16:creationId xmlns:a16="http://schemas.microsoft.com/office/drawing/2014/main" id="{4DFEB978-9998-4C51-B950-8201DC4896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0439" y="3027447"/>
              <a:ext cx="671671" cy="803106"/>
            </a:xfrm>
            <a:custGeom>
              <a:avLst/>
              <a:gdLst>
                <a:gd name="T0" fmla="*/ 85 w 243"/>
                <a:gd name="T1" fmla="*/ 195 h 288"/>
                <a:gd name="T2" fmla="*/ 125 w 243"/>
                <a:gd name="T3" fmla="*/ 223 h 288"/>
                <a:gd name="T4" fmla="*/ 158 w 243"/>
                <a:gd name="T5" fmla="*/ 203 h 288"/>
                <a:gd name="T6" fmla="*/ 110 w 243"/>
                <a:gd name="T7" fmla="*/ 176 h 288"/>
                <a:gd name="T8" fmla="*/ 36 w 243"/>
                <a:gd name="T9" fmla="*/ 150 h 288"/>
                <a:gd name="T10" fmla="*/ 5 w 243"/>
                <a:gd name="T11" fmla="*/ 87 h 288"/>
                <a:gd name="T12" fmla="*/ 119 w 243"/>
                <a:gd name="T13" fmla="*/ 0 h 288"/>
                <a:gd name="T14" fmla="*/ 236 w 243"/>
                <a:gd name="T15" fmla="*/ 86 h 288"/>
                <a:gd name="T16" fmla="*/ 153 w 243"/>
                <a:gd name="T17" fmla="*/ 86 h 288"/>
                <a:gd name="T18" fmla="*/ 118 w 243"/>
                <a:gd name="T19" fmla="*/ 62 h 288"/>
                <a:gd name="T20" fmla="*/ 90 w 243"/>
                <a:gd name="T21" fmla="*/ 80 h 288"/>
                <a:gd name="T22" fmla="*/ 130 w 243"/>
                <a:gd name="T23" fmla="*/ 104 h 288"/>
                <a:gd name="T24" fmla="*/ 208 w 243"/>
                <a:gd name="T25" fmla="*/ 130 h 288"/>
                <a:gd name="T26" fmla="*/ 243 w 243"/>
                <a:gd name="T27" fmla="*/ 194 h 288"/>
                <a:gd name="T28" fmla="*/ 122 w 243"/>
                <a:gd name="T29" fmla="*/ 288 h 288"/>
                <a:gd name="T30" fmla="*/ 0 w 243"/>
                <a:gd name="T31" fmla="*/ 195 h 288"/>
                <a:gd name="T32" fmla="*/ 85 w 243"/>
                <a:gd name="T33" fmla="*/ 195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3" h="288">
                  <a:moveTo>
                    <a:pt x="85" y="195"/>
                  </a:moveTo>
                  <a:cubicBezTo>
                    <a:pt x="90" y="216"/>
                    <a:pt x="101" y="223"/>
                    <a:pt x="125" y="223"/>
                  </a:cubicBezTo>
                  <a:cubicBezTo>
                    <a:pt x="146" y="223"/>
                    <a:pt x="158" y="215"/>
                    <a:pt x="158" y="203"/>
                  </a:cubicBezTo>
                  <a:cubicBezTo>
                    <a:pt x="158" y="186"/>
                    <a:pt x="142" y="185"/>
                    <a:pt x="110" y="176"/>
                  </a:cubicBezTo>
                  <a:cubicBezTo>
                    <a:pt x="72" y="166"/>
                    <a:pt x="48" y="158"/>
                    <a:pt x="36" y="150"/>
                  </a:cubicBezTo>
                  <a:cubicBezTo>
                    <a:pt x="15" y="135"/>
                    <a:pt x="5" y="114"/>
                    <a:pt x="5" y="87"/>
                  </a:cubicBezTo>
                  <a:cubicBezTo>
                    <a:pt x="5" y="34"/>
                    <a:pt x="47" y="0"/>
                    <a:pt x="119" y="0"/>
                  </a:cubicBezTo>
                  <a:cubicBezTo>
                    <a:pt x="189" y="0"/>
                    <a:pt x="231" y="31"/>
                    <a:pt x="236" y="86"/>
                  </a:cubicBezTo>
                  <a:cubicBezTo>
                    <a:pt x="153" y="86"/>
                    <a:pt x="153" y="86"/>
                    <a:pt x="153" y="86"/>
                  </a:cubicBezTo>
                  <a:cubicBezTo>
                    <a:pt x="150" y="70"/>
                    <a:pt x="139" y="62"/>
                    <a:pt x="118" y="62"/>
                  </a:cubicBezTo>
                  <a:cubicBezTo>
                    <a:pt x="99" y="62"/>
                    <a:pt x="90" y="68"/>
                    <a:pt x="90" y="80"/>
                  </a:cubicBezTo>
                  <a:cubicBezTo>
                    <a:pt x="90" y="95"/>
                    <a:pt x="104" y="98"/>
                    <a:pt x="130" y="104"/>
                  </a:cubicBezTo>
                  <a:cubicBezTo>
                    <a:pt x="164" y="113"/>
                    <a:pt x="191" y="119"/>
                    <a:pt x="208" y="130"/>
                  </a:cubicBezTo>
                  <a:cubicBezTo>
                    <a:pt x="232" y="146"/>
                    <a:pt x="243" y="166"/>
                    <a:pt x="243" y="194"/>
                  </a:cubicBezTo>
                  <a:cubicBezTo>
                    <a:pt x="243" y="253"/>
                    <a:pt x="201" y="288"/>
                    <a:pt x="122" y="288"/>
                  </a:cubicBezTo>
                  <a:cubicBezTo>
                    <a:pt x="48" y="288"/>
                    <a:pt x="6" y="253"/>
                    <a:pt x="0" y="195"/>
                  </a:cubicBezTo>
                  <a:lnTo>
                    <a:pt x="85" y="195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350" kern="0">
                <a:solidFill>
                  <a:srgbClr val="000000"/>
                </a:solidFill>
              </a:endParaRPr>
            </a:p>
          </p:txBody>
        </p:sp>
        <p:sp>
          <p:nvSpPr>
            <p:cNvPr id="22" name="Freeform 4">
              <a:extLst>
                <a:ext uri="{FF2B5EF4-FFF2-40B4-BE49-F238E27FC236}">
                  <a16:creationId xmlns:a16="http://schemas.microsoft.com/office/drawing/2014/main" id="{5AA45A1A-56E8-4687-A1C0-2DE872F66AA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9141" y="3027447"/>
              <a:ext cx="748256" cy="803106"/>
            </a:xfrm>
            <a:custGeom>
              <a:avLst/>
              <a:gdLst>
                <a:gd name="T0" fmla="*/ 271 w 271"/>
                <a:gd name="T1" fmla="*/ 174 h 288"/>
                <a:gd name="T2" fmla="*/ 140 w 271"/>
                <a:gd name="T3" fmla="*/ 288 h 288"/>
                <a:gd name="T4" fmla="*/ 0 w 271"/>
                <a:gd name="T5" fmla="*/ 144 h 288"/>
                <a:gd name="T6" fmla="*/ 139 w 271"/>
                <a:gd name="T7" fmla="*/ 0 h 288"/>
                <a:gd name="T8" fmla="*/ 269 w 271"/>
                <a:gd name="T9" fmla="*/ 111 h 288"/>
                <a:gd name="T10" fmla="*/ 186 w 271"/>
                <a:gd name="T11" fmla="*/ 111 h 288"/>
                <a:gd name="T12" fmla="*/ 140 w 271"/>
                <a:gd name="T13" fmla="*/ 68 h 288"/>
                <a:gd name="T14" fmla="*/ 88 w 271"/>
                <a:gd name="T15" fmla="*/ 144 h 288"/>
                <a:gd name="T16" fmla="*/ 142 w 271"/>
                <a:gd name="T17" fmla="*/ 220 h 288"/>
                <a:gd name="T18" fmla="*/ 188 w 271"/>
                <a:gd name="T19" fmla="*/ 174 h 288"/>
                <a:gd name="T20" fmla="*/ 271 w 271"/>
                <a:gd name="T21" fmla="*/ 17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1" h="288">
                  <a:moveTo>
                    <a:pt x="271" y="174"/>
                  </a:moveTo>
                  <a:cubicBezTo>
                    <a:pt x="266" y="246"/>
                    <a:pt x="219" y="288"/>
                    <a:pt x="140" y="288"/>
                  </a:cubicBezTo>
                  <a:cubicBezTo>
                    <a:pt x="53" y="288"/>
                    <a:pt x="0" y="233"/>
                    <a:pt x="0" y="144"/>
                  </a:cubicBezTo>
                  <a:cubicBezTo>
                    <a:pt x="0" y="55"/>
                    <a:pt x="54" y="0"/>
                    <a:pt x="139" y="0"/>
                  </a:cubicBezTo>
                  <a:cubicBezTo>
                    <a:pt x="218" y="0"/>
                    <a:pt x="264" y="40"/>
                    <a:pt x="269" y="111"/>
                  </a:cubicBezTo>
                  <a:cubicBezTo>
                    <a:pt x="186" y="111"/>
                    <a:pt x="186" y="111"/>
                    <a:pt x="186" y="111"/>
                  </a:cubicBezTo>
                  <a:cubicBezTo>
                    <a:pt x="183" y="83"/>
                    <a:pt x="168" y="68"/>
                    <a:pt x="140" y="68"/>
                  </a:cubicBezTo>
                  <a:cubicBezTo>
                    <a:pt x="105" y="68"/>
                    <a:pt x="88" y="94"/>
                    <a:pt x="88" y="144"/>
                  </a:cubicBezTo>
                  <a:cubicBezTo>
                    <a:pt x="88" y="194"/>
                    <a:pt x="107" y="220"/>
                    <a:pt x="142" y="220"/>
                  </a:cubicBezTo>
                  <a:cubicBezTo>
                    <a:pt x="169" y="220"/>
                    <a:pt x="186" y="204"/>
                    <a:pt x="188" y="174"/>
                  </a:cubicBezTo>
                  <a:lnTo>
                    <a:pt x="271" y="174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350" kern="0">
                <a:solidFill>
                  <a:srgbClr val="000000"/>
                </a:solidFill>
              </a:endParaRPr>
            </a:p>
          </p:txBody>
        </p:sp>
        <p:sp>
          <p:nvSpPr>
            <p:cNvPr id="23" name="Freeform 5">
              <a:extLst>
                <a:ext uri="{FF2B5EF4-FFF2-40B4-BE49-F238E27FC236}">
                  <a16:creationId xmlns:a16="http://schemas.microsoft.com/office/drawing/2014/main" id="{8F5885F4-B442-4DC7-A6C5-9C77C9A18B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5651" y="3050215"/>
              <a:ext cx="746186" cy="758604"/>
            </a:xfrm>
            <a:custGeom>
              <a:avLst/>
              <a:gdLst>
                <a:gd name="T0" fmla="*/ 0 w 721"/>
                <a:gd name="T1" fmla="*/ 0 h 733"/>
                <a:gd name="T2" fmla="*/ 237 w 721"/>
                <a:gd name="T3" fmla="*/ 0 h 733"/>
                <a:gd name="T4" fmla="*/ 360 w 721"/>
                <a:gd name="T5" fmla="*/ 474 h 733"/>
                <a:gd name="T6" fmla="*/ 491 w 721"/>
                <a:gd name="T7" fmla="*/ 0 h 733"/>
                <a:gd name="T8" fmla="*/ 721 w 721"/>
                <a:gd name="T9" fmla="*/ 0 h 733"/>
                <a:gd name="T10" fmla="*/ 478 w 721"/>
                <a:gd name="T11" fmla="*/ 733 h 733"/>
                <a:gd name="T12" fmla="*/ 245 w 721"/>
                <a:gd name="T13" fmla="*/ 733 h 733"/>
                <a:gd name="T14" fmla="*/ 0 w 721"/>
                <a:gd name="T15" fmla="*/ 0 h 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1" h="733">
                  <a:moveTo>
                    <a:pt x="0" y="0"/>
                  </a:moveTo>
                  <a:lnTo>
                    <a:pt x="237" y="0"/>
                  </a:lnTo>
                  <a:lnTo>
                    <a:pt x="360" y="474"/>
                  </a:lnTo>
                  <a:lnTo>
                    <a:pt x="491" y="0"/>
                  </a:lnTo>
                  <a:lnTo>
                    <a:pt x="721" y="0"/>
                  </a:lnTo>
                  <a:lnTo>
                    <a:pt x="478" y="733"/>
                  </a:lnTo>
                  <a:lnTo>
                    <a:pt x="245" y="7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350" kern="0">
                <a:solidFill>
                  <a:srgbClr val="000000"/>
                </a:solidFill>
              </a:endParaRPr>
            </a:p>
          </p:txBody>
        </p:sp>
        <p:sp>
          <p:nvSpPr>
            <p:cNvPr id="24" name="Freeform 6">
              <a:extLst>
                <a:ext uri="{FF2B5EF4-FFF2-40B4-BE49-F238E27FC236}">
                  <a16:creationId xmlns:a16="http://schemas.microsoft.com/office/drawing/2014/main" id="{430A74DF-73A3-4CDD-A36E-988C8B0C98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5581" y="3027447"/>
              <a:ext cx="978011" cy="803106"/>
            </a:xfrm>
            <a:custGeom>
              <a:avLst/>
              <a:gdLst>
                <a:gd name="T0" fmla="*/ 101 w 354"/>
                <a:gd name="T1" fmla="*/ 0 h 288"/>
                <a:gd name="T2" fmla="*/ 73 w 354"/>
                <a:gd name="T3" fmla="*/ 12 h 288"/>
                <a:gd name="T4" fmla="*/ 15 w 354"/>
                <a:gd name="T5" fmla="*/ 69 h 288"/>
                <a:gd name="T6" fmla="*/ 15 w 354"/>
                <a:gd name="T7" fmla="*/ 127 h 288"/>
                <a:gd name="T8" fmla="*/ 177 w 354"/>
                <a:gd name="T9" fmla="*/ 288 h 288"/>
                <a:gd name="T10" fmla="*/ 338 w 354"/>
                <a:gd name="T11" fmla="*/ 127 h 288"/>
                <a:gd name="T12" fmla="*/ 338 w 354"/>
                <a:gd name="T13" fmla="*/ 69 h 288"/>
                <a:gd name="T14" fmla="*/ 281 w 354"/>
                <a:gd name="T15" fmla="*/ 12 h 288"/>
                <a:gd name="T16" fmla="*/ 252 w 354"/>
                <a:gd name="T17" fmla="*/ 0 h 288"/>
                <a:gd name="T18" fmla="*/ 224 w 354"/>
                <a:gd name="T19" fmla="*/ 12 h 288"/>
                <a:gd name="T20" fmla="*/ 177 w 354"/>
                <a:gd name="T21" fmla="*/ 59 h 288"/>
                <a:gd name="T22" fmla="*/ 130 w 354"/>
                <a:gd name="T23" fmla="*/ 12 h 288"/>
                <a:gd name="T24" fmla="*/ 101 w 354"/>
                <a:gd name="T25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4" h="288">
                  <a:moveTo>
                    <a:pt x="101" y="0"/>
                  </a:moveTo>
                  <a:cubicBezTo>
                    <a:pt x="91" y="0"/>
                    <a:pt x="80" y="4"/>
                    <a:pt x="73" y="12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0" y="85"/>
                    <a:pt x="0" y="111"/>
                    <a:pt x="15" y="127"/>
                  </a:cubicBezTo>
                  <a:cubicBezTo>
                    <a:pt x="177" y="288"/>
                    <a:pt x="177" y="288"/>
                    <a:pt x="177" y="288"/>
                  </a:cubicBezTo>
                  <a:cubicBezTo>
                    <a:pt x="338" y="127"/>
                    <a:pt x="338" y="127"/>
                    <a:pt x="338" y="127"/>
                  </a:cubicBezTo>
                  <a:cubicBezTo>
                    <a:pt x="354" y="111"/>
                    <a:pt x="354" y="85"/>
                    <a:pt x="338" y="69"/>
                  </a:cubicBezTo>
                  <a:cubicBezTo>
                    <a:pt x="281" y="12"/>
                    <a:pt x="281" y="12"/>
                    <a:pt x="281" y="12"/>
                  </a:cubicBezTo>
                  <a:cubicBezTo>
                    <a:pt x="273" y="4"/>
                    <a:pt x="263" y="0"/>
                    <a:pt x="252" y="0"/>
                  </a:cubicBezTo>
                  <a:cubicBezTo>
                    <a:pt x="242" y="0"/>
                    <a:pt x="232" y="4"/>
                    <a:pt x="224" y="12"/>
                  </a:cubicBezTo>
                  <a:cubicBezTo>
                    <a:pt x="177" y="59"/>
                    <a:pt x="177" y="59"/>
                    <a:pt x="177" y="59"/>
                  </a:cubicBezTo>
                  <a:cubicBezTo>
                    <a:pt x="130" y="12"/>
                    <a:pt x="130" y="12"/>
                    <a:pt x="130" y="12"/>
                  </a:cubicBezTo>
                  <a:cubicBezTo>
                    <a:pt x="122" y="4"/>
                    <a:pt x="111" y="0"/>
                    <a:pt x="101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350" kern="0">
                <a:solidFill>
                  <a:srgbClr val="000000"/>
                </a:solidFill>
              </a:endParaRPr>
            </a:p>
          </p:txBody>
        </p:sp>
        <p:sp>
          <p:nvSpPr>
            <p:cNvPr id="25" name="Freeform 7">
              <a:extLst>
                <a:ext uri="{FF2B5EF4-FFF2-40B4-BE49-F238E27FC236}">
                  <a16:creationId xmlns:a16="http://schemas.microsoft.com/office/drawing/2014/main" id="{326DD814-0149-498C-A954-885C837F6B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211109" y="3657720"/>
              <a:ext cx="152135" cy="156275"/>
            </a:xfrm>
            <a:custGeom>
              <a:avLst/>
              <a:gdLst>
                <a:gd name="T0" fmla="*/ 27 w 55"/>
                <a:gd name="T1" fmla="*/ 56 h 56"/>
                <a:gd name="T2" fmla="*/ 0 w 55"/>
                <a:gd name="T3" fmla="*/ 28 h 56"/>
                <a:gd name="T4" fmla="*/ 27 w 55"/>
                <a:gd name="T5" fmla="*/ 0 h 56"/>
                <a:gd name="T6" fmla="*/ 55 w 55"/>
                <a:gd name="T7" fmla="*/ 28 h 56"/>
                <a:gd name="T8" fmla="*/ 27 w 55"/>
                <a:gd name="T9" fmla="*/ 56 h 56"/>
                <a:gd name="T10" fmla="*/ 27 w 55"/>
                <a:gd name="T11" fmla="*/ 5 h 56"/>
                <a:gd name="T12" fmla="*/ 6 w 55"/>
                <a:gd name="T13" fmla="*/ 28 h 56"/>
                <a:gd name="T14" fmla="*/ 27 w 55"/>
                <a:gd name="T15" fmla="*/ 51 h 56"/>
                <a:gd name="T16" fmla="*/ 49 w 55"/>
                <a:gd name="T17" fmla="*/ 28 h 56"/>
                <a:gd name="T18" fmla="*/ 27 w 55"/>
                <a:gd name="T19" fmla="*/ 5 h 56"/>
                <a:gd name="T20" fmla="*/ 22 w 55"/>
                <a:gd name="T21" fmla="*/ 44 h 56"/>
                <a:gd name="T22" fmla="*/ 16 w 55"/>
                <a:gd name="T23" fmla="*/ 44 h 56"/>
                <a:gd name="T24" fmla="*/ 16 w 55"/>
                <a:gd name="T25" fmla="*/ 13 h 56"/>
                <a:gd name="T26" fmla="*/ 28 w 55"/>
                <a:gd name="T27" fmla="*/ 13 h 56"/>
                <a:gd name="T28" fmla="*/ 40 w 55"/>
                <a:gd name="T29" fmla="*/ 22 h 56"/>
                <a:gd name="T30" fmla="*/ 31 w 55"/>
                <a:gd name="T31" fmla="*/ 30 h 56"/>
                <a:gd name="T32" fmla="*/ 40 w 55"/>
                <a:gd name="T33" fmla="*/ 44 h 56"/>
                <a:gd name="T34" fmla="*/ 34 w 55"/>
                <a:gd name="T35" fmla="*/ 44 h 56"/>
                <a:gd name="T36" fmla="*/ 26 w 55"/>
                <a:gd name="T37" fmla="*/ 31 h 56"/>
                <a:gd name="T38" fmla="*/ 22 w 55"/>
                <a:gd name="T39" fmla="*/ 31 h 56"/>
                <a:gd name="T40" fmla="*/ 22 w 55"/>
                <a:gd name="T41" fmla="*/ 44 h 56"/>
                <a:gd name="T42" fmla="*/ 27 w 55"/>
                <a:gd name="T43" fmla="*/ 26 h 56"/>
                <a:gd name="T44" fmla="*/ 34 w 55"/>
                <a:gd name="T45" fmla="*/ 21 h 56"/>
                <a:gd name="T46" fmla="*/ 28 w 55"/>
                <a:gd name="T47" fmla="*/ 17 h 56"/>
                <a:gd name="T48" fmla="*/ 22 w 55"/>
                <a:gd name="T49" fmla="*/ 17 h 56"/>
                <a:gd name="T50" fmla="*/ 22 w 55"/>
                <a:gd name="T51" fmla="*/ 26 h 56"/>
                <a:gd name="T52" fmla="*/ 27 w 55"/>
                <a:gd name="T53" fmla="*/ 2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5" h="56">
                  <a:moveTo>
                    <a:pt x="27" y="56"/>
                  </a:moveTo>
                  <a:cubicBezTo>
                    <a:pt x="11" y="56"/>
                    <a:pt x="0" y="44"/>
                    <a:pt x="0" y="28"/>
                  </a:cubicBezTo>
                  <a:cubicBezTo>
                    <a:pt x="0" y="11"/>
                    <a:pt x="12" y="0"/>
                    <a:pt x="27" y="0"/>
                  </a:cubicBezTo>
                  <a:cubicBezTo>
                    <a:pt x="42" y="0"/>
                    <a:pt x="55" y="11"/>
                    <a:pt x="55" y="28"/>
                  </a:cubicBezTo>
                  <a:cubicBezTo>
                    <a:pt x="55" y="45"/>
                    <a:pt x="42" y="56"/>
                    <a:pt x="27" y="56"/>
                  </a:cubicBezTo>
                  <a:close/>
                  <a:moveTo>
                    <a:pt x="27" y="5"/>
                  </a:moveTo>
                  <a:cubicBezTo>
                    <a:pt x="15" y="5"/>
                    <a:pt x="6" y="14"/>
                    <a:pt x="6" y="28"/>
                  </a:cubicBezTo>
                  <a:cubicBezTo>
                    <a:pt x="6" y="41"/>
                    <a:pt x="14" y="51"/>
                    <a:pt x="27" y="51"/>
                  </a:cubicBezTo>
                  <a:cubicBezTo>
                    <a:pt x="39" y="51"/>
                    <a:pt x="49" y="42"/>
                    <a:pt x="49" y="28"/>
                  </a:cubicBezTo>
                  <a:cubicBezTo>
                    <a:pt x="49" y="14"/>
                    <a:pt x="39" y="5"/>
                    <a:pt x="27" y="5"/>
                  </a:cubicBezTo>
                  <a:close/>
                  <a:moveTo>
                    <a:pt x="22" y="44"/>
                  </a:moveTo>
                  <a:cubicBezTo>
                    <a:pt x="16" y="44"/>
                    <a:pt x="16" y="44"/>
                    <a:pt x="16" y="44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36" y="13"/>
                    <a:pt x="40" y="16"/>
                    <a:pt x="40" y="22"/>
                  </a:cubicBezTo>
                  <a:cubicBezTo>
                    <a:pt x="40" y="27"/>
                    <a:pt x="36" y="30"/>
                    <a:pt x="31" y="30"/>
                  </a:cubicBezTo>
                  <a:cubicBezTo>
                    <a:pt x="40" y="44"/>
                    <a:pt x="40" y="44"/>
                    <a:pt x="40" y="44"/>
                  </a:cubicBezTo>
                  <a:cubicBezTo>
                    <a:pt x="34" y="44"/>
                    <a:pt x="34" y="44"/>
                    <a:pt x="34" y="44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2" y="31"/>
                    <a:pt x="22" y="31"/>
                    <a:pt x="22" y="31"/>
                  </a:cubicBezTo>
                  <a:lnTo>
                    <a:pt x="22" y="44"/>
                  </a:lnTo>
                  <a:close/>
                  <a:moveTo>
                    <a:pt x="27" y="26"/>
                  </a:moveTo>
                  <a:cubicBezTo>
                    <a:pt x="31" y="26"/>
                    <a:pt x="34" y="26"/>
                    <a:pt x="34" y="21"/>
                  </a:cubicBezTo>
                  <a:cubicBezTo>
                    <a:pt x="34" y="18"/>
                    <a:pt x="31" y="17"/>
                    <a:pt x="28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2" y="26"/>
                    <a:pt x="22" y="26"/>
                    <a:pt x="22" y="26"/>
                  </a:cubicBezTo>
                  <a:lnTo>
                    <a:pt x="27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350" kern="0">
                <a:solidFill>
                  <a:srgbClr val="000000"/>
                </a:solidFill>
              </a:endParaRP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E1268719-E45D-4DB9-A5CE-3920E9240B44}"/>
              </a:ext>
            </a:extLst>
          </p:cNvPr>
          <p:cNvSpPr/>
          <p:nvPr userDrawn="1"/>
        </p:nvSpPr>
        <p:spPr>
          <a:xfrm>
            <a:off x="0" y="5779008"/>
            <a:ext cx="12192000" cy="10789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1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13430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VS logo on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1268719-E45D-4DB9-A5CE-3920E9240B4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1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2381368" y="2996233"/>
            <a:ext cx="7429264" cy="684474"/>
            <a:chOff x="2825581" y="3027447"/>
            <a:chExt cx="6537663" cy="803106"/>
          </a:xfrm>
          <a:solidFill>
            <a:schemeClr val="bg1"/>
          </a:solidFill>
        </p:grpSpPr>
        <p:sp>
          <p:nvSpPr>
            <p:cNvPr id="12" name="Freeform 2">
              <a:extLst>
                <a:ext uri="{FF2B5EF4-FFF2-40B4-BE49-F238E27FC236}">
                  <a16:creationId xmlns:a16="http://schemas.microsoft.com/office/drawing/2014/main" id="{B2BDFE3B-4557-45B7-B3FF-10C47DDF32F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23520" y="3050215"/>
              <a:ext cx="3134808" cy="775163"/>
            </a:xfrm>
            <a:custGeom>
              <a:avLst/>
              <a:gdLst>
                <a:gd name="T0" fmla="*/ 701 w 1134"/>
                <a:gd name="T1" fmla="*/ 273 h 278"/>
                <a:gd name="T2" fmla="*/ 675 w 1134"/>
                <a:gd name="T3" fmla="*/ 248 h 278"/>
                <a:gd name="T4" fmla="*/ 701 w 1134"/>
                <a:gd name="T5" fmla="*/ 109 h 278"/>
                <a:gd name="T6" fmla="*/ 645 w 1134"/>
                <a:gd name="T7" fmla="*/ 84 h 278"/>
                <a:gd name="T8" fmla="*/ 576 w 1134"/>
                <a:gd name="T9" fmla="*/ 79 h 278"/>
                <a:gd name="T10" fmla="*/ 576 w 1134"/>
                <a:gd name="T11" fmla="*/ 278 h 278"/>
                <a:gd name="T12" fmla="*/ 645 w 1134"/>
                <a:gd name="T13" fmla="*/ 273 h 278"/>
                <a:gd name="T14" fmla="*/ 426 w 1134"/>
                <a:gd name="T15" fmla="*/ 222 h 278"/>
                <a:gd name="T16" fmla="*/ 299 w 1134"/>
                <a:gd name="T17" fmla="*/ 189 h 278"/>
                <a:gd name="T18" fmla="*/ 461 w 1134"/>
                <a:gd name="T19" fmla="*/ 175 h 278"/>
                <a:gd name="T20" fmla="*/ 267 w 1134"/>
                <a:gd name="T21" fmla="*/ 178 h 278"/>
                <a:gd name="T22" fmla="*/ 456 w 1134"/>
                <a:gd name="T23" fmla="*/ 222 h 278"/>
                <a:gd name="T24" fmla="*/ 59 w 1134"/>
                <a:gd name="T25" fmla="*/ 25 h 278"/>
                <a:gd name="T26" fmla="*/ 86 w 1134"/>
                <a:gd name="T27" fmla="*/ 0 h 278"/>
                <a:gd name="T28" fmla="*/ 0 w 1134"/>
                <a:gd name="T29" fmla="*/ 25 h 278"/>
                <a:gd name="T30" fmla="*/ 27 w 1134"/>
                <a:gd name="T31" fmla="*/ 247 h 278"/>
                <a:gd name="T32" fmla="*/ 0 w 1134"/>
                <a:gd name="T33" fmla="*/ 273 h 278"/>
                <a:gd name="T34" fmla="*/ 86 w 1134"/>
                <a:gd name="T35" fmla="*/ 247 h 278"/>
                <a:gd name="T36" fmla="*/ 59 w 1134"/>
                <a:gd name="T37" fmla="*/ 138 h 278"/>
                <a:gd name="T38" fmla="*/ 196 w 1134"/>
                <a:gd name="T39" fmla="*/ 247 h 278"/>
                <a:gd name="T40" fmla="*/ 168 w 1134"/>
                <a:gd name="T41" fmla="*/ 273 h 278"/>
                <a:gd name="T42" fmla="*/ 255 w 1134"/>
                <a:gd name="T43" fmla="*/ 247 h 278"/>
                <a:gd name="T44" fmla="*/ 227 w 1134"/>
                <a:gd name="T45" fmla="*/ 25 h 278"/>
                <a:gd name="T46" fmla="*/ 255 w 1134"/>
                <a:gd name="T47" fmla="*/ 0 h 278"/>
                <a:gd name="T48" fmla="*/ 168 w 1134"/>
                <a:gd name="T49" fmla="*/ 25 h 278"/>
                <a:gd name="T50" fmla="*/ 196 w 1134"/>
                <a:gd name="T51" fmla="*/ 114 h 278"/>
                <a:gd name="T52" fmla="*/ 996 w 1134"/>
                <a:gd name="T53" fmla="*/ 248 h 278"/>
                <a:gd name="T54" fmla="*/ 971 w 1134"/>
                <a:gd name="T55" fmla="*/ 163 h 278"/>
                <a:gd name="T56" fmla="*/ 1078 w 1134"/>
                <a:gd name="T57" fmla="*/ 163 h 278"/>
                <a:gd name="T58" fmla="*/ 1053 w 1134"/>
                <a:gd name="T59" fmla="*/ 248 h 278"/>
                <a:gd name="T60" fmla="*/ 1134 w 1134"/>
                <a:gd name="T61" fmla="*/ 273 h 278"/>
                <a:gd name="T62" fmla="*/ 1109 w 1134"/>
                <a:gd name="T63" fmla="*/ 248 h 278"/>
                <a:gd name="T64" fmla="*/ 1030 w 1134"/>
                <a:gd name="T65" fmla="*/ 79 h 278"/>
                <a:gd name="T66" fmla="*/ 971 w 1134"/>
                <a:gd name="T67" fmla="*/ 0 h 278"/>
                <a:gd name="T68" fmla="*/ 915 w 1134"/>
                <a:gd name="T69" fmla="*/ 24 h 278"/>
                <a:gd name="T70" fmla="*/ 940 w 1134"/>
                <a:gd name="T71" fmla="*/ 248 h 278"/>
                <a:gd name="T72" fmla="*/ 915 w 1134"/>
                <a:gd name="T73" fmla="*/ 273 h 278"/>
                <a:gd name="T74" fmla="*/ 996 w 1134"/>
                <a:gd name="T75" fmla="*/ 248 h 278"/>
                <a:gd name="T76" fmla="*/ 580 w 1134"/>
                <a:gd name="T77" fmla="*/ 104 h 278"/>
                <a:gd name="T78" fmla="*/ 580 w 1134"/>
                <a:gd name="T79" fmla="*/ 252 h 278"/>
                <a:gd name="T80" fmla="*/ 366 w 1134"/>
                <a:gd name="T81" fmla="*/ 104 h 278"/>
                <a:gd name="T82" fmla="*/ 299 w 1134"/>
                <a:gd name="T83" fmla="*/ 164 h 278"/>
                <a:gd name="T84" fmla="*/ 859 w 1134"/>
                <a:gd name="T85" fmla="*/ 224 h 278"/>
                <a:gd name="T86" fmla="*/ 897 w 1134"/>
                <a:gd name="T87" fmla="*/ 109 h 278"/>
                <a:gd name="T88" fmla="*/ 859 w 1134"/>
                <a:gd name="T89" fmla="*/ 84 h 278"/>
                <a:gd name="T90" fmla="*/ 829 w 1134"/>
                <a:gd name="T91" fmla="*/ 36 h 278"/>
                <a:gd name="T92" fmla="*/ 799 w 1134"/>
                <a:gd name="T93" fmla="*/ 84 h 278"/>
                <a:gd name="T94" fmla="*/ 829 w 1134"/>
                <a:gd name="T95" fmla="*/ 109 h 278"/>
                <a:gd name="T96" fmla="*/ 879 w 1134"/>
                <a:gd name="T97" fmla="*/ 275 h 278"/>
                <a:gd name="T98" fmla="*/ 897 w 1134"/>
                <a:gd name="T99" fmla="*/ 248 h 278"/>
                <a:gd name="T100" fmla="*/ 859 w 1134"/>
                <a:gd name="T101" fmla="*/ 224 h 278"/>
                <a:gd name="T102" fmla="*/ 801 w 1134"/>
                <a:gd name="T103" fmla="*/ 273 h 278"/>
                <a:gd name="T104" fmla="*/ 787 w 1134"/>
                <a:gd name="T105" fmla="*/ 249 h 278"/>
                <a:gd name="T106" fmla="*/ 768 w 1134"/>
                <a:gd name="T107" fmla="*/ 0 h 278"/>
                <a:gd name="T108" fmla="*/ 712 w 1134"/>
                <a:gd name="T109" fmla="*/ 24 h 278"/>
                <a:gd name="T110" fmla="*/ 737 w 1134"/>
                <a:gd name="T111" fmla="*/ 224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34" h="278">
                  <a:moveTo>
                    <a:pt x="645" y="273"/>
                  </a:moveTo>
                  <a:cubicBezTo>
                    <a:pt x="701" y="273"/>
                    <a:pt x="701" y="273"/>
                    <a:pt x="701" y="273"/>
                  </a:cubicBezTo>
                  <a:cubicBezTo>
                    <a:pt x="701" y="248"/>
                    <a:pt x="701" y="248"/>
                    <a:pt x="701" y="248"/>
                  </a:cubicBezTo>
                  <a:cubicBezTo>
                    <a:pt x="675" y="248"/>
                    <a:pt x="675" y="248"/>
                    <a:pt x="675" y="248"/>
                  </a:cubicBezTo>
                  <a:cubicBezTo>
                    <a:pt x="675" y="109"/>
                    <a:pt x="675" y="109"/>
                    <a:pt x="675" y="109"/>
                  </a:cubicBezTo>
                  <a:cubicBezTo>
                    <a:pt x="701" y="109"/>
                    <a:pt x="701" y="109"/>
                    <a:pt x="701" y="109"/>
                  </a:cubicBezTo>
                  <a:cubicBezTo>
                    <a:pt x="701" y="84"/>
                    <a:pt x="701" y="84"/>
                    <a:pt x="701" y="84"/>
                  </a:cubicBezTo>
                  <a:cubicBezTo>
                    <a:pt x="645" y="84"/>
                    <a:pt x="645" y="84"/>
                    <a:pt x="645" y="84"/>
                  </a:cubicBezTo>
                  <a:cubicBezTo>
                    <a:pt x="645" y="112"/>
                    <a:pt x="645" y="112"/>
                    <a:pt x="645" y="112"/>
                  </a:cubicBezTo>
                  <a:cubicBezTo>
                    <a:pt x="629" y="91"/>
                    <a:pt x="605" y="79"/>
                    <a:pt x="576" y="79"/>
                  </a:cubicBezTo>
                  <a:cubicBezTo>
                    <a:pt x="523" y="79"/>
                    <a:pt x="483" y="122"/>
                    <a:pt x="483" y="178"/>
                  </a:cubicBezTo>
                  <a:cubicBezTo>
                    <a:pt x="483" y="235"/>
                    <a:pt x="523" y="278"/>
                    <a:pt x="576" y="278"/>
                  </a:cubicBezTo>
                  <a:cubicBezTo>
                    <a:pt x="605" y="278"/>
                    <a:pt x="629" y="265"/>
                    <a:pt x="645" y="245"/>
                  </a:cubicBezTo>
                  <a:lnTo>
                    <a:pt x="645" y="273"/>
                  </a:lnTo>
                  <a:close/>
                  <a:moveTo>
                    <a:pt x="456" y="222"/>
                  </a:moveTo>
                  <a:cubicBezTo>
                    <a:pt x="426" y="222"/>
                    <a:pt x="426" y="222"/>
                    <a:pt x="426" y="222"/>
                  </a:cubicBezTo>
                  <a:cubicBezTo>
                    <a:pt x="415" y="241"/>
                    <a:pt x="395" y="253"/>
                    <a:pt x="367" y="253"/>
                  </a:cubicBezTo>
                  <a:cubicBezTo>
                    <a:pt x="325" y="253"/>
                    <a:pt x="302" y="227"/>
                    <a:pt x="299" y="189"/>
                  </a:cubicBezTo>
                  <a:cubicBezTo>
                    <a:pt x="461" y="189"/>
                    <a:pt x="461" y="189"/>
                    <a:pt x="461" y="189"/>
                  </a:cubicBezTo>
                  <a:cubicBezTo>
                    <a:pt x="461" y="175"/>
                    <a:pt x="461" y="175"/>
                    <a:pt x="461" y="175"/>
                  </a:cubicBezTo>
                  <a:cubicBezTo>
                    <a:pt x="461" y="118"/>
                    <a:pt x="424" y="79"/>
                    <a:pt x="366" y="79"/>
                  </a:cubicBezTo>
                  <a:cubicBezTo>
                    <a:pt x="308" y="79"/>
                    <a:pt x="267" y="120"/>
                    <a:pt x="267" y="178"/>
                  </a:cubicBezTo>
                  <a:cubicBezTo>
                    <a:pt x="267" y="237"/>
                    <a:pt x="308" y="278"/>
                    <a:pt x="366" y="278"/>
                  </a:cubicBezTo>
                  <a:cubicBezTo>
                    <a:pt x="409" y="278"/>
                    <a:pt x="442" y="257"/>
                    <a:pt x="456" y="222"/>
                  </a:cubicBezTo>
                  <a:moveTo>
                    <a:pt x="59" y="114"/>
                  </a:moveTo>
                  <a:cubicBezTo>
                    <a:pt x="59" y="25"/>
                    <a:pt x="59" y="25"/>
                    <a:pt x="59" y="25"/>
                  </a:cubicBezTo>
                  <a:cubicBezTo>
                    <a:pt x="86" y="25"/>
                    <a:pt x="86" y="25"/>
                    <a:pt x="86" y="25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7" y="247"/>
                    <a:pt x="27" y="247"/>
                    <a:pt x="27" y="247"/>
                  </a:cubicBezTo>
                  <a:cubicBezTo>
                    <a:pt x="0" y="247"/>
                    <a:pt x="0" y="247"/>
                    <a:pt x="0" y="24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6" y="273"/>
                    <a:pt x="86" y="273"/>
                    <a:pt x="86" y="273"/>
                  </a:cubicBezTo>
                  <a:cubicBezTo>
                    <a:pt x="86" y="247"/>
                    <a:pt x="86" y="247"/>
                    <a:pt x="86" y="247"/>
                  </a:cubicBezTo>
                  <a:cubicBezTo>
                    <a:pt x="59" y="247"/>
                    <a:pt x="59" y="247"/>
                    <a:pt x="59" y="247"/>
                  </a:cubicBezTo>
                  <a:cubicBezTo>
                    <a:pt x="59" y="138"/>
                    <a:pt x="59" y="138"/>
                    <a:pt x="59" y="138"/>
                  </a:cubicBezTo>
                  <a:cubicBezTo>
                    <a:pt x="196" y="138"/>
                    <a:pt x="196" y="138"/>
                    <a:pt x="196" y="138"/>
                  </a:cubicBezTo>
                  <a:cubicBezTo>
                    <a:pt x="196" y="247"/>
                    <a:pt x="196" y="247"/>
                    <a:pt x="196" y="247"/>
                  </a:cubicBezTo>
                  <a:cubicBezTo>
                    <a:pt x="168" y="247"/>
                    <a:pt x="168" y="247"/>
                    <a:pt x="168" y="247"/>
                  </a:cubicBezTo>
                  <a:cubicBezTo>
                    <a:pt x="168" y="273"/>
                    <a:pt x="168" y="273"/>
                    <a:pt x="168" y="273"/>
                  </a:cubicBezTo>
                  <a:cubicBezTo>
                    <a:pt x="255" y="273"/>
                    <a:pt x="255" y="273"/>
                    <a:pt x="255" y="273"/>
                  </a:cubicBezTo>
                  <a:cubicBezTo>
                    <a:pt x="255" y="247"/>
                    <a:pt x="255" y="247"/>
                    <a:pt x="255" y="247"/>
                  </a:cubicBezTo>
                  <a:cubicBezTo>
                    <a:pt x="227" y="247"/>
                    <a:pt x="227" y="247"/>
                    <a:pt x="227" y="247"/>
                  </a:cubicBezTo>
                  <a:cubicBezTo>
                    <a:pt x="227" y="25"/>
                    <a:pt x="227" y="25"/>
                    <a:pt x="227" y="25"/>
                  </a:cubicBezTo>
                  <a:cubicBezTo>
                    <a:pt x="255" y="25"/>
                    <a:pt x="255" y="25"/>
                    <a:pt x="255" y="25"/>
                  </a:cubicBezTo>
                  <a:cubicBezTo>
                    <a:pt x="255" y="0"/>
                    <a:pt x="255" y="0"/>
                    <a:pt x="255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25"/>
                    <a:pt x="168" y="25"/>
                    <a:pt x="168" y="25"/>
                  </a:cubicBezTo>
                  <a:cubicBezTo>
                    <a:pt x="196" y="25"/>
                    <a:pt x="196" y="25"/>
                    <a:pt x="196" y="25"/>
                  </a:cubicBezTo>
                  <a:cubicBezTo>
                    <a:pt x="196" y="114"/>
                    <a:pt x="196" y="114"/>
                    <a:pt x="196" y="114"/>
                  </a:cubicBezTo>
                  <a:lnTo>
                    <a:pt x="59" y="114"/>
                  </a:lnTo>
                  <a:close/>
                  <a:moveTo>
                    <a:pt x="996" y="248"/>
                  </a:moveTo>
                  <a:cubicBezTo>
                    <a:pt x="971" y="248"/>
                    <a:pt x="971" y="248"/>
                    <a:pt x="971" y="248"/>
                  </a:cubicBezTo>
                  <a:cubicBezTo>
                    <a:pt x="971" y="163"/>
                    <a:pt x="971" y="163"/>
                    <a:pt x="971" y="163"/>
                  </a:cubicBezTo>
                  <a:cubicBezTo>
                    <a:pt x="971" y="124"/>
                    <a:pt x="991" y="104"/>
                    <a:pt x="1026" y="104"/>
                  </a:cubicBezTo>
                  <a:cubicBezTo>
                    <a:pt x="1058" y="104"/>
                    <a:pt x="1078" y="124"/>
                    <a:pt x="1078" y="163"/>
                  </a:cubicBezTo>
                  <a:cubicBezTo>
                    <a:pt x="1078" y="248"/>
                    <a:pt x="1078" y="248"/>
                    <a:pt x="1078" y="248"/>
                  </a:cubicBezTo>
                  <a:cubicBezTo>
                    <a:pt x="1053" y="248"/>
                    <a:pt x="1053" y="248"/>
                    <a:pt x="1053" y="248"/>
                  </a:cubicBezTo>
                  <a:cubicBezTo>
                    <a:pt x="1053" y="273"/>
                    <a:pt x="1053" y="273"/>
                    <a:pt x="1053" y="273"/>
                  </a:cubicBezTo>
                  <a:cubicBezTo>
                    <a:pt x="1134" y="273"/>
                    <a:pt x="1134" y="273"/>
                    <a:pt x="1134" y="273"/>
                  </a:cubicBezTo>
                  <a:cubicBezTo>
                    <a:pt x="1134" y="248"/>
                    <a:pt x="1134" y="248"/>
                    <a:pt x="1134" y="248"/>
                  </a:cubicBezTo>
                  <a:cubicBezTo>
                    <a:pt x="1109" y="248"/>
                    <a:pt x="1109" y="248"/>
                    <a:pt x="1109" y="248"/>
                  </a:cubicBezTo>
                  <a:cubicBezTo>
                    <a:pt x="1109" y="163"/>
                    <a:pt x="1109" y="163"/>
                    <a:pt x="1109" y="163"/>
                  </a:cubicBezTo>
                  <a:cubicBezTo>
                    <a:pt x="1109" y="117"/>
                    <a:pt x="1081" y="79"/>
                    <a:pt x="1030" y="79"/>
                  </a:cubicBezTo>
                  <a:cubicBezTo>
                    <a:pt x="1003" y="79"/>
                    <a:pt x="983" y="89"/>
                    <a:pt x="971" y="105"/>
                  </a:cubicBezTo>
                  <a:cubicBezTo>
                    <a:pt x="971" y="0"/>
                    <a:pt x="971" y="0"/>
                    <a:pt x="971" y="0"/>
                  </a:cubicBezTo>
                  <a:cubicBezTo>
                    <a:pt x="915" y="0"/>
                    <a:pt x="915" y="0"/>
                    <a:pt x="915" y="0"/>
                  </a:cubicBezTo>
                  <a:cubicBezTo>
                    <a:pt x="915" y="24"/>
                    <a:pt x="915" y="24"/>
                    <a:pt x="915" y="24"/>
                  </a:cubicBezTo>
                  <a:cubicBezTo>
                    <a:pt x="940" y="24"/>
                    <a:pt x="940" y="24"/>
                    <a:pt x="940" y="24"/>
                  </a:cubicBezTo>
                  <a:cubicBezTo>
                    <a:pt x="940" y="248"/>
                    <a:pt x="940" y="248"/>
                    <a:pt x="940" y="248"/>
                  </a:cubicBezTo>
                  <a:cubicBezTo>
                    <a:pt x="915" y="248"/>
                    <a:pt x="915" y="248"/>
                    <a:pt x="915" y="248"/>
                  </a:cubicBezTo>
                  <a:cubicBezTo>
                    <a:pt x="915" y="273"/>
                    <a:pt x="915" y="273"/>
                    <a:pt x="915" y="273"/>
                  </a:cubicBezTo>
                  <a:cubicBezTo>
                    <a:pt x="996" y="273"/>
                    <a:pt x="996" y="273"/>
                    <a:pt x="996" y="273"/>
                  </a:cubicBezTo>
                  <a:lnTo>
                    <a:pt x="996" y="248"/>
                  </a:lnTo>
                  <a:close/>
                  <a:moveTo>
                    <a:pt x="514" y="178"/>
                  </a:moveTo>
                  <a:cubicBezTo>
                    <a:pt x="514" y="135"/>
                    <a:pt x="542" y="104"/>
                    <a:pt x="580" y="104"/>
                  </a:cubicBezTo>
                  <a:cubicBezTo>
                    <a:pt x="619" y="104"/>
                    <a:pt x="646" y="136"/>
                    <a:pt x="646" y="178"/>
                  </a:cubicBezTo>
                  <a:cubicBezTo>
                    <a:pt x="646" y="221"/>
                    <a:pt x="619" y="252"/>
                    <a:pt x="580" y="252"/>
                  </a:cubicBezTo>
                  <a:cubicBezTo>
                    <a:pt x="542" y="252"/>
                    <a:pt x="514" y="221"/>
                    <a:pt x="514" y="178"/>
                  </a:cubicBezTo>
                  <a:moveTo>
                    <a:pt x="366" y="104"/>
                  </a:moveTo>
                  <a:cubicBezTo>
                    <a:pt x="406" y="104"/>
                    <a:pt x="427" y="133"/>
                    <a:pt x="430" y="164"/>
                  </a:cubicBezTo>
                  <a:cubicBezTo>
                    <a:pt x="299" y="164"/>
                    <a:pt x="299" y="164"/>
                    <a:pt x="299" y="164"/>
                  </a:cubicBezTo>
                  <a:cubicBezTo>
                    <a:pt x="302" y="130"/>
                    <a:pt x="326" y="104"/>
                    <a:pt x="366" y="104"/>
                  </a:cubicBezTo>
                  <a:moveTo>
                    <a:pt x="859" y="224"/>
                  </a:moveTo>
                  <a:cubicBezTo>
                    <a:pt x="859" y="109"/>
                    <a:pt x="859" y="109"/>
                    <a:pt x="859" y="109"/>
                  </a:cubicBezTo>
                  <a:cubicBezTo>
                    <a:pt x="897" y="109"/>
                    <a:pt x="897" y="109"/>
                    <a:pt x="897" y="109"/>
                  </a:cubicBezTo>
                  <a:cubicBezTo>
                    <a:pt x="897" y="84"/>
                    <a:pt x="897" y="84"/>
                    <a:pt x="897" y="84"/>
                  </a:cubicBezTo>
                  <a:cubicBezTo>
                    <a:pt x="859" y="84"/>
                    <a:pt x="859" y="84"/>
                    <a:pt x="859" y="84"/>
                  </a:cubicBezTo>
                  <a:cubicBezTo>
                    <a:pt x="859" y="36"/>
                    <a:pt x="859" y="36"/>
                    <a:pt x="859" y="36"/>
                  </a:cubicBezTo>
                  <a:cubicBezTo>
                    <a:pt x="829" y="36"/>
                    <a:pt x="829" y="36"/>
                    <a:pt x="829" y="36"/>
                  </a:cubicBezTo>
                  <a:cubicBezTo>
                    <a:pt x="829" y="84"/>
                    <a:pt x="829" y="84"/>
                    <a:pt x="829" y="84"/>
                  </a:cubicBezTo>
                  <a:cubicBezTo>
                    <a:pt x="799" y="84"/>
                    <a:pt x="799" y="84"/>
                    <a:pt x="799" y="84"/>
                  </a:cubicBezTo>
                  <a:cubicBezTo>
                    <a:pt x="799" y="109"/>
                    <a:pt x="799" y="109"/>
                    <a:pt x="799" y="109"/>
                  </a:cubicBezTo>
                  <a:cubicBezTo>
                    <a:pt x="829" y="109"/>
                    <a:pt x="829" y="109"/>
                    <a:pt x="829" y="109"/>
                  </a:cubicBezTo>
                  <a:cubicBezTo>
                    <a:pt x="829" y="225"/>
                    <a:pt x="829" y="225"/>
                    <a:pt x="829" y="225"/>
                  </a:cubicBezTo>
                  <a:cubicBezTo>
                    <a:pt x="829" y="259"/>
                    <a:pt x="844" y="275"/>
                    <a:pt x="879" y="275"/>
                  </a:cubicBezTo>
                  <a:cubicBezTo>
                    <a:pt x="884" y="275"/>
                    <a:pt x="893" y="274"/>
                    <a:pt x="897" y="273"/>
                  </a:cubicBezTo>
                  <a:cubicBezTo>
                    <a:pt x="897" y="248"/>
                    <a:pt x="897" y="248"/>
                    <a:pt x="897" y="248"/>
                  </a:cubicBezTo>
                  <a:cubicBezTo>
                    <a:pt x="892" y="249"/>
                    <a:pt x="886" y="249"/>
                    <a:pt x="882" y="249"/>
                  </a:cubicBezTo>
                  <a:cubicBezTo>
                    <a:pt x="866" y="249"/>
                    <a:pt x="859" y="244"/>
                    <a:pt x="859" y="224"/>
                  </a:cubicBezTo>
                  <a:moveTo>
                    <a:pt x="783" y="275"/>
                  </a:moveTo>
                  <a:cubicBezTo>
                    <a:pt x="789" y="275"/>
                    <a:pt x="797" y="274"/>
                    <a:pt x="801" y="273"/>
                  </a:cubicBezTo>
                  <a:cubicBezTo>
                    <a:pt x="801" y="248"/>
                    <a:pt x="801" y="248"/>
                    <a:pt x="801" y="248"/>
                  </a:cubicBezTo>
                  <a:cubicBezTo>
                    <a:pt x="795" y="249"/>
                    <a:pt x="791" y="249"/>
                    <a:pt x="787" y="249"/>
                  </a:cubicBezTo>
                  <a:cubicBezTo>
                    <a:pt x="774" y="249"/>
                    <a:pt x="768" y="243"/>
                    <a:pt x="768" y="222"/>
                  </a:cubicBezTo>
                  <a:cubicBezTo>
                    <a:pt x="768" y="0"/>
                    <a:pt x="768" y="0"/>
                    <a:pt x="768" y="0"/>
                  </a:cubicBezTo>
                  <a:cubicBezTo>
                    <a:pt x="712" y="0"/>
                    <a:pt x="712" y="0"/>
                    <a:pt x="712" y="0"/>
                  </a:cubicBezTo>
                  <a:cubicBezTo>
                    <a:pt x="712" y="24"/>
                    <a:pt x="712" y="24"/>
                    <a:pt x="712" y="24"/>
                  </a:cubicBezTo>
                  <a:cubicBezTo>
                    <a:pt x="737" y="24"/>
                    <a:pt x="737" y="24"/>
                    <a:pt x="737" y="24"/>
                  </a:cubicBezTo>
                  <a:cubicBezTo>
                    <a:pt x="737" y="224"/>
                    <a:pt x="737" y="224"/>
                    <a:pt x="737" y="224"/>
                  </a:cubicBezTo>
                  <a:cubicBezTo>
                    <a:pt x="737" y="257"/>
                    <a:pt x="751" y="275"/>
                    <a:pt x="783" y="275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350" kern="0">
                <a:solidFill>
                  <a:srgbClr val="000000"/>
                </a:solidFill>
              </a:endParaRPr>
            </a:p>
          </p:txBody>
        </p:sp>
        <p:sp>
          <p:nvSpPr>
            <p:cNvPr id="13" name="Freeform 3">
              <a:extLst>
                <a:ext uri="{FF2B5EF4-FFF2-40B4-BE49-F238E27FC236}">
                  <a16:creationId xmlns:a16="http://schemas.microsoft.com/office/drawing/2014/main" id="{4DFEB978-9998-4C51-B950-8201DC4896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0439" y="3027447"/>
              <a:ext cx="671671" cy="803106"/>
            </a:xfrm>
            <a:custGeom>
              <a:avLst/>
              <a:gdLst>
                <a:gd name="T0" fmla="*/ 85 w 243"/>
                <a:gd name="T1" fmla="*/ 195 h 288"/>
                <a:gd name="T2" fmla="*/ 125 w 243"/>
                <a:gd name="T3" fmla="*/ 223 h 288"/>
                <a:gd name="T4" fmla="*/ 158 w 243"/>
                <a:gd name="T5" fmla="*/ 203 h 288"/>
                <a:gd name="T6" fmla="*/ 110 w 243"/>
                <a:gd name="T7" fmla="*/ 176 h 288"/>
                <a:gd name="T8" fmla="*/ 36 w 243"/>
                <a:gd name="T9" fmla="*/ 150 h 288"/>
                <a:gd name="T10" fmla="*/ 5 w 243"/>
                <a:gd name="T11" fmla="*/ 87 h 288"/>
                <a:gd name="T12" fmla="*/ 119 w 243"/>
                <a:gd name="T13" fmla="*/ 0 h 288"/>
                <a:gd name="T14" fmla="*/ 236 w 243"/>
                <a:gd name="T15" fmla="*/ 86 h 288"/>
                <a:gd name="T16" fmla="*/ 153 w 243"/>
                <a:gd name="T17" fmla="*/ 86 h 288"/>
                <a:gd name="T18" fmla="*/ 118 w 243"/>
                <a:gd name="T19" fmla="*/ 62 h 288"/>
                <a:gd name="T20" fmla="*/ 90 w 243"/>
                <a:gd name="T21" fmla="*/ 80 h 288"/>
                <a:gd name="T22" fmla="*/ 130 w 243"/>
                <a:gd name="T23" fmla="*/ 104 h 288"/>
                <a:gd name="T24" fmla="*/ 208 w 243"/>
                <a:gd name="T25" fmla="*/ 130 h 288"/>
                <a:gd name="T26" fmla="*/ 243 w 243"/>
                <a:gd name="T27" fmla="*/ 194 h 288"/>
                <a:gd name="T28" fmla="*/ 122 w 243"/>
                <a:gd name="T29" fmla="*/ 288 h 288"/>
                <a:gd name="T30" fmla="*/ 0 w 243"/>
                <a:gd name="T31" fmla="*/ 195 h 288"/>
                <a:gd name="T32" fmla="*/ 85 w 243"/>
                <a:gd name="T33" fmla="*/ 195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3" h="288">
                  <a:moveTo>
                    <a:pt x="85" y="195"/>
                  </a:moveTo>
                  <a:cubicBezTo>
                    <a:pt x="90" y="216"/>
                    <a:pt x="101" y="223"/>
                    <a:pt x="125" y="223"/>
                  </a:cubicBezTo>
                  <a:cubicBezTo>
                    <a:pt x="146" y="223"/>
                    <a:pt x="158" y="215"/>
                    <a:pt x="158" y="203"/>
                  </a:cubicBezTo>
                  <a:cubicBezTo>
                    <a:pt x="158" y="186"/>
                    <a:pt x="142" y="185"/>
                    <a:pt x="110" y="176"/>
                  </a:cubicBezTo>
                  <a:cubicBezTo>
                    <a:pt x="72" y="166"/>
                    <a:pt x="48" y="158"/>
                    <a:pt x="36" y="150"/>
                  </a:cubicBezTo>
                  <a:cubicBezTo>
                    <a:pt x="15" y="135"/>
                    <a:pt x="5" y="114"/>
                    <a:pt x="5" y="87"/>
                  </a:cubicBezTo>
                  <a:cubicBezTo>
                    <a:pt x="5" y="34"/>
                    <a:pt x="47" y="0"/>
                    <a:pt x="119" y="0"/>
                  </a:cubicBezTo>
                  <a:cubicBezTo>
                    <a:pt x="189" y="0"/>
                    <a:pt x="231" y="31"/>
                    <a:pt x="236" y="86"/>
                  </a:cubicBezTo>
                  <a:cubicBezTo>
                    <a:pt x="153" y="86"/>
                    <a:pt x="153" y="86"/>
                    <a:pt x="153" y="86"/>
                  </a:cubicBezTo>
                  <a:cubicBezTo>
                    <a:pt x="150" y="70"/>
                    <a:pt x="139" y="62"/>
                    <a:pt x="118" y="62"/>
                  </a:cubicBezTo>
                  <a:cubicBezTo>
                    <a:pt x="99" y="62"/>
                    <a:pt x="90" y="68"/>
                    <a:pt x="90" y="80"/>
                  </a:cubicBezTo>
                  <a:cubicBezTo>
                    <a:pt x="90" y="95"/>
                    <a:pt x="104" y="98"/>
                    <a:pt x="130" y="104"/>
                  </a:cubicBezTo>
                  <a:cubicBezTo>
                    <a:pt x="164" y="113"/>
                    <a:pt x="191" y="119"/>
                    <a:pt x="208" y="130"/>
                  </a:cubicBezTo>
                  <a:cubicBezTo>
                    <a:pt x="232" y="146"/>
                    <a:pt x="243" y="166"/>
                    <a:pt x="243" y="194"/>
                  </a:cubicBezTo>
                  <a:cubicBezTo>
                    <a:pt x="243" y="253"/>
                    <a:pt x="201" y="288"/>
                    <a:pt x="122" y="288"/>
                  </a:cubicBezTo>
                  <a:cubicBezTo>
                    <a:pt x="48" y="288"/>
                    <a:pt x="6" y="253"/>
                    <a:pt x="0" y="195"/>
                  </a:cubicBezTo>
                  <a:lnTo>
                    <a:pt x="85" y="19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350" kern="0">
                <a:solidFill>
                  <a:srgbClr val="000000"/>
                </a:solidFill>
              </a:endParaRPr>
            </a:p>
          </p:txBody>
        </p:sp>
        <p:sp>
          <p:nvSpPr>
            <p:cNvPr id="14" name="Freeform 4">
              <a:extLst>
                <a:ext uri="{FF2B5EF4-FFF2-40B4-BE49-F238E27FC236}">
                  <a16:creationId xmlns:a16="http://schemas.microsoft.com/office/drawing/2014/main" id="{5AA45A1A-56E8-4687-A1C0-2DE872F66AA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9141" y="3027447"/>
              <a:ext cx="748256" cy="803106"/>
            </a:xfrm>
            <a:custGeom>
              <a:avLst/>
              <a:gdLst>
                <a:gd name="T0" fmla="*/ 271 w 271"/>
                <a:gd name="T1" fmla="*/ 174 h 288"/>
                <a:gd name="T2" fmla="*/ 140 w 271"/>
                <a:gd name="T3" fmla="*/ 288 h 288"/>
                <a:gd name="T4" fmla="*/ 0 w 271"/>
                <a:gd name="T5" fmla="*/ 144 h 288"/>
                <a:gd name="T6" fmla="*/ 139 w 271"/>
                <a:gd name="T7" fmla="*/ 0 h 288"/>
                <a:gd name="T8" fmla="*/ 269 w 271"/>
                <a:gd name="T9" fmla="*/ 111 h 288"/>
                <a:gd name="T10" fmla="*/ 186 w 271"/>
                <a:gd name="T11" fmla="*/ 111 h 288"/>
                <a:gd name="T12" fmla="*/ 140 w 271"/>
                <a:gd name="T13" fmla="*/ 68 h 288"/>
                <a:gd name="T14" fmla="*/ 88 w 271"/>
                <a:gd name="T15" fmla="*/ 144 h 288"/>
                <a:gd name="T16" fmla="*/ 142 w 271"/>
                <a:gd name="T17" fmla="*/ 220 h 288"/>
                <a:gd name="T18" fmla="*/ 188 w 271"/>
                <a:gd name="T19" fmla="*/ 174 h 288"/>
                <a:gd name="T20" fmla="*/ 271 w 271"/>
                <a:gd name="T21" fmla="*/ 17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1" h="288">
                  <a:moveTo>
                    <a:pt x="271" y="174"/>
                  </a:moveTo>
                  <a:cubicBezTo>
                    <a:pt x="266" y="246"/>
                    <a:pt x="219" y="288"/>
                    <a:pt x="140" y="288"/>
                  </a:cubicBezTo>
                  <a:cubicBezTo>
                    <a:pt x="53" y="288"/>
                    <a:pt x="0" y="233"/>
                    <a:pt x="0" y="144"/>
                  </a:cubicBezTo>
                  <a:cubicBezTo>
                    <a:pt x="0" y="55"/>
                    <a:pt x="54" y="0"/>
                    <a:pt x="139" y="0"/>
                  </a:cubicBezTo>
                  <a:cubicBezTo>
                    <a:pt x="218" y="0"/>
                    <a:pt x="264" y="40"/>
                    <a:pt x="269" y="111"/>
                  </a:cubicBezTo>
                  <a:cubicBezTo>
                    <a:pt x="186" y="111"/>
                    <a:pt x="186" y="111"/>
                    <a:pt x="186" y="111"/>
                  </a:cubicBezTo>
                  <a:cubicBezTo>
                    <a:pt x="183" y="83"/>
                    <a:pt x="168" y="68"/>
                    <a:pt x="140" y="68"/>
                  </a:cubicBezTo>
                  <a:cubicBezTo>
                    <a:pt x="105" y="68"/>
                    <a:pt x="88" y="94"/>
                    <a:pt x="88" y="144"/>
                  </a:cubicBezTo>
                  <a:cubicBezTo>
                    <a:pt x="88" y="194"/>
                    <a:pt x="107" y="220"/>
                    <a:pt x="142" y="220"/>
                  </a:cubicBezTo>
                  <a:cubicBezTo>
                    <a:pt x="169" y="220"/>
                    <a:pt x="186" y="204"/>
                    <a:pt x="188" y="174"/>
                  </a:cubicBezTo>
                  <a:lnTo>
                    <a:pt x="271" y="1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350" kern="0">
                <a:solidFill>
                  <a:srgbClr val="000000"/>
                </a:solidFill>
              </a:endParaRPr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8F5885F4-B442-4DC7-A6C5-9C77C9A18B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5651" y="3050215"/>
              <a:ext cx="746186" cy="758604"/>
            </a:xfrm>
            <a:custGeom>
              <a:avLst/>
              <a:gdLst>
                <a:gd name="T0" fmla="*/ 0 w 721"/>
                <a:gd name="T1" fmla="*/ 0 h 733"/>
                <a:gd name="T2" fmla="*/ 237 w 721"/>
                <a:gd name="T3" fmla="*/ 0 h 733"/>
                <a:gd name="T4" fmla="*/ 360 w 721"/>
                <a:gd name="T5" fmla="*/ 474 h 733"/>
                <a:gd name="T6" fmla="*/ 491 w 721"/>
                <a:gd name="T7" fmla="*/ 0 h 733"/>
                <a:gd name="T8" fmla="*/ 721 w 721"/>
                <a:gd name="T9" fmla="*/ 0 h 733"/>
                <a:gd name="T10" fmla="*/ 478 w 721"/>
                <a:gd name="T11" fmla="*/ 733 h 733"/>
                <a:gd name="T12" fmla="*/ 245 w 721"/>
                <a:gd name="T13" fmla="*/ 733 h 733"/>
                <a:gd name="T14" fmla="*/ 0 w 721"/>
                <a:gd name="T15" fmla="*/ 0 h 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1" h="733">
                  <a:moveTo>
                    <a:pt x="0" y="0"/>
                  </a:moveTo>
                  <a:lnTo>
                    <a:pt x="237" y="0"/>
                  </a:lnTo>
                  <a:lnTo>
                    <a:pt x="360" y="474"/>
                  </a:lnTo>
                  <a:lnTo>
                    <a:pt x="491" y="0"/>
                  </a:lnTo>
                  <a:lnTo>
                    <a:pt x="721" y="0"/>
                  </a:lnTo>
                  <a:lnTo>
                    <a:pt x="478" y="733"/>
                  </a:lnTo>
                  <a:lnTo>
                    <a:pt x="245" y="73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350" kern="0">
                <a:solidFill>
                  <a:srgbClr val="000000"/>
                </a:solidFill>
              </a:endParaRPr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430A74DF-73A3-4CDD-A36E-988C8B0C98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5581" y="3027447"/>
              <a:ext cx="978011" cy="803106"/>
            </a:xfrm>
            <a:custGeom>
              <a:avLst/>
              <a:gdLst>
                <a:gd name="T0" fmla="*/ 101 w 354"/>
                <a:gd name="T1" fmla="*/ 0 h 288"/>
                <a:gd name="T2" fmla="*/ 73 w 354"/>
                <a:gd name="T3" fmla="*/ 12 h 288"/>
                <a:gd name="T4" fmla="*/ 15 w 354"/>
                <a:gd name="T5" fmla="*/ 69 h 288"/>
                <a:gd name="T6" fmla="*/ 15 w 354"/>
                <a:gd name="T7" fmla="*/ 127 h 288"/>
                <a:gd name="T8" fmla="*/ 177 w 354"/>
                <a:gd name="T9" fmla="*/ 288 h 288"/>
                <a:gd name="T10" fmla="*/ 338 w 354"/>
                <a:gd name="T11" fmla="*/ 127 h 288"/>
                <a:gd name="T12" fmla="*/ 338 w 354"/>
                <a:gd name="T13" fmla="*/ 69 h 288"/>
                <a:gd name="T14" fmla="*/ 281 w 354"/>
                <a:gd name="T15" fmla="*/ 12 h 288"/>
                <a:gd name="T16" fmla="*/ 252 w 354"/>
                <a:gd name="T17" fmla="*/ 0 h 288"/>
                <a:gd name="T18" fmla="*/ 224 w 354"/>
                <a:gd name="T19" fmla="*/ 12 h 288"/>
                <a:gd name="T20" fmla="*/ 177 w 354"/>
                <a:gd name="T21" fmla="*/ 59 h 288"/>
                <a:gd name="T22" fmla="*/ 130 w 354"/>
                <a:gd name="T23" fmla="*/ 12 h 288"/>
                <a:gd name="T24" fmla="*/ 101 w 354"/>
                <a:gd name="T25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4" h="288">
                  <a:moveTo>
                    <a:pt x="101" y="0"/>
                  </a:moveTo>
                  <a:cubicBezTo>
                    <a:pt x="91" y="0"/>
                    <a:pt x="80" y="4"/>
                    <a:pt x="73" y="12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0" y="85"/>
                    <a:pt x="0" y="111"/>
                    <a:pt x="15" y="127"/>
                  </a:cubicBezTo>
                  <a:cubicBezTo>
                    <a:pt x="177" y="288"/>
                    <a:pt x="177" y="288"/>
                    <a:pt x="177" y="288"/>
                  </a:cubicBezTo>
                  <a:cubicBezTo>
                    <a:pt x="338" y="127"/>
                    <a:pt x="338" y="127"/>
                    <a:pt x="338" y="127"/>
                  </a:cubicBezTo>
                  <a:cubicBezTo>
                    <a:pt x="354" y="111"/>
                    <a:pt x="354" y="85"/>
                    <a:pt x="338" y="69"/>
                  </a:cubicBezTo>
                  <a:cubicBezTo>
                    <a:pt x="281" y="12"/>
                    <a:pt x="281" y="12"/>
                    <a:pt x="281" y="12"/>
                  </a:cubicBezTo>
                  <a:cubicBezTo>
                    <a:pt x="273" y="4"/>
                    <a:pt x="263" y="0"/>
                    <a:pt x="252" y="0"/>
                  </a:cubicBezTo>
                  <a:cubicBezTo>
                    <a:pt x="242" y="0"/>
                    <a:pt x="232" y="4"/>
                    <a:pt x="224" y="12"/>
                  </a:cubicBezTo>
                  <a:cubicBezTo>
                    <a:pt x="177" y="59"/>
                    <a:pt x="177" y="59"/>
                    <a:pt x="177" y="59"/>
                  </a:cubicBezTo>
                  <a:cubicBezTo>
                    <a:pt x="130" y="12"/>
                    <a:pt x="130" y="12"/>
                    <a:pt x="130" y="12"/>
                  </a:cubicBezTo>
                  <a:cubicBezTo>
                    <a:pt x="122" y="4"/>
                    <a:pt x="111" y="0"/>
                    <a:pt x="1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350" kern="0">
                <a:solidFill>
                  <a:srgbClr val="000000"/>
                </a:solidFill>
              </a:endParaRPr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326DD814-0149-498C-A954-885C837F6B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211109" y="3657720"/>
              <a:ext cx="152135" cy="156275"/>
            </a:xfrm>
            <a:custGeom>
              <a:avLst/>
              <a:gdLst>
                <a:gd name="T0" fmla="*/ 27 w 55"/>
                <a:gd name="T1" fmla="*/ 56 h 56"/>
                <a:gd name="T2" fmla="*/ 0 w 55"/>
                <a:gd name="T3" fmla="*/ 28 h 56"/>
                <a:gd name="T4" fmla="*/ 27 w 55"/>
                <a:gd name="T5" fmla="*/ 0 h 56"/>
                <a:gd name="T6" fmla="*/ 55 w 55"/>
                <a:gd name="T7" fmla="*/ 28 h 56"/>
                <a:gd name="T8" fmla="*/ 27 w 55"/>
                <a:gd name="T9" fmla="*/ 56 h 56"/>
                <a:gd name="T10" fmla="*/ 27 w 55"/>
                <a:gd name="T11" fmla="*/ 5 h 56"/>
                <a:gd name="T12" fmla="*/ 6 w 55"/>
                <a:gd name="T13" fmla="*/ 28 h 56"/>
                <a:gd name="T14" fmla="*/ 27 w 55"/>
                <a:gd name="T15" fmla="*/ 51 h 56"/>
                <a:gd name="T16" fmla="*/ 49 w 55"/>
                <a:gd name="T17" fmla="*/ 28 h 56"/>
                <a:gd name="T18" fmla="*/ 27 w 55"/>
                <a:gd name="T19" fmla="*/ 5 h 56"/>
                <a:gd name="T20" fmla="*/ 22 w 55"/>
                <a:gd name="T21" fmla="*/ 44 h 56"/>
                <a:gd name="T22" fmla="*/ 16 w 55"/>
                <a:gd name="T23" fmla="*/ 44 h 56"/>
                <a:gd name="T24" fmla="*/ 16 w 55"/>
                <a:gd name="T25" fmla="*/ 13 h 56"/>
                <a:gd name="T26" fmla="*/ 28 w 55"/>
                <a:gd name="T27" fmla="*/ 13 h 56"/>
                <a:gd name="T28" fmla="*/ 40 w 55"/>
                <a:gd name="T29" fmla="*/ 22 h 56"/>
                <a:gd name="T30" fmla="*/ 31 w 55"/>
                <a:gd name="T31" fmla="*/ 30 h 56"/>
                <a:gd name="T32" fmla="*/ 40 w 55"/>
                <a:gd name="T33" fmla="*/ 44 h 56"/>
                <a:gd name="T34" fmla="*/ 34 w 55"/>
                <a:gd name="T35" fmla="*/ 44 h 56"/>
                <a:gd name="T36" fmla="*/ 26 w 55"/>
                <a:gd name="T37" fmla="*/ 31 h 56"/>
                <a:gd name="T38" fmla="*/ 22 w 55"/>
                <a:gd name="T39" fmla="*/ 31 h 56"/>
                <a:gd name="T40" fmla="*/ 22 w 55"/>
                <a:gd name="T41" fmla="*/ 44 h 56"/>
                <a:gd name="T42" fmla="*/ 27 w 55"/>
                <a:gd name="T43" fmla="*/ 26 h 56"/>
                <a:gd name="T44" fmla="*/ 34 w 55"/>
                <a:gd name="T45" fmla="*/ 21 h 56"/>
                <a:gd name="T46" fmla="*/ 28 w 55"/>
                <a:gd name="T47" fmla="*/ 17 h 56"/>
                <a:gd name="T48" fmla="*/ 22 w 55"/>
                <a:gd name="T49" fmla="*/ 17 h 56"/>
                <a:gd name="T50" fmla="*/ 22 w 55"/>
                <a:gd name="T51" fmla="*/ 26 h 56"/>
                <a:gd name="T52" fmla="*/ 27 w 55"/>
                <a:gd name="T53" fmla="*/ 2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5" h="56">
                  <a:moveTo>
                    <a:pt x="27" y="56"/>
                  </a:moveTo>
                  <a:cubicBezTo>
                    <a:pt x="11" y="56"/>
                    <a:pt x="0" y="44"/>
                    <a:pt x="0" y="28"/>
                  </a:cubicBezTo>
                  <a:cubicBezTo>
                    <a:pt x="0" y="11"/>
                    <a:pt x="12" y="0"/>
                    <a:pt x="27" y="0"/>
                  </a:cubicBezTo>
                  <a:cubicBezTo>
                    <a:pt x="42" y="0"/>
                    <a:pt x="55" y="11"/>
                    <a:pt x="55" y="28"/>
                  </a:cubicBezTo>
                  <a:cubicBezTo>
                    <a:pt x="55" y="45"/>
                    <a:pt x="42" y="56"/>
                    <a:pt x="27" y="56"/>
                  </a:cubicBezTo>
                  <a:close/>
                  <a:moveTo>
                    <a:pt x="27" y="5"/>
                  </a:moveTo>
                  <a:cubicBezTo>
                    <a:pt x="15" y="5"/>
                    <a:pt x="6" y="14"/>
                    <a:pt x="6" y="28"/>
                  </a:cubicBezTo>
                  <a:cubicBezTo>
                    <a:pt x="6" y="41"/>
                    <a:pt x="14" y="51"/>
                    <a:pt x="27" y="51"/>
                  </a:cubicBezTo>
                  <a:cubicBezTo>
                    <a:pt x="39" y="51"/>
                    <a:pt x="49" y="42"/>
                    <a:pt x="49" y="28"/>
                  </a:cubicBezTo>
                  <a:cubicBezTo>
                    <a:pt x="49" y="14"/>
                    <a:pt x="39" y="5"/>
                    <a:pt x="27" y="5"/>
                  </a:cubicBezTo>
                  <a:close/>
                  <a:moveTo>
                    <a:pt x="22" y="44"/>
                  </a:moveTo>
                  <a:cubicBezTo>
                    <a:pt x="16" y="44"/>
                    <a:pt x="16" y="44"/>
                    <a:pt x="16" y="44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36" y="13"/>
                    <a:pt x="40" y="16"/>
                    <a:pt x="40" y="22"/>
                  </a:cubicBezTo>
                  <a:cubicBezTo>
                    <a:pt x="40" y="27"/>
                    <a:pt x="36" y="30"/>
                    <a:pt x="31" y="30"/>
                  </a:cubicBezTo>
                  <a:cubicBezTo>
                    <a:pt x="40" y="44"/>
                    <a:pt x="40" y="44"/>
                    <a:pt x="40" y="44"/>
                  </a:cubicBezTo>
                  <a:cubicBezTo>
                    <a:pt x="34" y="44"/>
                    <a:pt x="34" y="44"/>
                    <a:pt x="34" y="44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2" y="31"/>
                    <a:pt x="22" y="31"/>
                    <a:pt x="22" y="31"/>
                  </a:cubicBezTo>
                  <a:lnTo>
                    <a:pt x="22" y="44"/>
                  </a:lnTo>
                  <a:close/>
                  <a:moveTo>
                    <a:pt x="27" y="26"/>
                  </a:moveTo>
                  <a:cubicBezTo>
                    <a:pt x="31" y="26"/>
                    <a:pt x="34" y="26"/>
                    <a:pt x="34" y="21"/>
                  </a:cubicBezTo>
                  <a:cubicBezTo>
                    <a:pt x="34" y="18"/>
                    <a:pt x="31" y="17"/>
                    <a:pt x="28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2" y="26"/>
                    <a:pt x="22" y="26"/>
                    <a:pt x="22" y="26"/>
                  </a:cubicBezTo>
                  <a:lnTo>
                    <a:pt x="27" y="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350" kern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01962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-1587" y="0"/>
            <a:ext cx="12195175" cy="6858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rIns="457200"/>
          <a:lstStyle>
            <a:lvl1pPr algn="r">
              <a:defRPr sz="2000" b="1" baseline="0">
                <a:solidFill>
                  <a:schemeClr val="bg1"/>
                </a:solidFill>
              </a:defRPr>
            </a:lvl1pPr>
          </a:lstStyle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Click icon to add picture</a:t>
            </a:r>
          </a:p>
        </p:txBody>
      </p:sp>
      <p:sp>
        <p:nvSpPr>
          <p:cNvPr id="29" name="Title 1"/>
          <p:cNvSpPr>
            <a:spLocks noGrp="1"/>
          </p:cNvSpPr>
          <p:nvPr>
            <p:ph type="ctrTitle" hasCustomPrompt="1"/>
          </p:nvPr>
        </p:nvSpPr>
        <p:spPr bwMode="ltGray">
          <a:xfrm>
            <a:off x="568818" y="850392"/>
            <a:ext cx="4179897" cy="5157216"/>
          </a:xfrm>
          <a:solidFill>
            <a:srgbClr val="CC0000">
              <a:alpha val="74902"/>
            </a:srgbClr>
          </a:solidFill>
        </p:spPr>
        <p:txBody>
          <a:bodyPr lIns="402336" tIns="457200" rIns="228600" bIns="182880" anchor="t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 here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 hasCustomPrompt="1"/>
          </p:nvPr>
        </p:nvSpPr>
        <p:spPr bwMode="white">
          <a:xfrm>
            <a:off x="991965" y="3063240"/>
            <a:ext cx="3475625" cy="1280160"/>
          </a:xfrm>
          <a:prstGeom prst="rect">
            <a:avLst/>
          </a:prstGeom>
        </p:spPr>
        <p:txBody>
          <a:bodyPr/>
          <a:lstStyle>
            <a:lvl1pPr>
              <a:defRPr sz="16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2400"/>
              </a:spcAft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Presenter title</a:t>
            </a:r>
          </a:p>
          <a:p>
            <a:pPr lvl="2"/>
            <a:r>
              <a:rPr lang="en-US" dirty="0"/>
              <a:t>Date</a:t>
            </a:r>
          </a:p>
        </p:txBody>
      </p:sp>
      <p:cxnSp>
        <p:nvCxnSpPr>
          <p:cNvPr id="13" name="Straight Connector 12"/>
          <p:cNvCxnSpPr/>
          <p:nvPr userDrawn="1"/>
        </p:nvCxnSpPr>
        <p:spPr bwMode="white">
          <a:xfrm>
            <a:off x="1016991" y="2679062"/>
            <a:ext cx="393699" cy="0"/>
          </a:xfrm>
          <a:prstGeom prst="line">
            <a:avLst/>
          </a:prstGeom>
          <a:ln w="2540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>
            <a:grpSpLocks noChangeAspect="1"/>
          </p:cNvGrpSpPr>
          <p:nvPr userDrawn="1"/>
        </p:nvGrpSpPr>
        <p:grpSpPr bwMode="auto">
          <a:xfrm>
            <a:off x="987457" y="5228170"/>
            <a:ext cx="2509740" cy="282702"/>
            <a:chOff x="-8" y="1835"/>
            <a:chExt cx="5769" cy="650"/>
          </a:xfrm>
          <a:solidFill>
            <a:schemeClr val="bg1"/>
          </a:solidFill>
        </p:grpSpPr>
        <p:sp>
          <p:nvSpPr>
            <p:cNvPr id="14" name="Freeform 5"/>
            <p:cNvSpPr>
              <a:spLocks noEditPoints="1"/>
            </p:cNvSpPr>
            <p:nvPr/>
          </p:nvSpPr>
          <p:spPr bwMode="auto">
            <a:xfrm>
              <a:off x="-8" y="1835"/>
              <a:ext cx="5595" cy="650"/>
            </a:xfrm>
            <a:custGeom>
              <a:avLst/>
              <a:gdLst>
                <a:gd name="T0" fmla="*/ 2336 w 5575"/>
                <a:gd name="T1" fmla="*/ 454 h 644"/>
                <a:gd name="T2" fmla="*/ 1995 w 5575"/>
                <a:gd name="T3" fmla="*/ 195 h 644"/>
                <a:gd name="T4" fmla="*/ 2325 w 5575"/>
                <a:gd name="T5" fmla="*/ 192 h 644"/>
                <a:gd name="T6" fmla="*/ 2274 w 5575"/>
                <a:gd name="T7" fmla="*/ 234 h 644"/>
                <a:gd name="T8" fmla="*/ 2255 w 5575"/>
                <a:gd name="T9" fmla="*/ 644 h 644"/>
                <a:gd name="T10" fmla="*/ 1456 w 5575"/>
                <a:gd name="T11" fmla="*/ 390 h 644"/>
                <a:gd name="T12" fmla="*/ 1160 w 5575"/>
                <a:gd name="T13" fmla="*/ 0 h 644"/>
                <a:gd name="T14" fmla="*/ 1163 w 5575"/>
                <a:gd name="T15" fmla="*/ 153 h 644"/>
                <a:gd name="T16" fmla="*/ 1271 w 5575"/>
                <a:gd name="T17" fmla="*/ 390 h 644"/>
                <a:gd name="T18" fmla="*/ 1613 w 5575"/>
                <a:gd name="T19" fmla="*/ 18 h 644"/>
                <a:gd name="T20" fmla="*/ 2017 w 5575"/>
                <a:gd name="T21" fmla="*/ 18 h 644"/>
                <a:gd name="T22" fmla="*/ 1414 w 5575"/>
                <a:gd name="T23" fmla="*/ 18 h 644"/>
                <a:gd name="T24" fmla="*/ 35 w 5575"/>
                <a:gd name="T25" fmla="*/ 155 h 644"/>
                <a:gd name="T26" fmla="*/ 756 w 5575"/>
                <a:gd name="T27" fmla="*/ 283 h 644"/>
                <a:gd name="T28" fmla="*/ 564 w 5575"/>
                <a:gd name="T29" fmla="*/ 1 h 644"/>
                <a:gd name="T30" fmla="*/ 290 w 5575"/>
                <a:gd name="T31" fmla="*/ 28 h 644"/>
                <a:gd name="T32" fmla="*/ 2841 w 5575"/>
                <a:gd name="T33" fmla="*/ 247 h 644"/>
                <a:gd name="T34" fmla="*/ 2843 w 5575"/>
                <a:gd name="T35" fmla="*/ 313 h 644"/>
                <a:gd name="T36" fmla="*/ 2927 w 5575"/>
                <a:gd name="T37" fmla="*/ 495 h 644"/>
                <a:gd name="T38" fmla="*/ 2660 w 5575"/>
                <a:gd name="T39" fmla="*/ 441 h 644"/>
                <a:gd name="T40" fmla="*/ 3036 w 5575"/>
                <a:gd name="T41" fmla="*/ 524 h 644"/>
                <a:gd name="T42" fmla="*/ 3204 w 5575"/>
                <a:gd name="T43" fmla="*/ 309 h 644"/>
                <a:gd name="T44" fmla="*/ 3203 w 5575"/>
                <a:gd name="T45" fmla="*/ 249 h 644"/>
                <a:gd name="T46" fmla="*/ 3385 w 5575"/>
                <a:gd name="T47" fmla="*/ 569 h 644"/>
                <a:gd name="T48" fmla="*/ 3350 w 5575"/>
                <a:gd name="T49" fmla="*/ 629 h 644"/>
                <a:gd name="T50" fmla="*/ 3275 w 5575"/>
                <a:gd name="T51" fmla="*/ 492 h 644"/>
                <a:gd name="T52" fmla="*/ 3118 w 5575"/>
                <a:gd name="T53" fmla="*/ 522 h 644"/>
                <a:gd name="T54" fmla="*/ 3511 w 5575"/>
                <a:gd name="T55" fmla="*/ 317 h 644"/>
                <a:gd name="T56" fmla="*/ 3633 w 5575"/>
                <a:gd name="T57" fmla="*/ 257 h 644"/>
                <a:gd name="T58" fmla="*/ 3612 w 5575"/>
                <a:gd name="T59" fmla="*/ 328 h 644"/>
                <a:gd name="T60" fmla="*/ 3432 w 5575"/>
                <a:gd name="T61" fmla="*/ 624 h 644"/>
                <a:gd name="T62" fmla="*/ 3511 w 5575"/>
                <a:gd name="T63" fmla="*/ 317 h 644"/>
                <a:gd name="T64" fmla="*/ 3993 w 5575"/>
                <a:gd name="T65" fmla="*/ 462 h 644"/>
                <a:gd name="T66" fmla="*/ 3906 w 5575"/>
                <a:gd name="T67" fmla="*/ 520 h 644"/>
                <a:gd name="T68" fmla="*/ 3639 w 5575"/>
                <a:gd name="T69" fmla="*/ 441 h 644"/>
                <a:gd name="T70" fmla="*/ 3818 w 5575"/>
                <a:gd name="T71" fmla="*/ 310 h 644"/>
                <a:gd name="T72" fmla="*/ 4125 w 5575"/>
                <a:gd name="T73" fmla="*/ 257 h 644"/>
                <a:gd name="T74" fmla="*/ 4234 w 5575"/>
                <a:gd name="T75" fmla="*/ 247 h 644"/>
                <a:gd name="T76" fmla="*/ 4446 w 5575"/>
                <a:gd name="T77" fmla="*/ 247 h 644"/>
                <a:gd name="T78" fmla="*/ 4482 w 5575"/>
                <a:gd name="T79" fmla="*/ 624 h 644"/>
                <a:gd name="T80" fmla="*/ 4345 w 5575"/>
                <a:gd name="T81" fmla="*/ 404 h 644"/>
                <a:gd name="T82" fmla="*/ 4264 w 5575"/>
                <a:gd name="T83" fmla="*/ 384 h 644"/>
                <a:gd name="T84" fmla="*/ 4127 w 5575"/>
                <a:gd name="T85" fmla="*/ 624 h 644"/>
                <a:gd name="T86" fmla="*/ 4851 w 5575"/>
                <a:gd name="T87" fmla="*/ 577 h 644"/>
                <a:gd name="T88" fmla="*/ 4764 w 5575"/>
                <a:gd name="T89" fmla="*/ 406 h 644"/>
                <a:gd name="T90" fmla="*/ 4706 w 5575"/>
                <a:gd name="T91" fmla="*/ 371 h 644"/>
                <a:gd name="T92" fmla="*/ 4931 w 5575"/>
                <a:gd name="T93" fmla="*/ 376 h 644"/>
                <a:gd name="T94" fmla="*/ 4964 w 5575"/>
                <a:gd name="T95" fmla="*/ 569 h 644"/>
                <a:gd name="T96" fmla="*/ 4852 w 5575"/>
                <a:gd name="T97" fmla="*/ 577 h 644"/>
                <a:gd name="T98" fmla="*/ 4852 w 5575"/>
                <a:gd name="T99" fmla="*/ 434 h 644"/>
                <a:gd name="T100" fmla="*/ 4757 w 5575"/>
                <a:gd name="T101" fmla="*/ 574 h 644"/>
                <a:gd name="T102" fmla="*/ 5090 w 5575"/>
                <a:gd name="T103" fmla="*/ 317 h 644"/>
                <a:gd name="T104" fmla="*/ 5211 w 5575"/>
                <a:gd name="T105" fmla="*/ 330 h 644"/>
                <a:gd name="T106" fmla="*/ 5090 w 5575"/>
                <a:gd name="T107" fmla="*/ 436 h 644"/>
                <a:gd name="T108" fmla="*/ 5009 w 5575"/>
                <a:gd name="T109" fmla="*/ 257 h 644"/>
                <a:gd name="T110" fmla="*/ 5379 w 5575"/>
                <a:gd name="T111" fmla="*/ 443 h 644"/>
                <a:gd name="T112" fmla="*/ 5250 w 5575"/>
                <a:gd name="T113" fmla="*/ 624 h 644"/>
                <a:gd name="T114" fmla="*/ 5331 w 5575"/>
                <a:gd name="T115" fmla="*/ 404 h 644"/>
                <a:gd name="T116" fmla="*/ 5435 w 5575"/>
                <a:gd name="T117" fmla="*/ 393 h 644"/>
                <a:gd name="T118" fmla="*/ 5379 w 5575"/>
                <a:gd name="T119" fmla="*/ 443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575" h="644">
                  <a:moveTo>
                    <a:pt x="2173" y="436"/>
                  </a:moveTo>
                  <a:cubicBezTo>
                    <a:pt x="2183" y="482"/>
                    <a:pt x="2209" y="498"/>
                    <a:pt x="2263" y="498"/>
                  </a:cubicBezTo>
                  <a:cubicBezTo>
                    <a:pt x="2310" y="498"/>
                    <a:pt x="2336" y="481"/>
                    <a:pt x="2336" y="454"/>
                  </a:cubicBezTo>
                  <a:cubicBezTo>
                    <a:pt x="2336" y="416"/>
                    <a:pt x="2301" y="413"/>
                    <a:pt x="2229" y="394"/>
                  </a:cubicBezTo>
                  <a:cubicBezTo>
                    <a:pt x="2144" y="372"/>
                    <a:pt x="2090" y="353"/>
                    <a:pt x="2065" y="335"/>
                  </a:cubicBezTo>
                  <a:cubicBezTo>
                    <a:pt x="2017" y="302"/>
                    <a:pt x="1995" y="255"/>
                    <a:pt x="1995" y="195"/>
                  </a:cubicBezTo>
                  <a:cubicBezTo>
                    <a:pt x="1995" y="77"/>
                    <a:pt x="2087" y="0"/>
                    <a:pt x="2249" y="0"/>
                  </a:cubicBezTo>
                  <a:cubicBezTo>
                    <a:pt x="2406" y="0"/>
                    <a:pt x="2499" y="70"/>
                    <a:pt x="2509" y="192"/>
                  </a:cubicBezTo>
                  <a:cubicBezTo>
                    <a:pt x="2325" y="192"/>
                    <a:pt x="2325" y="192"/>
                    <a:pt x="2325" y="192"/>
                  </a:cubicBezTo>
                  <a:cubicBezTo>
                    <a:pt x="2318" y="156"/>
                    <a:pt x="2293" y="139"/>
                    <a:pt x="2246" y="139"/>
                  </a:cubicBezTo>
                  <a:cubicBezTo>
                    <a:pt x="2204" y="139"/>
                    <a:pt x="2184" y="152"/>
                    <a:pt x="2184" y="180"/>
                  </a:cubicBezTo>
                  <a:cubicBezTo>
                    <a:pt x="2184" y="213"/>
                    <a:pt x="2216" y="218"/>
                    <a:pt x="2274" y="234"/>
                  </a:cubicBezTo>
                  <a:cubicBezTo>
                    <a:pt x="2350" y="253"/>
                    <a:pt x="2410" y="266"/>
                    <a:pt x="2448" y="292"/>
                  </a:cubicBezTo>
                  <a:cubicBezTo>
                    <a:pt x="2502" y="327"/>
                    <a:pt x="2526" y="371"/>
                    <a:pt x="2526" y="434"/>
                  </a:cubicBezTo>
                  <a:cubicBezTo>
                    <a:pt x="2526" y="566"/>
                    <a:pt x="2431" y="644"/>
                    <a:pt x="2255" y="644"/>
                  </a:cubicBezTo>
                  <a:cubicBezTo>
                    <a:pt x="2091" y="644"/>
                    <a:pt x="1995" y="566"/>
                    <a:pt x="1983" y="436"/>
                  </a:cubicBezTo>
                  <a:lnTo>
                    <a:pt x="2173" y="436"/>
                  </a:lnTo>
                  <a:close/>
                  <a:moveTo>
                    <a:pt x="1456" y="390"/>
                  </a:moveTo>
                  <a:cubicBezTo>
                    <a:pt x="1445" y="550"/>
                    <a:pt x="1339" y="644"/>
                    <a:pt x="1164" y="644"/>
                  </a:cubicBezTo>
                  <a:cubicBezTo>
                    <a:pt x="970" y="644"/>
                    <a:pt x="851" y="520"/>
                    <a:pt x="851" y="322"/>
                  </a:cubicBezTo>
                  <a:cubicBezTo>
                    <a:pt x="851" y="123"/>
                    <a:pt x="971" y="0"/>
                    <a:pt x="1160" y="0"/>
                  </a:cubicBezTo>
                  <a:cubicBezTo>
                    <a:pt x="1337" y="0"/>
                    <a:pt x="1441" y="90"/>
                    <a:pt x="1452" y="248"/>
                  </a:cubicBezTo>
                  <a:cubicBezTo>
                    <a:pt x="1266" y="248"/>
                    <a:pt x="1266" y="248"/>
                    <a:pt x="1266" y="248"/>
                  </a:cubicBezTo>
                  <a:cubicBezTo>
                    <a:pt x="1260" y="186"/>
                    <a:pt x="1225" y="153"/>
                    <a:pt x="1163" y="153"/>
                  </a:cubicBezTo>
                  <a:cubicBezTo>
                    <a:pt x="1086" y="153"/>
                    <a:pt x="1048" y="209"/>
                    <a:pt x="1048" y="322"/>
                  </a:cubicBezTo>
                  <a:cubicBezTo>
                    <a:pt x="1048" y="433"/>
                    <a:pt x="1090" y="491"/>
                    <a:pt x="1169" y="491"/>
                  </a:cubicBezTo>
                  <a:cubicBezTo>
                    <a:pt x="1228" y="491"/>
                    <a:pt x="1265" y="455"/>
                    <a:pt x="1271" y="390"/>
                  </a:cubicBezTo>
                  <a:lnTo>
                    <a:pt x="1456" y="390"/>
                  </a:lnTo>
                  <a:close/>
                  <a:moveTo>
                    <a:pt x="1414" y="18"/>
                  </a:moveTo>
                  <a:cubicBezTo>
                    <a:pt x="1613" y="18"/>
                    <a:pt x="1613" y="18"/>
                    <a:pt x="1613" y="18"/>
                  </a:cubicBezTo>
                  <a:cubicBezTo>
                    <a:pt x="1716" y="411"/>
                    <a:pt x="1716" y="411"/>
                    <a:pt x="1716" y="411"/>
                  </a:cubicBezTo>
                  <a:cubicBezTo>
                    <a:pt x="1826" y="18"/>
                    <a:pt x="1826" y="18"/>
                    <a:pt x="1826" y="18"/>
                  </a:cubicBezTo>
                  <a:cubicBezTo>
                    <a:pt x="2017" y="18"/>
                    <a:pt x="2017" y="18"/>
                    <a:pt x="2017" y="18"/>
                  </a:cubicBezTo>
                  <a:cubicBezTo>
                    <a:pt x="1813" y="626"/>
                    <a:pt x="1813" y="626"/>
                    <a:pt x="1813" y="626"/>
                  </a:cubicBezTo>
                  <a:cubicBezTo>
                    <a:pt x="1618" y="626"/>
                    <a:pt x="1618" y="626"/>
                    <a:pt x="1618" y="626"/>
                  </a:cubicBezTo>
                  <a:lnTo>
                    <a:pt x="1414" y="18"/>
                  </a:lnTo>
                  <a:close/>
                  <a:moveTo>
                    <a:pt x="226" y="1"/>
                  </a:moveTo>
                  <a:cubicBezTo>
                    <a:pt x="203" y="1"/>
                    <a:pt x="180" y="10"/>
                    <a:pt x="162" y="28"/>
                  </a:cubicBezTo>
                  <a:cubicBezTo>
                    <a:pt x="35" y="155"/>
                    <a:pt x="35" y="155"/>
                    <a:pt x="35" y="155"/>
                  </a:cubicBezTo>
                  <a:cubicBezTo>
                    <a:pt x="0" y="191"/>
                    <a:pt x="0" y="248"/>
                    <a:pt x="35" y="283"/>
                  </a:cubicBezTo>
                  <a:cubicBezTo>
                    <a:pt x="395" y="644"/>
                    <a:pt x="395" y="644"/>
                    <a:pt x="395" y="644"/>
                  </a:cubicBezTo>
                  <a:cubicBezTo>
                    <a:pt x="756" y="283"/>
                    <a:pt x="756" y="283"/>
                    <a:pt x="756" y="283"/>
                  </a:cubicBezTo>
                  <a:cubicBezTo>
                    <a:pt x="791" y="248"/>
                    <a:pt x="791" y="191"/>
                    <a:pt x="756" y="155"/>
                  </a:cubicBezTo>
                  <a:cubicBezTo>
                    <a:pt x="628" y="28"/>
                    <a:pt x="628" y="28"/>
                    <a:pt x="628" y="28"/>
                  </a:cubicBezTo>
                  <a:cubicBezTo>
                    <a:pt x="610" y="10"/>
                    <a:pt x="587" y="1"/>
                    <a:pt x="564" y="1"/>
                  </a:cubicBezTo>
                  <a:cubicBezTo>
                    <a:pt x="541" y="1"/>
                    <a:pt x="518" y="10"/>
                    <a:pt x="500" y="28"/>
                  </a:cubicBezTo>
                  <a:cubicBezTo>
                    <a:pt x="395" y="133"/>
                    <a:pt x="395" y="133"/>
                    <a:pt x="395" y="133"/>
                  </a:cubicBezTo>
                  <a:cubicBezTo>
                    <a:pt x="290" y="28"/>
                    <a:pt x="290" y="28"/>
                    <a:pt x="290" y="28"/>
                  </a:cubicBezTo>
                  <a:cubicBezTo>
                    <a:pt x="273" y="10"/>
                    <a:pt x="249" y="1"/>
                    <a:pt x="226" y="1"/>
                  </a:cubicBezTo>
                  <a:close/>
                  <a:moveTo>
                    <a:pt x="2660" y="441"/>
                  </a:moveTo>
                  <a:cubicBezTo>
                    <a:pt x="2660" y="332"/>
                    <a:pt x="2730" y="247"/>
                    <a:pt x="2841" y="247"/>
                  </a:cubicBezTo>
                  <a:cubicBezTo>
                    <a:pt x="2933" y="247"/>
                    <a:pt x="2991" y="300"/>
                    <a:pt x="3003" y="379"/>
                  </a:cubicBezTo>
                  <a:cubicBezTo>
                    <a:pt x="2923" y="379"/>
                    <a:pt x="2923" y="379"/>
                    <a:pt x="2923" y="379"/>
                  </a:cubicBezTo>
                  <a:cubicBezTo>
                    <a:pt x="2916" y="339"/>
                    <a:pt x="2887" y="313"/>
                    <a:pt x="2843" y="313"/>
                  </a:cubicBezTo>
                  <a:cubicBezTo>
                    <a:pt x="2776" y="313"/>
                    <a:pt x="2742" y="366"/>
                    <a:pt x="2742" y="441"/>
                  </a:cubicBezTo>
                  <a:cubicBezTo>
                    <a:pt x="2742" y="515"/>
                    <a:pt x="2776" y="569"/>
                    <a:pt x="2843" y="569"/>
                  </a:cubicBezTo>
                  <a:cubicBezTo>
                    <a:pt x="2891" y="569"/>
                    <a:pt x="2921" y="543"/>
                    <a:pt x="2927" y="495"/>
                  </a:cubicBezTo>
                  <a:cubicBezTo>
                    <a:pt x="3006" y="495"/>
                    <a:pt x="3006" y="495"/>
                    <a:pt x="3006" y="495"/>
                  </a:cubicBezTo>
                  <a:cubicBezTo>
                    <a:pt x="2999" y="577"/>
                    <a:pt x="2939" y="635"/>
                    <a:pt x="2844" y="635"/>
                  </a:cubicBezTo>
                  <a:cubicBezTo>
                    <a:pt x="2731" y="635"/>
                    <a:pt x="2660" y="549"/>
                    <a:pt x="2660" y="441"/>
                  </a:cubicBezTo>
                  <a:close/>
                  <a:moveTo>
                    <a:pt x="3274" y="577"/>
                  </a:moveTo>
                  <a:cubicBezTo>
                    <a:pt x="3253" y="606"/>
                    <a:pt x="3221" y="632"/>
                    <a:pt x="3160" y="632"/>
                  </a:cubicBezTo>
                  <a:cubicBezTo>
                    <a:pt x="3088" y="632"/>
                    <a:pt x="3036" y="596"/>
                    <a:pt x="3036" y="524"/>
                  </a:cubicBezTo>
                  <a:cubicBezTo>
                    <a:pt x="3036" y="441"/>
                    <a:pt x="3103" y="418"/>
                    <a:pt x="3187" y="406"/>
                  </a:cubicBezTo>
                  <a:cubicBezTo>
                    <a:pt x="3243" y="397"/>
                    <a:pt x="3273" y="392"/>
                    <a:pt x="3273" y="359"/>
                  </a:cubicBezTo>
                  <a:cubicBezTo>
                    <a:pt x="3273" y="328"/>
                    <a:pt x="3248" y="309"/>
                    <a:pt x="3204" y="309"/>
                  </a:cubicBezTo>
                  <a:cubicBezTo>
                    <a:pt x="3155" y="309"/>
                    <a:pt x="3131" y="328"/>
                    <a:pt x="3129" y="371"/>
                  </a:cubicBezTo>
                  <a:cubicBezTo>
                    <a:pt x="3053" y="371"/>
                    <a:pt x="3053" y="371"/>
                    <a:pt x="3053" y="371"/>
                  </a:cubicBezTo>
                  <a:cubicBezTo>
                    <a:pt x="3055" y="304"/>
                    <a:pt x="3101" y="249"/>
                    <a:pt x="3203" y="249"/>
                  </a:cubicBezTo>
                  <a:cubicBezTo>
                    <a:pt x="3303" y="249"/>
                    <a:pt x="3353" y="289"/>
                    <a:pt x="3353" y="376"/>
                  </a:cubicBezTo>
                  <a:cubicBezTo>
                    <a:pt x="3353" y="537"/>
                    <a:pt x="3353" y="537"/>
                    <a:pt x="3353" y="537"/>
                  </a:cubicBezTo>
                  <a:cubicBezTo>
                    <a:pt x="3353" y="563"/>
                    <a:pt x="3359" y="574"/>
                    <a:pt x="3385" y="569"/>
                  </a:cubicBezTo>
                  <a:cubicBezTo>
                    <a:pt x="3387" y="569"/>
                    <a:pt x="3387" y="569"/>
                    <a:pt x="3387" y="569"/>
                  </a:cubicBezTo>
                  <a:cubicBezTo>
                    <a:pt x="3387" y="622"/>
                    <a:pt x="3387" y="622"/>
                    <a:pt x="3387" y="622"/>
                  </a:cubicBezTo>
                  <a:cubicBezTo>
                    <a:pt x="3379" y="626"/>
                    <a:pt x="3368" y="629"/>
                    <a:pt x="3350" y="629"/>
                  </a:cubicBezTo>
                  <a:cubicBezTo>
                    <a:pt x="3305" y="629"/>
                    <a:pt x="3281" y="614"/>
                    <a:pt x="3275" y="577"/>
                  </a:cubicBezTo>
                  <a:lnTo>
                    <a:pt x="3274" y="577"/>
                  </a:lnTo>
                  <a:close/>
                  <a:moveTo>
                    <a:pt x="3275" y="492"/>
                  </a:moveTo>
                  <a:cubicBezTo>
                    <a:pt x="3275" y="434"/>
                    <a:pt x="3275" y="434"/>
                    <a:pt x="3275" y="434"/>
                  </a:cubicBezTo>
                  <a:cubicBezTo>
                    <a:pt x="3257" y="445"/>
                    <a:pt x="3229" y="452"/>
                    <a:pt x="3203" y="458"/>
                  </a:cubicBezTo>
                  <a:cubicBezTo>
                    <a:pt x="3150" y="469"/>
                    <a:pt x="3118" y="479"/>
                    <a:pt x="3118" y="522"/>
                  </a:cubicBezTo>
                  <a:cubicBezTo>
                    <a:pt x="3118" y="562"/>
                    <a:pt x="3146" y="574"/>
                    <a:pt x="3180" y="574"/>
                  </a:cubicBezTo>
                  <a:cubicBezTo>
                    <a:pt x="3243" y="574"/>
                    <a:pt x="3275" y="531"/>
                    <a:pt x="3275" y="492"/>
                  </a:cubicBezTo>
                  <a:close/>
                  <a:moveTo>
                    <a:pt x="3511" y="317"/>
                  </a:moveTo>
                  <a:cubicBezTo>
                    <a:pt x="3513" y="317"/>
                    <a:pt x="3513" y="317"/>
                    <a:pt x="3513" y="317"/>
                  </a:cubicBezTo>
                  <a:cubicBezTo>
                    <a:pt x="3535" y="278"/>
                    <a:pt x="3565" y="254"/>
                    <a:pt x="3611" y="254"/>
                  </a:cubicBezTo>
                  <a:cubicBezTo>
                    <a:pt x="3621" y="254"/>
                    <a:pt x="3628" y="254"/>
                    <a:pt x="3633" y="257"/>
                  </a:cubicBezTo>
                  <a:cubicBezTo>
                    <a:pt x="3633" y="330"/>
                    <a:pt x="3633" y="330"/>
                    <a:pt x="3633" y="330"/>
                  </a:cubicBezTo>
                  <a:cubicBezTo>
                    <a:pt x="3631" y="330"/>
                    <a:pt x="3631" y="330"/>
                    <a:pt x="3631" y="330"/>
                  </a:cubicBezTo>
                  <a:cubicBezTo>
                    <a:pt x="3626" y="329"/>
                    <a:pt x="3620" y="328"/>
                    <a:pt x="3612" y="328"/>
                  </a:cubicBezTo>
                  <a:cubicBezTo>
                    <a:pt x="3556" y="328"/>
                    <a:pt x="3513" y="366"/>
                    <a:pt x="3513" y="436"/>
                  </a:cubicBezTo>
                  <a:cubicBezTo>
                    <a:pt x="3513" y="624"/>
                    <a:pt x="3513" y="624"/>
                    <a:pt x="3513" y="624"/>
                  </a:cubicBezTo>
                  <a:cubicBezTo>
                    <a:pt x="3432" y="624"/>
                    <a:pt x="3432" y="624"/>
                    <a:pt x="3432" y="624"/>
                  </a:cubicBezTo>
                  <a:cubicBezTo>
                    <a:pt x="3432" y="257"/>
                    <a:pt x="3432" y="257"/>
                    <a:pt x="3432" y="257"/>
                  </a:cubicBezTo>
                  <a:cubicBezTo>
                    <a:pt x="3511" y="257"/>
                    <a:pt x="3511" y="257"/>
                    <a:pt x="3511" y="257"/>
                  </a:cubicBezTo>
                  <a:lnTo>
                    <a:pt x="3511" y="317"/>
                  </a:lnTo>
                  <a:close/>
                  <a:moveTo>
                    <a:pt x="3639" y="441"/>
                  </a:moveTo>
                  <a:cubicBezTo>
                    <a:pt x="3639" y="332"/>
                    <a:pt x="3711" y="247"/>
                    <a:pt x="3818" y="247"/>
                  </a:cubicBezTo>
                  <a:cubicBezTo>
                    <a:pt x="3932" y="247"/>
                    <a:pt x="3993" y="335"/>
                    <a:pt x="3993" y="462"/>
                  </a:cubicBezTo>
                  <a:cubicBezTo>
                    <a:pt x="3720" y="462"/>
                    <a:pt x="3720" y="462"/>
                    <a:pt x="3720" y="462"/>
                  </a:cubicBezTo>
                  <a:cubicBezTo>
                    <a:pt x="3726" y="527"/>
                    <a:pt x="3761" y="571"/>
                    <a:pt x="3824" y="571"/>
                  </a:cubicBezTo>
                  <a:cubicBezTo>
                    <a:pt x="3866" y="571"/>
                    <a:pt x="3893" y="552"/>
                    <a:pt x="3906" y="520"/>
                  </a:cubicBezTo>
                  <a:cubicBezTo>
                    <a:pt x="3986" y="520"/>
                    <a:pt x="3986" y="520"/>
                    <a:pt x="3986" y="520"/>
                  </a:cubicBezTo>
                  <a:cubicBezTo>
                    <a:pt x="3971" y="586"/>
                    <a:pt x="3913" y="635"/>
                    <a:pt x="3824" y="635"/>
                  </a:cubicBezTo>
                  <a:cubicBezTo>
                    <a:pt x="3706" y="635"/>
                    <a:pt x="3639" y="549"/>
                    <a:pt x="3639" y="441"/>
                  </a:cubicBezTo>
                  <a:close/>
                  <a:moveTo>
                    <a:pt x="3721" y="405"/>
                  </a:moveTo>
                  <a:cubicBezTo>
                    <a:pt x="3908" y="405"/>
                    <a:pt x="3908" y="405"/>
                    <a:pt x="3908" y="405"/>
                  </a:cubicBezTo>
                  <a:cubicBezTo>
                    <a:pt x="3906" y="347"/>
                    <a:pt x="3871" y="310"/>
                    <a:pt x="3818" y="310"/>
                  </a:cubicBezTo>
                  <a:cubicBezTo>
                    <a:pt x="3760" y="310"/>
                    <a:pt x="3730" y="349"/>
                    <a:pt x="3721" y="405"/>
                  </a:cubicBezTo>
                  <a:close/>
                  <a:moveTo>
                    <a:pt x="4046" y="257"/>
                  </a:moveTo>
                  <a:cubicBezTo>
                    <a:pt x="4125" y="257"/>
                    <a:pt x="4125" y="257"/>
                    <a:pt x="4125" y="257"/>
                  </a:cubicBezTo>
                  <a:cubicBezTo>
                    <a:pt x="4125" y="307"/>
                    <a:pt x="4125" y="307"/>
                    <a:pt x="4125" y="307"/>
                  </a:cubicBezTo>
                  <a:cubicBezTo>
                    <a:pt x="4127" y="307"/>
                    <a:pt x="4127" y="307"/>
                    <a:pt x="4127" y="307"/>
                  </a:cubicBezTo>
                  <a:cubicBezTo>
                    <a:pt x="4148" y="273"/>
                    <a:pt x="4185" y="247"/>
                    <a:pt x="4234" y="247"/>
                  </a:cubicBezTo>
                  <a:cubicBezTo>
                    <a:pt x="4280" y="247"/>
                    <a:pt x="4316" y="272"/>
                    <a:pt x="4333" y="312"/>
                  </a:cubicBezTo>
                  <a:cubicBezTo>
                    <a:pt x="4335" y="312"/>
                    <a:pt x="4335" y="312"/>
                    <a:pt x="4335" y="312"/>
                  </a:cubicBezTo>
                  <a:cubicBezTo>
                    <a:pt x="4359" y="272"/>
                    <a:pt x="4400" y="247"/>
                    <a:pt x="4446" y="247"/>
                  </a:cubicBezTo>
                  <a:cubicBezTo>
                    <a:pt x="4518" y="247"/>
                    <a:pt x="4563" y="294"/>
                    <a:pt x="4563" y="373"/>
                  </a:cubicBezTo>
                  <a:cubicBezTo>
                    <a:pt x="4563" y="624"/>
                    <a:pt x="4563" y="624"/>
                    <a:pt x="4563" y="624"/>
                  </a:cubicBezTo>
                  <a:cubicBezTo>
                    <a:pt x="4482" y="624"/>
                    <a:pt x="4482" y="624"/>
                    <a:pt x="4482" y="624"/>
                  </a:cubicBezTo>
                  <a:cubicBezTo>
                    <a:pt x="4482" y="384"/>
                    <a:pt x="4482" y="384"/>
                    <a:pt x="4482" y="384"/>
                  </a:cubicBezTo>
                  <a:cubicBezTo>
                    <a:pt x="4482" y="340"/>
                    <a:pt x="4457" y="317"/>
                    <a:pt x="4421" y="317"/>
                  </a:cubicBezTo>
                  <a:cubicBezTo>
                    <a:pt x="4378" y="317"/>
                    <a:pt x="4345" y="352"/>
                    <a:pt x="4345" y="404"/>
                  </a:cubicBezTo>
                  <a:cubicBezTo>
                    <a:pt x="4345" y="624"/>
                    <a:pt x="4345" y="624"/>
                    <a:pt x="4345" y="624"/>
                  </a:cubicBezTo>
                  <a:cubicBezTo>
                    <a:pt x="4264" y="624"/>
                    <a:pt x="4264" y="624"/>
                    <a:pt x="4264" y="624"/>
                  </a:cubicBezTo>
                  <a:cubicBezTo>
                    <a:pt x="4264" y="384"/>
                    <a:pt x="4264" y="384"/>
                    <a:pt x="4264" y="384"/>
                  </a:cubicBezTo>
                  <a:cubicBezTo>
                    <a:pt x="4264" y="340"/>
                    <a:pt x="4241" y="317"/>
                    <a:pt x="4205" y="317"/>
                  </a:cubicBezTo>
                  <a:cubicBezTo>
                    <a:pt x="4163" y="317"/>
                    <a:pt x="4127" y="352"/>
                    <a:pt x="4127" y="404"/>
                  </a:cubicBezTo>
                  <a:cubicBezTo>
                    <a:pt x="4127" y="624"/>
                    <a:pt x="4127" y="624"/>
                    <a:pt x="4127" y="624"/>
                  </a:cubicBezTo>
                  <a:cubicBezTo>
                    <a:pt x="4046" y="624"/>
                    <a:pt x="4046" y="624"/>
                    <a:pt x="4046" y="624"/>
                  </a:cubicBezTo>
                  <a:lnTo>
                    <a:pt x="4046" y="257"/>
                  </a:lnTo>
                  <a:close/>
                  <a:moveTo>
                    <a:pt x="4851" y="577"/>
                  </a:moveTo>
                  <a:cubicBezTo>
                    <a:pt x="4831" y="606"/>
                    <a:pt x="4798" y="632"/>
                    <a:pt x="4737" y="632"/>
                  </a:cubicBezTo>
                  <a:cubicBezTo>
                    <a:pt x="4666" y="632"/>
                    <a:pt x="4613" y="596"/>
                    <a:pt x="4613" y="524"/>
                  </a:cubicBezTo>
                  <a:cubicBezTo>
                    <a:pt x="4613" y="441"/>
                    <a:pt x="4680" y="418"/>
                    <a:pt x="4764" y="406"/>
                  </a:cubicBezTo>
                  <a:cubicBezTo>
                    <a:pt x="4820" y="397"/>
                    <a:pt x="4851" y="392"/>
                    <a:pt x="4851" y="359"/>
                  </a:cubicBezTo>
                  <a:cubicBezTo>
                    <a:pt x="4851" y="328"/>
                    <a:pt x="4826" y="309"/>
                    <a:pt x="4781" y="309"/>
                  </a:cubicBezTo>
                  <a:cubicBezTo>
                    <a:pt x="4732" y="309"/>
                    <a:pt x="4708" y="328"/>
                    <a:pt x="4706" y="371"/>
                  </a:cubicBezTo>
                  <a:cubicBezTo>
                    <a:pt x="4630" y="371"/>
                    <a:pt x="4630" y="371"/>
                    <a:pt x="4630" y="371"/>
                  </a:cubicBezTo>
                  <a:cubicBezTo>
                    <a:pt x="4632" y="304"/>
                    <a:pt x="4678" y="249"/>
                    <a:pt x="4781" y="249"/>
                  </a:cubicBezTo>
                  <a:cubicBezTo>
                    <a:pt x="4880" y="249"/>
                    <a:pt x="4931" y="289"/>
                    <a:pt x="4931" y="376"/>
                  </a:cubicBezTo>
                  <a:cubicBezTo>
                    <a:pt x="4931" y="537"/>
                    <a:pt x="4931" y="537"/>
                    <a:pt x="4931" y="537"/>
                  </a:cubicBezTo>
                  <a:cubicBezTo>
                    <a:pt x="4931" y="563"/>
                    <a:pt x="4936" y="574"/>
                    <a:pt x="4962" y="569"/>
                  </a:cubicBezTo>
                  <a:cubicBezTo>
                    <a:pt x="4964" y="569"/>
                    <a:pt x="4964" y="569"/>
                    <a:pt x="4964" y="569"/>
                  </a:cubicBezTo>
                  <a:cubicBezTo>
                    <a:pt x="4964" y="622"/>
                    <a:pt x="4964" y="622"/>
                    <a:pt x="4964" y="622"/>
                  </a:cubicBezTo>
                  <a:cubicBezTo>
                    <a:pt x="4956" y="626"/>
                    <a:pt x="4946" y="629"/>
                    <a:pt x="4927" y="629"/>
                  </a:cubicBezTo>
                  <a:cubicBezTo>
                    <a:pt x="4882" y="629"/>
                    <a:pt x="4858" y="614"/>
                    <a:pt x="4852" y="577"/>
                  </a:cubicBezTo>
                  <a:lnTo>
                    <a:pt x="4851" y="577"/>
                  </a:lnTo>
                  <a:close/>
                  <a:moveTo>
                    <a:pt x="4852" y="492"/>
                  </a:moveTo>
                  <a:cubicBezTo>
                    <a:pt x="4852" y="434"/>
                    <a:pt x="4852" y="434"/>
                    <a:pt x="4852" y="434"/>
                  </a:cubicBezTo>
                  <a:cubicBezTo>
                    <a:pt x="4834" y="445"/>
                    <a:pt x="4806" y="452"/>
                    <a:pt x="4780" y="458"/>
                  </a:cubicBezTo>
                  <a:cubicBezTo>
                    <a:pt x="4727" y="469"/>
                    <a:pt x="4696" y="479"/>
                    <a:pt x="4696" y="522"/>
                  </a:cubicBezTo>
                  <a:cubicBezTo>
                    <a:pt x="4696" y="562"/>
                    <a:pt x="4723" y="574"/>
                    <a:pt x="4757" y="574"/>
                  </a:cubicBezTo>
                  <a:cubicBezTo>
                    <a:pt x="4821" y="574"/>
                    <a:pt x="4852" y="531"/>
                    <a:pt x="4852" y="492"/>
                  </a:cubicBezTo>
                  <a:close/>
                  <a:moveTo>
                    <a:pt x="5088" y="317"/>
                  </a:moveTo>
                  <a:cubicBezTo>
                    <a:pt x="5090" y="317"/>
                    <a:pt x="5090" y="317"/>
                    <a:pt x="5090" y="317"/>
                  </a:cubicBezTo>
                  <a:cubicBezTo>
                    <a:pt x="5112" y="278"/>
                    <a:pt x="5142" y="254"/>
                    <a:pt x="5188" y="254"/>
                  </a:cubicBezTo>
                  <a:cubicBezTo>
                    <a:pt x="5198" y="254"/>
                    <a:pt x="5205" y="254"/>
                    <a:pt x="5211" y="257"/>
                  </a:cubicBezTo>
                  <a:cubicBezTo>
                    <a:pt x="5211" y="330"/>
                    <a:pt x="5211" y="330"/>
                    <a:pt x="5211" y="330"/>
                  </a:cubicBezTo>
                  <a:cubicBezTo>
                    <a:pt x="5208" y="330"/>
                    <a:pt x="5208" y="330"/>
                    <a:pt x="5208" y="330"/>
                  </a:cubicBezTo>
                  <a:cubicBezTo>
                    <a:pt x="5203" y="329"/>
                    <a:pt x="5197" y="328"/>
                    <a:pt x="5189" y="328"/>
                  </a:cubicBezTo>
                  <a:cubicBezTo>
                    <a:pt x="5133" y="328"/>
                    <a:pt x="5090" y="366"/>
                    <a:pt x="5090" y="436"/>
                  </a:cubicBezTo>
                  <a:cubicBezTo>
                    <a:pt x="5090" y="624"/>
                    <a:pt x="5090" y="624"/>
                    <a:pt x="5090" y="624"/>
                  </a:cubicBezTo>
                  <a:cubicBezTo>
                    <a:pt x="5009" y="624"/>
                    <a:pt x="5009" y="624"/>
                    <a:pt x="5009" y="624"/>
                  </a:cubicBezTo>
                  <a:cubicBezTo>
                    <a:pt x="5009" y="257"/>
                    <a:pt x="5009" y="257"/>
                    <a:pt x="5009" y="257"/>
                  </a:cubicBezTo>
                  <a:cubicBezTo>
                    <a:pt x="5088" y="257"/>
                    <a:pt x="5088" y="257"/>
                    <a:pt x="5088" y="257"/>
                  </a:cubicBezTo>
                  <a:lnTo>
                    <a:pt x="5088" y="317"/>
                  </a:lnTo>
                  <a:close/>
                  <a:moveTo>
                    <a:pt x="5379" y="443"/>
                  </a:moveTo>
                  <a:cubicBezTo>
                    <a:pt x="5331" y="494"/>
                    <a:pt x="5331" y="494"/>
                    <a:pt x="5331" y="494"/>
                  </a:cubicBezTo>
                  <a:cubicBezTo>
                    <a:pt x="5331" y="624"/>
                    <a:pt x="5331" y="624"/>
                    <a:pt x="5331" y="624"/>
                  </a:cubicBezTo>
                  <a:cubicBezTo>
                    <a:pt x="5250" y="624"/>
                    <a:pt x="5250" y="624"/>
                    <a:pt x="5250" y="624"/>
                  </a:cubicBezTo>
                  <a:cubicBezTo>
                    <a:pt x="5250" y="114"/>
                    <a:pt x="5250" y="114"/>
                    <a:pt x="5250" y="114"/>
                  </a:cubicBezTo>
                  <a:cubicBezTo>
                    <a:pt x="5331" y="114"/>
                    <a:pt x="5331" y="114"/>
                    <a:pt x="5331" y="114"/>
                  </a:cubicBezTo>
                  <a:cubicBezTo>
                    <a:pt x="5331" y="404"/>
                    <a:pt x="5331" y="404"/>
                    <a:pt x="5331" y="404"/>
                  </a:cubicBezTo>
                  <a:cubicBezTo>
                    <a:pt x="5469" y="257"/>
                    <a:pt x="5469" y="257"/>
                    <a:pt x="5469" y="257"/>
                  </a:cubicBezTo>
                  <a:cubicBezTo>
                    <a:pt x="5565" y="257"/>
                    <a:pt x="5565" y="257"/>
                    <a:pt x="5565" y="257"/>
                  </a:cubicBezTo>
                  <a:cubicBezTo>
                    <a:pt x="5435" y="393"/>
                    <a:pt x="5435" y="393"/>
                    <a:pt x="5435" y="393"/>
                  </a:cubicBezTo>
                  <a:cubicBezTo>
                    <a:pt x="5575" y="624"/>
                    <a:pt x="5575" y="624"/>
                    <a:pt x="5575" y="624"/>
                  </a:cubicBezTo>
                  <a:cubicBezTo>
                    <a:pt x="5484" y="624"/>
                    <a:pt x="5484" y="624"/>
                    <a:pt x="5484" y="624"/>
                  </a:cubicBezTo>
                  <a:lnTo>
                    <a:pt x="5379" y="4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cs typeface="Arial" panose="020B0604020202020204" pitchFamily="34" charset="0"/>
              </a:endParaRPr>
            </a:p>
          </p:txBody>
        </p:sp>
        <p:sp>
          <p:nvSpPr>
            <p:cNvPr id="15" name="Freeform 6"/>
            <p:cNvSpPr>
              <a:spLocks noEditPoints="1"/>
            </p:cNvSpPr>
            <p:nvPr/>
          </p:nvSpPr>
          <p:spPr bwMode="auto">
            <a:xfrm>
              <a:off x="5598" y="1933"/>
              <a:ext cx="163" cy="167"/>
            </a:xfrm>
            <a:custGeom>
              <a:avLst/>
              <a:gdLst>
                <a:gd name="T0" fmla="*/ 81 w 162"/>
                <a:gd name="T1" fmla="*/ 166 h 166"/>
                <a:gd name="T2" fmla="*/ 0 w 162"/>
                <a:gd name="T3" fmla="*/ 83 h 166"/>
                <a:gd name="T4" fmla="*/ 81 w 162"/>
                <a:gd name="T5" fmla="*/ 0 h 166"/>
                <a:gd name="T6" fmla="*/ 162 w 162"/>
                <a:gd name="T7" fmla="*/ 83 h 166"/>
                <a:gd name="T8" fmla="*/ 81 w 162"/>
                <a:gd name="T9" fmla="*/ 166 h 166"/>
                <a:gd name="T10" fmla="*/ 81 w 162"/>
                <a:gd name="T11" fmla="*/ 15 h 166"/>
                <a:gd name="T12" fmla="*/ 17 w 162"/>
                <a:gd name="T13" fmla="*/ 83 h 166"/>
                <a:gd name="T14" fmla="*/ 81 w 162"/>
                <a:gd name="T15" fmla="*/ 152 h 166"/>
                <a:gd name="T16" fmla="*/ 145 w 162"/>
                <a:gd name="T17" fmla="*/ 83 h 166"/>
                <a:gd name="T18" fmla="*/ 81 w 162"/>
                <a:gd name="T19" fmla="*/ 15 h 166"/>
                <a:gd name="T20" fmla="*/ 65 w 162"/>
                <a:gd name="T21" fmla="*/ 131 h 166"/>
                <a:gd name="T22" fmla="*/ 50 w 162"/>
                <a:gd name="T23" fmla="*/ 131 h 166"/>
                <a:gd name="T24" fmla="*/ 50 w 162"/>
                <a:gd name="T25" fmla="*/ 39 h 166"/>
                <a:gd name="T26" fmla="*/ 84 w 162"/>
                <a:gd name="T27" fmla="*/ 39 h 166"/>
                <a:gd name="T28" fmla="*/ 118 w 162"/>
                <a:gd name="T29" fmla="*/ 65 h 166"/>
                <a:gd name="T30" fmla="*/ 94 w 162"/>
                <a:gd name="T31" fmla="*/ 90 h 166"/>
                <a:gd name="T32" fmla="*/ 120 w 162"/>
                <a:gd name="T33" fmla="*/ 131 h 166"/>
                <a:gd name="T34" fmla="*/ 103 w 162"/>
                <a:gd name="T35" fmla="*/ 131 h 166"/>
                <a:gd name="T36" fmla="*/ 79 w 162"/>
                <a:gd name="T37" fmla="*/ 91 h 166"/>
                <a:gd name="T38" fmla="*/ 65 w 162"/>
                <a:gd name="T39" fmla="*/ 91 h 166"/>
                <a:gd name="T40" fmla="*/ 65 w 162"/>
                <a:gd name="T41" fmla="*/ 131 h 166"/>
                <a:gd name="T42" fmla="*/ 82 w 162"/>
                <a:gd name="T43" fmla="*/ 78 h 166"/>
                <a:gd name="T44" fmla="*/ 103 w 162"/>
                <a:gd name="T45" fmla="*/ 64 h 166"/>
                <a:gd name="T46" fmla="*/ 83 w 162"/>
                <a:gd name="T47" fmla="*/ 52 h 166"/>
                <a:gd name="T48" fmla="*/ 65 w 162"/>
                <a:gd name="T49" fmla="*/ 52 h 166"/>
                <a:gd name="T50" fmla="*/ 65 w 162"/>
                <a:gd name="T51" fmla="*/ 78 h 166"/>
                <a:gd name="T52" fmla="*/ 82 w 162"/>
                <a:gd name="T53" fmla="*/ 78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2" h="166">
                  <a:moveTo>
                    <a:pt x="81" y="166"/>
                  </a:moveTo>
                  <a:cubicBezTo>
                    <a:pt x="33" y="166"/>
                    <a:pt x="0" y="130"/>
                    <a:pt x="0" y="83"/>
                  </a:cubicBezTo>
                  <a:cubicBezTo>
                    <a:pt x="0" y="33"/>
                    <a:pt x="37" y="0"/>
                    <a:pt x="81" y="0"/>
                  </a:cubicBezTo>
                  <a:cubicBezTo>
                    <a:pt x="125" y="0"/>
                    <a:pt x="162" y="33"/>
                    <a:pt x="162" y="83"/>
                  </a:cubicBezTo>
                  <a:cubicBezTo>
                    <a:pt x="162" y="133"/>
                    <a:pt x="125" y="166"/>
                    <a:pt x="81" y="166"/>
                  </a:cubicBezTo>
                  <a:close/>
                  <a:moveTo>
                    <a:pt x="81" y="15"/>
                  </a:moveTo>
                  <a:cubicBezTo>
                    <a:pt x="45" y="15"/>
                    <a:pt x="17" y="43"/>
                    <a:pt x="17" y="83"/>
                  </a:cubicBezTo>
                  <a:cubicBezTo>
                    <a:pt x="17" y="121"/>
                    <a:pt x="42" y="152"/>
                    <a:pt x="81" y="152"/>
                  </a:cubicBezTo>
                  <a:cubicBezTo>
                    <a:pt x="117" y="152"/>
                    <a:pt x="145" y="124"/>
                    <a:pt x="145" y="83"/>
                  </a:cubicBezTo>
                  <a:cubicBezTo>
                    <a:pt x="145" y="43"/>
                    <a:pt x="117" y="15"/>
                    <a:pt x="81" y="15"/>
                  </a:cubicBezTo>
                  <a:close/>
                  <a:moveTo>
                    <a:pt x="65" y="131"/>
                  </a:moveTo>
                  <a:cubicBezTo>
                    <a:pt x="50" y="131"/>
                    <a:pt x="50" y="131"/>
                    <a:pt x="50" y="131"/>
                  </a:cubicBezTo>
                  <a:cubicBezTo>
                    <a:pt x="50" y="39"/>
                    <a:pt x="50" y="39"/>
                    <a:pt x="50" y="39"/>
                  </a:cubicBezTo>
                  <a:cubicBezTo>
                    <a:pt x="84" y="39"/>
                    <a:pt x="84" y="39"/>
                    <a:pt x="84" y="39"/>
                  </a:cubicBezTo>
                  <a:cubicBezTo>
                    <a:pt x="107" y="39"/>
                    <a:pt x="118" y="46"/>
                    <a:pt x="118" y="65"/>
                  </a:cubicBezTo>
                  <a:cubicBezTo>
                    <a:pt x="118" y="82"/>
                    <a:pt x="108" y="89"/>
                    <a:pt x="94" y="90"/>
                  </a:cubicBezTo>
                  <a:cubicBezTo>
                    <a:pt x="120" y="131"/>
                    <a:pt x="120" y="131"/>
                    <a:pt x="120" y="131"/>
                  </a:cubicBezTo>
                  <a:cubicBezTo>
                    <a:pt x="103" y="131"/>
                    <a:pt x="103" y="131"/>
                    <a:pt x="103" y="131"/>
                  </a:cubicBezTo>
                  <a:cubicBezTo>
                    <a:pt x="79" y="91"/>
                    <a:pt x="79" y="91"/>
                    <a:pt x="79" y="91"/>
                  </a:cubicBezTo>
                  <a:cubicBezTo>
                    <a:pt x="65" y="91"/>
                    <a:pt x="65" y="91"/>
                    <a:pt x="65" y="91"/>
                  </a:cubicBezTo>
                  <a:lnTo>
                    <a:pt x="65" y="131"/>
                  </a:lnTo>
                  <a:close/>
                  <a:moveTo>
                    <a:pt x="82" y="78"/>
                  </a:moveTo>
                  <a:cubicBezTo>
                    <a:pt x="93" y="78"/>
                    <a:pt x="103" y="77"/>
                    <a:pt x="103" y="64"/>
                  </a:cubicBezTo>
                  <a:cubicBezTo>
                    <a:pt x="103" y="53"/>
                    <a:pt x="92" y="52"/>
                    <a:pt x="83" y="52"/>
                  </a:cubicBezTo>
                  <a:cubicBezTo>
                    <a:pt x="65" y="52"/>
                    <a:pt x="65" y="52"/>
                    <a:pt x="65" y="52"/>
                  </a:cubicBezTo>
                  <a:cubicBezTo>
                    <a:pt x="65" y="78"/>
                    <a:pt x="65" y="78"/>
                    <a:pt x="65" y="78"/>
                  </a:cubicBezTo>
                  <a:lnTo>
                    <a:pt x="82" y="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9964618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-1587" y="0"/>
            <a:ext cx="12195175" cy="6858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rIns="457200"/>
          <a:lstStyle>
            <a:lvl1pPr algn="r">
              <a:defRPr sz="2000" b="1" baseline="0">
                <a:solidFill>
                  <a:schemeClr val="bg1"/>
                </a:solidFill>
              </a:defRPr>
            </a:lvl1pPr>
          </a:lstStyle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Click icon to add picture</a:t>
            </a: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568818" y="850392"/>
            <a:ext cx="4179897" cy="5157216"/>
          </a:xfrm>
          <a:solidFill>
            <a:srgbClr val="FFFFFF">
              <a:alpha val="89804"/>
            </a:srgbClr>
          </a:solidFill>
        </p:spPr>
        <p:txBody>
          <a:bodyPr lIns="402336" tIns="457200" rIns="228600" bIns="182880" anchor="t">
            <a:noAutofit/>
          </a:bodyPr>
          <a:lstStyle>
            <a:lvl1pPr algn="l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Presentation title here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989552" y="3063240"/>
            <a:ext cx="3475625" cy="1280160"/>
          </a:xfrm>
          <a:prstGeom prst="rect">
            <a:avLst/>
          </a:prstGeom>
        </p:spPr>
        <p:txBody>
          <a:bodyPr/>
          <a:lstStyle>
            <a:lvl1pPr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spcAft>
                <a:spcPts val="2400"/>
              </a:spcAft>
              <a:buFontTx/>
              <a:buNone/>
              <a:defRPr sz="1600">
                <a:solidFill>
                  <a:schemeClr val="tx2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tx2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Presenter title</a:t>
            </a:r>
          </a:p>
          <a:p>
            <a:pPr lvl="2"/>
            <a:r>
              <a:rPr lang="en-US" dirty="0"/>
              <a:t>Date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7A45137-D954-4F74-A043-F7DE2DC22D97}"/>
              </a:ext>
            </a:extLst>
          </p:cNvPr>
          <p:cNvCxnSpPr/>
          <p:nvPr userDrawn="1"/>
        </p:nvCxnSpPr>
        <p:spPr>
          <a:xfrm>
            <a:off x="1016991" y="2679062"/>
            <a:ext cx="393699" cy="0"/>
          </a:xfrm>
          <a:prstGeom prst="line">
            <a:avLst/>
          </a:prstGeom>
          <a:ln w="2540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>
            <a:grpSpLocks noChangeAspect="1"/>
          </p:cNvGrpSpPr>
          <p:nvPr userDrawn="1"/>
        </p:nvGrpSpPr>
        <p:grpSpPr bwMode="auto">
          <a:xfrm>
            <a:off x="987457" y="5228170"/>
            <a:ext cx="2509740" cy="282702"/>
            <a:chOff x="-8" y="1835"/>
            <a:chExt cx="5769" cy="650"/>
          </a:xfrm>
          <a:solidFill>
            <a:schemeClr val="tx2"/>
          </a:solidFill>
        </p:grpSpPr>
        <p:sp>
          <p:nvSpPr>
            <p:cNvPr id="10" name="Freeform 5"/>
            <p:cNvSpPr>
              <a:spLocks noEditPoints="1"/>
            </p:cNvSpPr>
            <p:nvPr/>
          </p:nvSpPr>
          <p:spPr bwMode="auto">
            <a:xfrm>
              <a:off x="-8" y="1835"/>
              <a:ext cx="5595" cy="650"/>
            </a:xfrm>
            <a:custGeom>
              <a:avLst/>
              <a:gdLst>
                <a:gd name="T0" fmla="*/ 2336 w 5575"/>
                <a:gd name="T1" fmla="*/ 454 h 644"/>
                <a:gd name="T2" fmla="*/ 1995 w 5575"/>
                <a:gd name="T3" fmla="*/ 195 h 644"/>
                <a:gd name="T4" fmla="*/ 2325 w 5575"/>
                <a:gd name="T5" fmla="*/ 192 h 644"/>
                <a:gd name="T6" fmla="*/ 2274 w 5575"/>
                <a:gd name="T7" fmla="*/ 234 h 644"/>
                <a:gd name="T8" fmla="*/ 2255 w 5575"/>
                <a:gd name="T9" fmla="*/ 644 h 644"/>
                <a:gd name="T10" fmla="*/ 1456 w 5575"/>
                <a:gd name="T11" fmla="*/ 390 h 644"/>
                <a:gd name="T12" fmla="*/ 1160 w 5575"/>
                <a:gd name="T13" fmla="*/ 0 h 644"/>
                <a:gd name="T14" fmla="*/ 1163 w 5575"/>
                <a:gd name="T15" fmla="*/ 153 h 644"/>
                <a:gd name="T16" fmla="*/ 1271 w 5575"/>
                <a:gd name="T17" fmla="*/ 390 h 644"/>
                <a:gd name="T18" fmla="*/ 1613 w 5575"/>
                <a:gd name="T19" fmla="*/ 18 h 644"/>
                <a:gd name="T20" fmla="*/ 2017 w 5575"/>
                <a:gd name="T21" fmla="*/ 18 h 644"/>
                <a:gd name="T22" fmla="*/ 1414 w 5575"/>
                <a:gd name="T23" fmla="*/ 18 h 644"/>
                <a:gd name="T24" fmla="*/ 35 w 5575"/>
                <a:gd name="T25" fmla="*/ 155 h 644"/>
                <a:gd name="T26" fmla="*/ 756 w 5575"/>
                <a:gd name="T27" fmla="*/ 283 h 644"/>
                <a:gd name="T28" fmla="*/ 564 w 5575"/>
                <a:gd name="T29" fmla="*/ 1 h 644"/>
                <a:gd name="T30" fmla="*/ 290 w 5575"/>
                <a:gd name="T31" fmla="*/ 28 h 644"/>
                <a:gd name="T32" fmla="*/ 2841 w 5575"/>
                <a:gd name="T33" fmla="*/ 247 h 644"/>
                <a:gd name="T34" fmla="*/ 2843 w 5575"/>
                <a:gd name="T35" fmla="*/ 313 h 644"/>
                <a:gd name="T36" fmla="*/ 2927 w 5575"/>
                <a:gd name="T37" fmla="*/ 495 h 644"/>
                <a:gd name="T38" fmla="*/ 2660 w 5575"/>
                <a:gd name="T39" fmla="*/ 441 h 644"/>
                <a:gd name="T40" fmla="*/ 3036 w 5575"/>
                <a:gd name="T41" fmla="*/ 524 h 644"/>
                <a:gd name="T42" fmla="*/ 3204 w 5575"/>
                <a:gd name="T43" fmla="*/ 309 h 644"/>
                <a:gd name="T44" fmla="*/ 3203 w 5575"/>
                <a:gd name="T45" fmla="*/ 249 h 644"/>
                <a:gd name="T46" fmla="*/ 3385 w 5575"/>
                <a:gd name="T47" fmla="*/ 569 h 644"/>
                <a:gd name="T48" fmla="*/ 3350 w 5575"/>
                <a:gd name="T49" fmla="*/ 629 h 644"/>
                <a:gd name="T50" fmla="*/ 3275 w 5575"/>
                <a:gd name="T51" fmla="*/ 492 h 644"/>
                <a:gd name="T52" fmla="*/ 3118 w 5575"/>
                <a:gd name="T53" fmla="*/ 522 h 644"/>
                <a:gd name="T54" fmla="*/ 3511 w 5575"/>
                <a:gd name="T55" fmla="*/ 317 h 644"/>
                <a:gd name="T56" fmla="*/ 3633 w 5575"/>
                <a:gd name="T57" fmla="*/ 257 h 644"/>
                <a:gd name="T58" fmla="*/ 3612 w 5575"/>
                <a:gd name="T59" fmla="*/ 328 h 644"/>
                <a:gd name="T60" fmla="*/ 3432 w 5575"/>
                <a:gd name="T61" fmla="*/ 624 h 644"/>
                <a:gd name="T62" fmla="*/ 3511 w 5575"/>
                <a:gd name="T63" fmla="*/ 317 h 644"/>
                <a:gd name="T64" fmla="*/ 3993 w 5575"/>
                <a:gd name="T65" fmla="*/ 462 h 644"/>
                <a:gd name="T66" fmla="*/ 3906 w 5575"/>
                <a:gd name="T67" fmla="*/ 520 h 644"/>
                <a:gd name="T68" fmla="*/ 3639 w 5575"/>
                <a:gd name="T69" fmla="*/ 441 h 644"/>
                <a:gd name="T70" fmla="*/ 3818 w 5575"/>
                <a:gd name="T71" fmla="*/ 310 h 644"/>
                <a:gd name="T72" fmla="*/ 4125 w 5575"/>
                <a:gd name="T73" fmla="*/ 257 h 644"/>
                <a:gd name="T74" fmla="*/ 4234 w 5575"/>
                <a:gd name="T75" fmla="*/ 247 h 644"/>
                <a:gd name="T76" fmla="*/ 4446 w 5575"/>
                <a:gd name="T77" fmla="*/ 247 h 644"/>
                <a:gd name="T78" fmla="*/ 4482 w 5575"/>
                <a:gd name="T79" fmla="*/ 624 h 644"/>
                <a:gd name="T80" fmla="*/ 4345 w 5575"/>
                <a:gd name="T81" fmla="*/ 404 h 644"/>
                <a:gd name="T82" fmla="*/ 4264 w 5575"/>
                <a:gd name="T83" fmla="*/ 384 h 644"/>
                <a:gd name="T84" fmla="*/ 4127 w 5575"/>
                <a:gd name="T85" fmla="*/ 624 h 644"/>
                <a:gd name="T86" fmla="*/ 4851 w 5575"/>
                <a:gd name="T87" fmla="*/ 577 h 644"/>
                <a:gd name="T88" fmla="*/ 4764 w 5575"/>
                <a:gd name="T89" fmla="*/ 406 h 644"/>
                <a:gd name="T90" fmla="*/ 4706 w 5575"/>
                <a:gd name="T91" fmla="*/ 371 h 644"/>
                <a:gd name="T92" fmla="*/ 4931 w 5575"/>
                <a:gd name="T93" fmla="*/ 376 h 644"/>
                <a:gd name="T94" fmla="*/ 4964 w 5575"/>
                <a:gd name="T95" fmla="*/ 569 h 644"/>
                <a:gd name="T96" fmla="*/ 4852 w 5575"/>
                <a:gd name="T97" fmla="*/ 577 h 644"/>
                <a:gd name="T98" fmla="*/ 4852 w 5575"/>
                <a:gd name="T99" fmla="*/ 434 h 644"/>
                <a:gd name="T100" fmla="*/ 4757 w 5575"/>
                <a:gd name="T101" fmla="*/ 574 h 644"/>
                <a:gd name="T102" fmla="*/ 5090 w 5575"/>
                <a:gd name="T103" fmla="*/ 317 h 644"/>
                <a:gd name="T104" fmla="*/ 5211 w 5575"/>
                <a:gd name="T105" fmla="*/ 330 h 644"/>
                <a:gd name="T106" fmla="*/ 5090 w 5575"/>
                <a:gd name="T107" fmla="*/ 436 h 644"/>
                <a:gd name="T108" fmla="*/ 5009 w 5575"/>
                <a:gd name="T109" fmla="*/ 257 h 644"/>
                <a:gd name="T110" fmla="*/ 5379 w 5575"/>
                <a:gd name="T111" fmla="*/ 443 h 644"/>
                <a:gd name="T112" fmla="*/ 5250 w 5575"/>
                <a:gd name="T113" fmla="*/ 624 h 644"/>
                <a:gd name="T114" fmla="*/ 5331 w 5575"/>
                <a:gd name="T115" fmla="*/ 404 h 644"/>
                <a:gd name="T116" fmla="*/ 5435 w 5575"/>
                <a:gd name="T117" fmla="*/ 393 h 644"/>
                <a:gd name="T118" fmla="*/ 5379 w 5575"/>
                <a:gd name="T119" fmla="*/ 443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575" h="644">
                  <a:moveTo>
                    <a:pt x="2173" y="436"/>
                  </a:moveTo>
                  <a:cubicBezTo>
                    <a:pt x="2183" y="482"/>
                    <a:pt x="2209" y="498"/>
                    <a:pt x="2263" y="498"/>
                  </a:cubicBezTo>
                  <a:cubicBezTo>
                    <a:pt x="2310" y="498"/>
                    <a:pt x="2336" y="481"/>
                    <a:pt x="2336" y="454"/>
                  </a:cubicBezTo>
                  <a:cubicBezTo>
                    <a:pt x="2336" y="416"/>
                    <a:pt x="2301" y="413"/>
                    <a:pt x="2229" y="394"/>
                  </a:cubicBezTo>
                  <a:cubicBezTo>
                    <a:pt x="2144" y="372"/>
                    <a:pt x="2090" y="353"/>
                    <a:pt x="2065" y="335"/>
                  </a:cubicBezTo>
                  <a:cubicBezTo>
                    <a:pt x="2017" y="302"/>
                    <a:pt x="1995" y="255"/>
                    <a:pt x="1995" y="195"/>
                  </a:cubicBezTo>
                  <a:cubicBezTo>
                    <a:pt x="1995" y="77"/>
                    <a:pt x="2087" y="0"/>
                    <a:pt x="2249" y="0"/>
                  </a:cubicBezTo>
                  <a:cubicBezTo>
                    <a:pt x="2406" y="0"/>
                    <a:pt x="2499" y="70"/>
                    <a:pt x="2509" y="192"/>
                  </a:cubicBezTo>
                  <a:cubicBezTo>
                    <a:pt x="2325" y="192"/>
                    <a:pt x="2325" y="192"/>
                    <a:pt x="2325" y="192"/>
                  </a:cubicBezTo>
                  <a:cubicBezTo>
                    <a:pt x="2318" y="156"/>
                    <a:pt x="2293" y="139"/>
                    <a:pt x="2246" y="139"/>
                  </a:cubicBezTo>
                  <a:cubicBezTo>
                    <a:pt x="2204" y="139"/>
                    <a:pt x="2184" y="152"/>
                    <a:pt x="2184" y="180"/>
                  </a:cubicBezTo>
                  <a:cubicBezTo>
                    <a:pt x="2184" y="213"/>
                    <a:pt x="2216" y="218"/>
                    <a:pt x="2274" y="234"/>
                  </a:cubicBezTo>
                  <a:cubicBezTo>
                    <a:pt x="2350" y="253"/>
                    <a:pt x="2410" y="266"/>
                    <a:pt x="2448" y="292"/>
                  </a:cubicBezTo>
                  <a:cubicBezTo>
                    <a:pt x="2502" y="327"/>
                    <a:pt x="2526" y="371"/>
                    <a:pt x="2526" y="434"/>
                  </a:cubicBezTo>
                  <a:cubicBezTo>
                    <a:pt x="2526" y="566"/>
                    <a:pt x="2431" y="644"/>
                    <a:pt x="2255" y="644"/>
                  </a:cubicBezTo>
                  <a:cubicBezTo>
                    <a:pt x="2091" y="644"/>
                    <a:pt x="1995" y="566"/>
                    <a:pt x="1983" y="436"/>
                  </a:cubicBezTo>
                  <a:lnTo>
                    <a:pt x="2173" y="436"/>
                  </a:lnTo>
                  <a:close/>
                  <a:moveTo>
                    <a:pt x="1456" y="390"/>
                  </a:moveTo>
                  <a:cubicBezTo>
                    <a:pt x="1445" y="550"/>
                    <a:pt x="1339" y="644"/>
                    <a:pt x="1164" y="644"/>
                  </a:cubicBezTo>
                  <a:cubicBezTo>
                    <a:pt x="970" y="644"/>
                    <a:pt x="851" y="520"/>
                    <a:pt x="851" y="322"/>
                  </a:cubicBezTo>
                  <a:cubicBezTo>
                    <a:pt x="851" y="123"/>
                    <a:pt x="971" y="0"/>
                    <a:pt x="1160" y="0"/>
                  </a:cubicBezTo>
                  <a:cubicBezTo>
                    <a:pt x="1337" y="0"/>
                    <a:pt x="1441" y="90"/>
                    <a:pt x="1452" y="248"/>
                  </a:cubicBezTo>
                  <a:cubicBezTo>
                    <a:pt x="1266" y="248"/>
                    <a:pt x="1266" y="248"/>
                    <a:pt x="1266" y="248"/>
                  </a:cubicBezTo>
                  <a:cubicBezTo>
                    <a:pt x="1260" y="186"/>
                    <a:pt x="1225" y="153"/>
                    <a:pt x="1163" y="153"/>
                  </a:cubicBezTo>
                  <a:cubicBezTo>
                    <a:pt x="1086" y="153"/>
                    <a:pt x="1048" y="209"/>
                    <a:pt x="1048" y="322"/>
                  </a:cubicBezTo>
                  <a:cubicBezTo>
                    <a:pt x="1048" y="433"/>
                    <a:pt x="1090" y="491"/>
                    <a:pt x="1169" y="491"/>
                  </a:cubicBezTo>
                  <a:cubicBezTo>
                    <a:pt x="1228" y="491"/>
                    <a:pt x="1265" y="455"/>
                    <a:pt x="1271" y="390"/>
                  </a:cubicBezTo>
                  <a:lnTo>
                    <a:pt x="1456" y="390"/>
                  </a:lnTo>
                  <a:close/>
                  <a:moveTo>
                    <a:pt x="1414" y="18"/>
                  </a:moveTo>
                  <a:cubicBezTo>
                    <a:pt x="1613" y="18"/>
                    <a:pt x="1613" y="18"/>
                    <a:pt x="1613" y="18"/>
                  </a:cubicBezTo>
                  <a:cubicBezTo>
                    <a:pt x="1716" y="411"/>
                    <a:pt x="1716" y="411"/>
                    <a:pt x="1716" y="411"/>
                  </a:cubicBezTo>
                  <a:cubicBezTo>
                    <a:pt x="1826" y="18"/>
                    <a:pt x="1826" y="18"/>
                    <a:pt x="1826" y="18"/>
                  </a:cubicBezTo>
                  <a:cubicBezTo>
                    <a:pt x="2017" y="18"/>
                    <a:pt x="2017" y="18"/>
                    <a:pt x="2017" y="18"/>
                  </a:cubicBezTo>
                  <a:cubicBezTo>
                    <a:pt x="1813" y="626"/>
                    <a:pt x="1813" y="626"/>
                    <a:pt x="1813" y="626"/>
                  </a:cubicBezTo>
                  <a:cubicBezTo>
                    <a:pt x="1618" y="626"/>
                    <a:pt x="1618" y="626"/>
                    <a:pt x="1618" y="626"/>
                  </a:cubicBezTo>
                  <a:lnTo>
                    <a:pt x="1414" y="18"/>
                  </a:lnTo>
                  <a:close/>
                  <a:moveTo>
                    <a:pt x="226" y="1"/>
                  </a:moveTo>
                  <a:cubicBezTo>
                    <a:pt x="203" y="1"/>
                    <a:pt x="180" y="10"/>
                    <a:pt x="162" y="28"/>
                  </a:cubicBezTo>
                  <a:cubicBezTo>
                    <a:pt x="35" y="155"/>
                    <a:pt x="35" y="155"/>
                    <a:pt x="35" y="155"/>
                  </a:cubicBezTo>
                  <a:cubicBezTo>
                    <a:pt x="0" y="191"/>
                    <a:pt x="0" y="248"/>
                    <a:pt x="35" y="283"/>
                  </a:cubicBezTo>
                  <a:cubicBezTo>
                    <a:pt x="395" y="644"/>
                    <a:pt x="395" y="644"/>
                    <a:pt x="395" y="644"/>
                  </a:cubicBezTo>
                  <a:cubicBezTo>
                    <a:pt x="756" y="283"/>
                    <a:pt x="756" y="283"/>
                    <a:pt x="756" y="283"/>
                  </a:cubicBezTo>
                  <a:cubicBezTo>
                    <a:pt x="791" y="248"/>
                    <a:pt x="791" y="191"/>
                    <a:pt x="756" y="155"/>
                  </a:cubicBezTo>
                  <a:cubicBezTo>
                    <a:pt x="628" y="28"/>
                    <a:pt x="628" y="28"/>
                    <a:pt x="628" y="28"/>
                  </a:cubicBezTo>
                  <a:cubicBezTo>
                    <a:pt x="610" y="10"/>
                    <a:pt x="587" y="1"/>
                    <a:pt x="564" y="1"/>
                  </a:cubicBezTo>
                  <a:cubicBezTo>
                    <a:pt x="541" y="1"/>
                    <a:pt x="518" y="10"/>
                    <a:pt x="500" y="28"/>
                  </a:cubicBezTo>
                  <a:cubicBezTo>
                    <a:pt x="395" y="133"/>
                    <a:pt x="395" y="133"/>
                    <a:pt x="395" y="133"/>
                  </a:cubicBezTo>
                  <a:cubicBezTo>
                    <a:pt x="290" y="28"/>
                    <a:pt x="290" y="28"/>
                    <a:pt x="290" y="28"/>
                  </a:cubicBezTo>
                  <a:cubicBezTo>
                    <a:pt x="273" y="10"/>
                    <a:pt x="249" y="1"/>
                    <a:pt x="226" y="1"/>
                  </a:cubicBezTo>
                  <a:close/>
                  <a:moveTo>
                    <a:pt x="2660" y="441"/>
                  </a:moveTo>
                  <a:cubicBezTo>
                    <a:pt x="2660" y="332"/>
                    <a:pt x="2730" y="247"/>
                    <a:pt x="2841" y="247"/>
                  </a:cubicBezTo>
                  <a:cubicBezTo>
                    <a:pt x="2933" y="247"/>
                    <a:pt x="2991" y="300"/>
                    <a:pt x="3003" y="379"/>
                  </a:cubicBezTo>
                  <a:cubicBezTo>
                    <a:pt x="2923" y="379"/>
                    <a:pt x="2923" y="379"/>
                    <a:pt x="2923" y="379"/>
                  </a:cubicBezTo>
                  <a:cubicBezTo>
                    <a:pt x="2916" y="339"/>
                    <a:pt x="2887" y="313"/>
                    <a:pt x="2843" y="313"/>
                  </a:cubicBezTo>
                  <a:cubicBezTo>
                    <a:pt x="2776" y="313"/>
                    <a:pt x="2742" y="366"/>
                    <a:pt x="2742" y="441"/>
                  </a:cubicBezTo>
                  <a:cubicBezTo>
                    <a:pt x="2742" y="515"/>
                    <a:pt x="2776" y="569"/>
                    <a:pt x="2843" y="569"/>
                  </a:cubicBezTo>
                  <a:cubicBezTo>
                    <a:pt x="2891" y="569"/>
                    <a:pt x="2921" y="543"/>
                    <a:pt x="2927" y="495"/>
                  </a:cubicBezTo>
                  <a:cubicBezTo>
                    <a:pt x="3006" y="495"/>
                    <a:pt x="3006" y="495"/>
                    <a:pt x="3006" y="495"/>
                  </a:cubicBezTo>
                  <a:cubicBezTo>
                    <a:pt x="2999" y="577"/>
                    <a:pt x="2939" y="635"/>
                    <a:pt x="2844" y="635"/>
                  </a:cubicBezTo>
                  <a:cubicBezTo>
                    <a:pt x="2731" y="635"/>
                    <a:pt x="2660" y="549"/>
                    <a:pt x="2660" y="441"/>
                  </a:cubicBezTo>
                  <a:close/>
                  <a:moveTo>
                    <a:pt x="3274" y="577"/>
                  </a:moveTo>
                  <a:cubicBezTo>
                    <a:pt x="3253" y="606"/>
                    <a:pt x="3221" y="632"/>
                    <a:pt x="3160" y="632"/>
                  </a:cubicBezTo>
                  <a:cubicBezTo>
                    <a:pt x="3088" y="632"/>
                    <a:pt x="3036" y="596"/>
                    <a:pt x="3036" y="524"/>
                  </a:cubicBezTo>
                  <a:cubicBezTo>
                    <a:pt x="3036" y="441"/>
                    <a:pt x="3103" y="418"/>
                    <a:pt x="3187" y="406"/>
                  </a:cubicBezTo>
                  <a:cubicBezTo>
                    <a:pt x="3243" y="397"/>
                    <a:pt x="3273" y="392"/>
                    <a:pt x="3273" y="359"/>
                  </a:cubicBezTo>
                  <a:cubicBezTo>
                    <a:pt x="3273" y="328"/>
                    <a:pt x="3248" y="309"/>
                    <a:pt x="3204" y="309"/>
                  </a:cubicBezTo>
                  <a:cubicBezTo>
                    <a:pt x="3155" y="309"/>
                    <a:pt x="3131" y="328"/>
                    <a:pt x="3129" y="371"/>
                  </a:cubicBezTo>
                  <a:cubicBezTo>
                    <a:pt x="3053" y="371"/>
                    <a:pt x="3053" y="371"/>
                    <a:pt x="3053" y="371"/>
                  </a:cubicBezTo>
                  <a:cubicBezTo>
                    <a:pt x="3055" y="304"/>
                    <a:pt x="3101" y="249"/>
                    <a:pt x="3203" y="249"/>
                  </a:cubicBezTo>
                  <a:cubicBezTo>
                    <a:pt x="3303" y="249"/>
                    <a:pt x="3353" y="289"/>
                    <a:pt x="3353" y="376"/>
                  </a:cubicBezTo>
                  <a:cubicBezTo>
                    <a:pt x="3353" y="537"/>
                    <a:pt x="3353" y="537"/>
                    <a:pt x="3353" y="537"/>
                  </a:cubicBezTo>
                  <a:cubicBezTo>
                    <a:pt x="3353" y="563"/>
                    <a:pt x="3359" y="574"/>
                    <a:pt x="3385" y="569"/>
                  </a:cubicBezTo>
                  <a:cubicBezTo>
                    <a:pt x="3387" y="569"/>
                    <a:pt x="3387" y="569"/>
                    <a:pt x="3387" y="569"/>
                  </a:cubicBezTo>
                  <a:cubicBezTo>
                    <a:pt x="3387" y="622"/>
                    <a:pt x="3387" y="622"/>
                    <a:pt x="3387" y="622"/>
                  </a:cubicBezTo>
                  <a:cubicBezTo>
                    <a:pt x="3379" y="626"/>
                    <a:pt x="3368" y="629"/>
                    <a:pt x="3350" y="629"/>
                  </a:cubicBezTo>
                  <a:cubicBezTo>
                    <a:pt x="3305" y="629"/>
                    <a:pt x="3281" y="614"/>
                    <a:pt x="3275" y="577"/>
                  </a:cubicBezTo>
                  <a:lnTo>
                    <a:pt x="3274" y="577"/>
                  </a:lnTo>
                  <a:close/>
                  <a:moveTo>
                    <a:pt x="3275" y="492"/>
                  </a:moveTo>
                  <a:cubicBezTo>
                    <a:pt x="3275" y="434"/>
                    <a:pt x="3275" y="434"/>
                    <a:pt x="3275" y="434"/>
                  </a:cubicBezTo>
                  <a:cubicBezTo>
                    <a:pt x="3257" y="445"/>
                    <a:pt x="3229" y="452"/>
                    <a:pt x="3203" y="458"/>
                  </a:cubicBezTo>
                  <a:cubicBezTo>
                    <a:pt x="3150" y="469"/>
                    <a:pt x="3118" y="479"/>
                    <a:pt x="3118" y="522"/>
                  </a:cubicBezTo>
                  <a:cubicBezTo>
                    <a:pt x="3118" y="562"/>
                    <a:pt x="3146" y="574"/>
                    <a:pt x="3180" y="574"/>
                  </a:cubicBezTo>
                  <a:cubicBezTo>
                    <a:pt x="3243" y="574"/>
                    <a:pt x="3275" y="531"/>
                    <a:pt x="3275" y="492"/>
                  </a:cubicBezTo>
                  <a:close/>
                  <a:moveTo>
                    <a:pt x="3511" y="317"/>
                  </a:moveTo>
                  <a:cubicBezTo>
                    <a:pt x="3513" y="317"/>
                    <a:pt x="3513" y="317"/>
                    <a:pt x="3513" y="317"/>
                  </a:cubicBezTo>
                  <a:cubicBezTo>
                    <a:pt x="3535" y="278"/>
                    <a:pt x="3565" y="254"/>
                    <a:pt x="3611" y="254"/>
                  </a:cubicBezTo>
                  <a:cubicBezTo>
                    <a:pt x="3621" y="254"/>
                    <a:pt x="3628" y="254"/>
                    <a:pt x="3633" y="257"/>
                  </a:cubicBezTo>
                  <a:cubicBezTo>
                    <a:pt x="3633" y="330"/>
                    <a:pt x="3633" y="330"/>
                    <a:pt x="3633" y="330"/>
                  </a:cubicBezTo>
                  <a:cubicBezTo>
                    <a:pt x="3631" y="330"/>
                    <a:pt x="3631" y="330"/>
                    <a:pt x="3631" y="330"/>
                  </a:cubicBezTo>
                  <a:cubicBezTo>
                    <a:pt x="3626" y="329"/>
                    <a:pt x="3620" y="328"/>
                    <a:pt x="3612" y="328"/>
                  </a:cubicBezTo>
                  <a:cubicBezTo>
                    <a:pt x="3556" y="328"/>
                    <a:pt x="3513" y="366"/>
                    <a:pt x="3513" y="436"/>
                  </a:cubicBezTo>
                  <a:cubicBezTo>
                    <a:pt x="3513" y="624"/>
                    <a:pt x="3513" y="624"/>
                    <a:pt x="3513" y="624"/>
                  </a:cubicBezTo>
                  <a:cubicBezTo>
                    <a:pt x="3432" y="624"/>
                    <a:pt x="3432" y="624"/>
                    <a:pt x="3432" y="624"/>
                  </a:cubicBezTo>
                  <a:cubicBezTo>
                    <a:pt x="3432" y="257"/>
                    <a:pt x="3432" y="257"/>
                    <a:pt x="3432" y="257"/>
                  </a:cubicBezTo>
                  <a:cubicBezTo>
                    <a:pt x="3511" y="257"/>
                    <a:pt x="3511" y="257"/>
                    <a:pt x="3511" y="257"/>
                  </a:cubicBezTo>
                  <a:lnTo>
                    <a:pt x="3511" y="317"/>
                  </a:lnTo>
                  <a:close/>
                  <a:moveTo>
                    <a:pt x="3639" y="441"/>
                  </a:moveTo>
                  <a:cubicBezTo>
                    <a:pt x="3639" y="332"/>
                    <a:pt x="3711" y="247"/>
                    <a:pt x="3818" y="247"/>
                  </a:cubicBezTo>
                  <a:cubicBezTo>
                    <a:pt x="3932" y="247"/>
                    <a:pt x="3993" y="335"/>
                    <a:pt x="3993" y="462"/>
                  </a:cubicBezTo>
                  <a:cubicBezTo>
                    <a:pt x="3720" y="462"/>
                    <a:pt x="3720" y="462"/>
                    <a:pt x="3720" y="462"/>
                  </a:cubicBezTo>
                  <a:cubicBezTo>
                    <a:pt x="3726" y="527"/>
                    <a:pt x="3761" y="571"/>
                    <a:pt x="3824" y="571"/>
                  </a:cubicBezTo>
                  <a:cubicBezTo>
                    <a:pt x="3866" y="571"/>
                    <a:pt x="3893" y="552"/>
                    <a:pt x="3906" y="520"/>
                  </a:cubicBezTo>
                  <a:cubicBezTo>
                    <a:pt x="3986" y="520"/>
                    <a:pt x="3986" y="520"/>
                    <a:pt x="3986" y="520"/>
                  </a:cubicBezTo>
                  <a:cubicBezTo>
                    <a:pt x="3971" y="586"/>
                    <a:pt x="3913" y="635"/>
                    <a:pt x="3824" y="635"/>
                  </a:cubicBezTo>
                  <a:cubicBezTo>
                    <a:pt x="3706" y="635"/>
                    <a:pt x="3639" y="549"/>
                    <a:pt x="3639" y="441"/>
                  </a:cubicBezTo>
                  <a:close/>
                  <a:moveTo>
                    <a:pt x="3721" y="405"/>
                  </a:moveTo>
                  <a:cubicBezTo>
                    <a:pt x="3908" y="405"/>
                    <a:pt x="3908" y="405"/>
                    <a:pt x="3908" y="405"/>
                  </a:cubicBezTo>
                  <a:cubicBezTo>
                    <a:pt x="3906" y="347"/>
                    <a:pt x="3871" y="310"/>
                    <a:pt x="3818" y="310"/>
                  </a:cubicBezTo>
                  <a:cubicBezTo>
                    <a:pt x="3760" y="310"/>
                    <a:pt x="3730" y="349"/>
                    <a:pt x="3721" y="405"/>
                  </a:cubicBezTo>
                  <a:close/>
                  <a:moveTo>
                    <a:pt x="4046" y="257"/>
                  </a:moveTo>
                  <a:cubicBezTo>
                    <a:pt x="4125" y="257"/>
                    <a:pt x="4125" y="257"/>
                    <a:pt x="4125" y="257"/>
                  </a:cubicBezTo>
                  <a:cubicBezTo>
                    <a:pt x="4125" y="307"/>
                    <a:pt x="4125" y="307"/>
                    <a:pt x="4125" y="307"/>
                  </a:cubicBezTo>
                  <a:cubicBezTo>
                    <a:pt x="4127" y="307"/>
                    <a:pt x="4127" y="307"/>
                    <a:pt x="4127" y="307"/>
                  </a:cubicBezTo>
                  <a:cubicBezTo>
                    <a:pt x="4148" y="273"/>
                    <a:pt x="4185" y="247"/>
                    <a:pt x="4234" y="247"/>
                  </a:cubicBezTo>
                  <a:cubicBezTo>
                    <a:pt x="4280" y="247"/>
                    <a:pt x="4316" y="272"/>
                    <a:pt x="4333" y="312"/>
                  </a:cubicBezTo>
                  <a:cubicBezTo>
                    <a:pt x="4335" y="312"/>
                    <a:pt x="4335" y="312"/>
                    <a:pt x="4335" y="312"/>
                  </a:cubicBezTo>
                  <a:cubicBezTo>
                    <a:pt x="4359" y="272"/>
                    <a:pt x="4400" y="247"/>
                    <a:pt x="4446" y="247"/>
                  </a:cubicBezTo>
                  <a:cubicBezTo>
                    <a:pt x="4518" y="247"/>
                    <a:pt x="4563" y="294"/>
                    <a:pt x="4563" y="373"/>
                  </a:cubicBezTo>
                  <a:cubicBezTo>
                    <a:pt x="4563" y="624"/>
                    <a:pt x="4563" y="624"/>
                    <a:pt x="4563" y="624"/>
                  </a:cubicBezTo>
                  <a:cubicBezTo>
                    <a:pt x="4482" y="624"/>
                    <a:pt x="4482" y="624"/>
                    <a:pt x="4482" y="624"/>
                  </a:cubicBezTo>
                  <a:cubicBezTo>
                    <a:pt x="4482" y="384"/>
                    <a:pt x="4482" y="384"/>
                    <a:pt x="4482" y="384"/>
                  </a:cubicBezTo>
                  <a:cubicBezTo>
                    <a:pt x="4482" y="340"/>
                    <a:pt x="4457" y="317"/>
                    <a:pt x="4421" y="317"/>
                  </a:cubicBezTo>
                  <a:cubicBezTo>
                    <a:pt x="4378" y="317"/>
                    <a:pt x="4345" y="352"/>
                    <a:pt x="4345" y="404"/>
                  </a:cubicBezTo>
                  <a:cubicBezTo>
                    <a:pt x="4345" y="624"/>
                    <a:pt x="4345" y="624"/>
                    <a:pt x="4345" y="624"/>
                  </a:cubicBezTo>
                  <a:cubicBezTo>
                    <a:pt x="4264" y="624"/>
                    <a:pt x="4264" y="624"/>
                    <a:pt x="4264" y="624"/>
                  </a:cubicBezTo>
                  <a:cubicBezTo>
                    <a:pt x="4264" y="384"/>
                    <a:pt x="4264" y="384"/>
                    <a:pt x="4264" y="384"/>
                  </a:cubicBezTo>
                  <a:cubicBezTo>
                    <a:pt x="4264" y="340"/>
                    <a:pt x="4241" y="317"/>
                    <a:pt x="4205" y="317"/>
                  </a:cubicBezTo>
                  <a:cubicBezTo>
                    <a:pt x="4163" y="317"/>
                    <a:pt x="4127" y="352"/>
                    <a:pt x="4127" y="404"/>
                  </a:cubicBezTo>
                  <a:cubicBezTo>
                    <a:pt x="4127" y="624"/>
                    <a:pt x="4127" y="624"/>
                    <a:pt x="4127" y="624"/>
                  </a:cubicBezTo>
                  <a:cubicBezTo>
                    <a:pt x="4046" y="624"/>
                    <a:pt x="4046" y="624"/>
                    <a:pt x="4046" y="624"/>
                  </a:cubicBezTo>
                  <a:lnTo>
                    <a:pt x="4046" y="257"/>
                  </a:lnTo>
                  <a:close/>
                  <a:moveTo>
                    <a:pt x="4851" y="577"/>
                  </a:moveTo>
                  <a:cubicBezTo>
                    <a:pt x="4831" y="606"/>
                    <a:pt x="4798" y="632"/>
                    <a:pt x="4737" y="632"/>
                  </a:cubicBezTo>
                  <a:cubicBezTo>
                    <a:pt x="4666" y="632"/>
                    <a:pt x="4613" y="596"/>
                    <a:pt x="4613" y="524"/>
                  </a:cubicBezTo>
                  <a:cubicBezTo>
                    <a:pt x="4613" y="441"/>
                    <a:pt x="4680" y="418"/>
                    <a:pt x="4764" y="406"/>
                  </a:cubicBezTo>
                  <a:cubicBezTo>
                    <a:pt x="4820" y="397"/>
                    <a:pt x="4851" y="392"/>
                    <a:pt x="4851" y="359"/>
                  </a:cubicBezTo>
                  <a:cubicBezTo>
                    <a:pt x="4851" y="328"/>
                    <a:pt x="4826" y="309"/>
                    <a:pt x="4781" y="309"/>
                  </a:cubicBezTo>
                  <a:cubicBezTo>
                    <a:pt x="4732" y="309"/>
                    <a:pt x="4708" y="328"/>
                    <a:pt x="4706" y="371"/>
                  </a:cubicBezTo>
                  <a:cubicBezTo>
                    <a:pt x="4630" y="371"/>
                    <a:pt x="4630" y="371"/>
                    <a:pt x="4630" y="371"/>
                  </a:cubicBezTo>
                  <a:cubicBezTo>
                    <a:pt x="4632" y="304"/>
                    <a:pt x="4678" y="249"/>
                    <a:pt x="4781" y="249"/>
                  </a:cubicBezTo>
                  <a:cubicBezTo>
                    <a:pt x="4880" y="249"/>
                    <a:pt x="4931" y="289"/>
                    <a:pt x="4931" y="376"/>
                  </a:cubicBezTo>
                  <a:cubicBezTo>
                    <a:pt x="4931" y="537"/>
                    <a:pt x="4931" y="537"/>
                    <a:pt x="4931" y="537"/>
                  </a:cubicBezTo>
                  <a:cubicBezTo>
                    <a:pt x="4931" y="563"/>
                    <a:pt x="4936" y="574"/>
                    <a:pt x="4962" y="569"/>
                  </a:cubicBezTo>
                  <a:cubicBezTo>
                    <a:pt x="4964" y="569"/>
                    <a:pt x="4964" y="569"/>
                    <a:pt x="4964" y="569"/>
                  </a:cubicBezTo>
                  <a:cubicBezTo>
                    <a:pt x="4964" y="622"/>
                    <a:pt x="4964" y="622"/>
                    <a:pt x="4964" y="622"/>
                  </a:cubicBezTo>
                  <a:cubicBezTo>
                    <a:pt x="4956" y="626"/>
                    <a:pt x="4946" y="629"/>
                    <a:pt x="4927" y="629"/>
                  </a:cubicBezTo>
                  <a:cubicBezTo>
                    <a:pt x="4882" y="629"/>
                    <a:pt x="4858" y="614"/>
                    <a:pt x="4852" y="577"/>
                  </a:cubicBezTo>
                  <a:lnTo>
                    <a:pt x="4851" y="577"/>
                  </a:lnTo>
                  <a:close/>
                  <a:moveTo>
                    <a:pt x="4852" y="492"/>
                  </a:moveTo>
                  <a:cubicBezTo>
                    <a:pt x="4852" y="434"/>
                    <a:pt x="4852" y="434"/>
                    <a:pt x="4852" y="434"/>
                  </a:cubicBezTo>
                  <a:cubicBezTo>
                    <a:pt x="4834" y="445"/>
                    <a:pt x="4806" y="452"/>
                    <a:pt x="4780" y="458"/>
                  </a:cubicBezTo>
                  <a:cubicBezTo>
                    <a:pt x="4727" y="469"/>
                    <a:pt x="4696" y="479"/>
                    <a:pt x="4696" y="522"/>
                  </a:cubicBezTo>
                  <a:cubicBezTo>
                    <a:pt x="4696" y="562"/>
                    <a:pt x="4723" y="574"/>
                    <a:pt x="4757" y="574"/>
                  </a:cubicBezTo>
                  <a:cubicBezTo>
                    <a:pt x="4821" y="574"/>
                    <a:pt x="4852" y="531"/>
                    <a:pt x="4852" y="492"/>
                  </a:cubicBezTo>
                  <a:close/>
                  <a:moveTo>
                    <a:pt x="5088" y="317"/>
                  </a:moveTo>
                  <a:cubicBezTo>
                    <a:pt x="5090" y="317"/>
                    <a:pt x="5090" y="317"/>
                    <a:pt x="5090" y="317"/>
                  </a:cubicBezTo>
                  <a:cubicBezTo>
                    <a:pt x="5112" y="278"/>
                    <a:pt x="5142" y="254"/>
                    <a:pt x="5188" y="254"/>
                  </a:cubicBezTo>
                  <a:cubicBezTo>
                    <a:pt x="5198" y="254"/>
                    <a:pt x="5205" y="254"/>
                    <a:pt x="5211" y="257"/>
                  </a:cubicBezTo>
                  <a:cubicBezTo>
                    <a:pt x="5211" y="330"/>
                    <a:pt x="5211" y="330"/>
                    <a:pt x="5211" y="330"/>
                  </a:cubicBezTo>
                  <a:cubicBezTo>
                    <a:pt x="5208" y="330"/>
                    <a:pt x="5208" y="330"/>
                    <a:pt x="5208" y="330"/>
                  </a:cubicBezTo>
                  <a:cubicBezTo>
                    <a:pt x="5203" y="329"/>
                    <a:pt x="5197" y="328"/>
                    <a:pt x="5189" y="328"/>
                  </a:cubicBezTo>
                  <a:cubicBezTo>
                    <a:pt x="5133" y="328"/>
                    <a:pt x="5090" y="366"/>
                    <a:pt x="5090" y="436"/>
                  </a:cubicBezTo>
                  <a:cubicBezTo>
                    <a:pt x="5090" y="624"/>
                    <a:pt x="5090" y="624"/>
                    <a:pt x="5090" y="624"/>
                  </a:cubicBezTo>
                  <a:cubicBezTo>
                    <a:pt x="5009" y="624"/>
                    <a:pt x="5009" y="624"/>
                    <a:pt x="5009" y="624"/>
                  </a:cubicBezTo>
                  <a:cubicBezTo>
                    <a:pt x="5009" y="257"/>
                    <a:pt x="5009" y="257"/>
                    <a:pt x="5009" y="257"/>
                  </a:cubicBezTo>
                  <a:cubicBezTo>
                    <a:pt x="5088" y="257"/>
                    <a:pt x="5088" y="257"/>
                    <a:pt x="5088" y="257"/>
                  </a:cubicBezTo>
                  <a:lnTo>
                    <a:pt x="5088" y="317"/>
                  </a:lnTo>
                  <a:close/>
                  <a:moveTo>
                    <a:pt x="5379" y="443"/>
                  </a:moveTo>
                  <a:cubicBezTo>
                    <a:pt x="5331" y="494"/>
                    <a:pt x="5331" y="494"/>
                    <a:pt x="5331" y="494"/>
                  </a:cubicBezTo>
                  <a:cubicBezTo>
                    <a:pt x="5331" y="624"/>
                    <a:pt x="5331" y="624"/>
                    <a:pt x="5331" y="624"/>
                  </a:cubicBezTo>
                  <a:cubicBezTo>
                    <a:pt x="5250" y="624"/>
                    <a:pt x="5250" y="624"/>
                    <a:pt x="5250" y="624"/>
                  </a:cubicBezTo>
                  <a:cubicBezTo>
                    <a:pt x="5250" y="114"/>
                    <a:pt x="5250" y="114"/>
                    <a:pt x="5250" y="114"/>
                  </a:cubicBezTo>
                  <a:cubicBezTo>
                    <a:pt x="5331" y="114"/>
                    <a:pt x="5331" y="114"/>
                    <a:pt x="5331" y="114"/>
                  </a:cubicBezTo>
                  <a:cubicBezTo>
                    <a:pt x="5331" y="404"/>
                    <a:pt x="5331" y="404"/>
                    <a:pt x="5331" y="404"/>
                  </a:cubicBezTo>
                  <a:cubicBezTo>
                    <a:pt x="5469" y="257"/>
                    <a:pt x="5469" y="257"/>
                    <a:pt x="5469" y="257"/>
                  </a:cubicBezTo>
                  <a:cubicBezTo>
                    <a:pt x="5565" y="257"/>
                    <a:pt x="5565" y="257"/>
                    <a:pt x="5565" y="257"/>
                  </a:cubicBezTo>
                  <a:cubicBezTo>
                    <a:pt x="5435" y="393"/>
                    <a:pt x="5435" y="393"/>
                    <a:pt x="5435" y="393"/>
                  </a:cubicBezTo>
                  <a:cubicBezTo>
                    <a:pt x="5575" y="624"/>
                    <a:pt x="5575" y="624"/>
                    <a:pt x="5575" y="624"/>
                  </a:cubicBezTo>
                  <a:cubicBezTo>
                    <a:pt x="5484" y="624"/>
                    <a:pt x="5484" y="624"/>
                    <a:pt x="5484" y="624"/>
                  </a:cubicBezTo>
                  <a:lnTo>
                    <a:pt x="5379" y="443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cs typeface="Arial" panose="020B0604020202020204" pitchFamily="34" charset="0"/>
              </a:endParaRPr>
            </a:p>
          </p:txBody>
        </p:sp>
        <p:sp>
          <p:nvSpPr>
            <p:cNvPr id="11" name="Freeform 6"/>
            <p:cNvSpPr>
              <a:spLocks noEditPoints="1"/>
            </p:cNvSpPr>
            <p:nvPr/>
          </p:nvSpPr>
          <p:spPr bwMode="auto">
            <a:xfrm>
              <a:off x="5598" y="1933"/>
              <a:ext cx="163" cy="167"/>
            </a:xfrm>
            <a:custGeom>
              <a:avLst/>
              <a:gdLst>
                <a:gd name="T0" fmla="*/ 81 w 162"/>
                <a:gd name="T1" fmla="*/ 166 h 166"/>
                <a:gd name="T2" fmla="*/ 0 w 162"/>
                <a:gd name="T3" fmla="*/ 83 h 166"/>
                <a:gd name="T4" fmla="*/ 81 w 162"/>
                <a:gd name="T5" fmla="*/ 0 h 166"/>
                <a:gd name="T6" fmla="*/ 162 w 162"/>
                <a:gd name="T7" fmla="*/ 83 h 166"/>
                <a:gd name="T8" fmla="*/ 81 w 162"/>
                <a:gd name="T9" fmla="*/ 166 h 166"/>
                <a:gd name="T10" fmla="*/ 81 w 162"/>
                <a:gd name="T11" fmla="*/ 15 h 166"/>
                <a:gd name="T12" fmla="*/ 17 w 162"/>
                <a:gd name="T13" fmla="*/ 83 h 166"/>
                <a:gd name="T14" fmla="*/ 81 w 162"/>
                <a:gd name="T15" fmla="*/ 152 h 166"/>
                <a:gd name="T16" fmla="*/ 145 w 162"/>
                <a:gd name="T17" fmla="*/ 83 h 166"/>
                <a:gd name="T18" fmla="*/ 81 w 162"/>
                <a:gd name="T19" fmla="*/ 15 h 166"/>
                <a:gd name="T20" fmla="*/ 65 w 162"/>
                <a:gd name="T21" fmla="*/ 131 h 166"/>
                <a:gd name="T22" fmla="*/ 50 w 162"/>
                <a:gd name="T23" fmla="*/ 131 h 166"/>
                <a:gd name="T24" fmla="*/ 50 w 162"/>
                <a:gd name="T25" fmla="*/ 39 h 166"/>
                <a:gd name="T26" fmla="*/ 84 w 162"/>
                <a:gd name="T27" fmla="*/ 39 h 166"/>
                <a:gd name="T28" fmla="*/ 118 w 162"/>
                <a:gd name="T29" fmla="*/ 65 h 166"/>
                <a:gd name="T30" fmla="*/ 94 w 162"/>
                <a:gd name="T31" fmla="*/ 90 h 166"/>
                <a:gd name="T32" fmla="*/ 120 w 162"/>
                <a:gd name="T33" fmla="*/ 131 h 166"/>
                <a:gd name="T34" fmla="*/ 103 w 162"/>
                <a:gd name="T35" fmla="*/ 131 h 166"/>
                <a:gd name="T36" fmla="*/ 79 w 162"/>
                <a:gd name="T37" fmla="*/ 91 h 166"/>
                <a:gd name="T38" fmla="*/ 65 w 162"/>
                <a:gd name="T39" fmla="*/ 91 h 166"/>
                <a:gd name="T40" fmla="*/ 65 w 162"/>
                <a:gd name="T41" fmla="*/ 131 h 166"/>
                <a:gd name="T42" fmla="*/ 82 w 162"/>
                <a:gd name="T43" fmla="*/ 78 h 166"/>
                <a:gd name="T44" fmla="*/ 103 w 162"/>
                <a:gd name="T45" fmla="*/ 64 h 166"/>
                <a:gd name="T46" fmla="*/ 83 w 162"/>
                <a:gd name="T47" fmla="*/ 52 h 166"/>
                <a:gd name="T48" fmla="*/ 65 w 162"/>
                <a:gd name="T49" fmla="*/ 52 h 166"/>
                <a:gd name="T50" fmla="*/ 65 w 162"/>
                <a:gd name="T51" fmla="*/ 78 h 166"/>
                <a:gd name="T52" fmla="*/ 82 w 162"/>
                <a:gd name="T53" fmla="*/ 78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2" h="166">
                  <a:moveTo>
                    <a:pt x="81" y="166"/>
                  </a:moveTo>
                  <a:cubicBezTo>
                    <a:pt x="33" y="166"/>
                    <a:pt x="0" y="130"/>
                    <a:pt x="0" y="83"/>
                  </a:cubicBezTo>
                  <a:cubicBezTo>
                    <a:pt x="0" y="33"/>
                    <a:pt x="37" y="0"/>
                    <a:pt x="81" y="0"/>
                  </a:cubicBezTo>
                  <a:cubicBezTo>
                    <a:pt x="125" y="0"/>
                    <a:pt x="162" y="33"/>
                    <a:pt x="162" y="83"/>
                  </a:cubicBezTo>
                  <a:cubicBezTo>
                    <a:pt x="162" y="133"/>
                    <a:pt x="125" y="166"/>
                    <a:pt x="81" y="166"/>
                  </a:cubicBezTo>
                  <a:close/>
                  <a:moveTo>
                    <a:pt x="81" y="15"/>
                  </a:moveTo>
                  <a:cubicBezTo>
                    <a:pt x="45" y="15"/>
                    <a:pt x="17" y="43"/>
                    <a:pt x="17" y="83"/>
                  </a:cubicBezTo>
                  <a:cubicBezTo>
                    <a:pt x="17" y="121"/>
                    <a:pt x="42" y="152"/>
                    <a:pt x="81" y="152"/>
                  </a:cubicBezTo>
                  <a:cubicBezTo>
                    <a:pt x="117" y="152"/>
                    <a:pt x="145" y="124"/>
                    <a:pt x="145" y="83"/>
                  </a:cubicBezTo>
                  <a:cubicBezTo>
                    <a:pt x="145" y="43"/>
                    <a:pt x="117" y="15"/>
                    <a:pt x="81" y="15"/>
                  </a:cubicBezTo>
                  <a:close/>
                  <a:moveTo>
                    <a:pt x="65" y="131"/>
                  </a:moveTo>
                  <a:cubicBezTo>
                    <a:pt x="50" y="131"/>
                    <a:pt x="50" y="131"/>
                    <a:pt x="50" y="131"/>
                  </a:cubicBezTo>
                  <a:cubicBezTo>
                    <a:pt x="50" y="39"/>
                    <a:pt x="50" y="39"/>
                    <a:pt x="50" y="39"/>
                  </a:cubicBezTo>
                  <a:cubicBezTo>
                    <a:pt x="84" y="39"/>
                    <a:pt x="84" y="39"/>
                    <a:pt x="84" y="39"/>
                  </a:cubicBezTo>
                  <a:cubicBezTo>
                    <a:pt x="107" y="39"/>
                    <a:pt x="118" y="46"/>
                    <a:pt x="118" y="65"/>
                  </a:cubicBezTo>
                  <a:cubicBezTo>
                    <a:pt x="118" y="82"/>
                    <a:pt x="108" y="89"/>
                    <a:pt x="94" y="90"/>
                  </a:cubicBezTo>
                  <a:cubicBezTo>
                    <a:pt x="120" y="131"/>
                    <a:pt x="120" y="131"/>
                    <a:pt x="120" y="131"/>
                  </a:cubicBezTo>
                  <a:cubicBezTo>
                    <a:pt x="103" y="131"/>
                    <a:pt x="103" y="131"/>
                    <a:pt x="103" y="131"/>
                  </a:cubicBezTo>
                  <a:cubicBezTo>
                    <a:pt x="79" y="91"/>
                    <a:pt x="79" y="91"/>
                    <a:pt x="79" y="91"/>
                  </a:cubicBezTo>
                  <a:cubicBezTo>
                    <a:pt x="65" y="91"/>
                    <a:pt x="65" y="91"/>
                    <a:pt x="65" y="91"/>
                  </a:cubicBezTo>
                  <a:lnTo>
                    <a:pt x="65" y="131"/>
                  </a:lnTo>
                  <a:close/>
                  <a:moveTo>
                    <a:pt x="82" y="78"/>
                  </a:moveTo>
                  <a:cubicBezTo>
                    <a:pt x="93" y="78"/>
                    <a:pt x="103" y="77"/>
                    <a:pt x="103" y="64"/>
                  </a:cubicBezTo>
                  <a:cubicBezTo>
                    <a:pt x="103" y="53"/>
                    <a:pt x="92" y="52"/>
                    <a:pt x="83" y="52"/>
                  </a:cubicBezTo>
                  <a:cubicBezTo>
                    <a:pt x="65" y="52"/>
                    <a:pt x="65" y="52"/>
                    <a:pt x="65" y="52"/>
                  </a:cubicBezTo>
                  <a:cubicBezTo>
                    <a:pt x="65" y="78"/>
                    <a:pt x="65" y="78"/>
                    <a:pt x="65" y="78"/>
                  </a:cubicBezTo>
                  <a:lnTo>
                    <a:pt x="82" y="78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14632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ltGray">
          <a:xfrm>
            <a:off x="2717805" y="389319"/>
            <a:ext cx="9101035" cy="572414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74320" tIns="182880" rIns="2743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b="1" dirty="0">
              <a:solidFill>
                <a:schemeClr val="accent5"/>
              </a:solidFill>
            </a:endParaRPr>
          </a:p>
        </p:txBody>
      </p:sp>
      <p:sp>
        <p:nvSpPr>
          <p:cNvPr id="6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384048" y="1024128"/>
            <a:ext cx="5806440" cy="444398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algn="ctr">
              <a:defRPr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7223762" y="1167898"/>
            <a:ext cx="3685665" cy="890028"/>
          </a:xfrm>
        </p:spPr>
        <p:txBody>
          <a:bodyPr anchor="b">
            <a:no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7223761" y="2825587"/>
            <a:ext cx="3682432" cy="240731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Text here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7541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0DF8969-AD2F-3044-B7BA-1B73247EBF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 only layout — add sentence case title here</a:t>
            </a:r>
          </a:p>
        </p:txBody>
      </p:sp>
    </p:spTree>
    <p:extLst>
      <p:ext uri="{BB962C8B-B14F-4D97-AF65-F5344CB8AC3E}">
        <p14:creationId xmlns:p14="http://schemas.microsoft.com/office/powerpoint/2010/main" val="3144289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25AEC46-6D54-4EEC-956E-3477AF6588BC}"/>
              </a:ext>
            </a:extLst>
          </p:cNvPr>
          <p:cNvSpPr txBox="1"/>
          <p:nvPr userDrawn="1"/>
        </p:nvSpPr>
        <p:spPr>
          <a:xfrm>
            <a:off x="566887" y="416158"/>
            <a:ext cx="4089993" cy="71061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indent="0" algn="l" defTabSz="456758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800" b="1" kern="1200" dirty="0">
                <a:solidFill>
                  <a:schemeClr val="accent6"/>
                </a:solidFill>
                <a:latin typeface="+mj-lt"/>
                <a:ea typeface="+mn-ea"/>
                <a:cs typeface="Arial" panose="020B0604020202020204" pitchFamily="34" charset="0"/>
              </a:rPr>
              <a:t>Agenda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557929" y="1755739"/>
            <a:ext cx="8588453" cy="3985305"/>
          </a:xfrm>
        </p:spPr>
        <p:txBody>
          <a:bodyPr/>
          <a:lstStyle>
            <a:lvl1pPr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defRPr sz="1800" b="1">
                <a:solidFill>
                  <a:schemeClr val="tx2"/>
                </a:solidFill>
                <a:latin typeface="CVS Health Sans" panose="020B0504020202020204" pitchFamily="34" charset="0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tx2"/>
                </a:solidFill>
              </a:defRPr>
            </a:lvl2pPr>
            <a:lvl3pPr marL="177800" indent="-177800">
              <a:spcBef>
                <a:spcPts val="600"/>
              </a:spcBef>
              <a:buFont typeface="Arial" panose="020B0604020202020204" pitchFamily="34" charset="0"/>
              <a:buChar char="•"/>
              <a:defRPr sz="1300" baseline="0"/>
            </a:lvl3pPr>
            <a:lvl4pPr marL="342900" indent="-165100">
              <a:spcBef>
                <a:spcPts val="600"/>
              </a:spcBef>
              <a:buFont typeface="Arial" panose="020B0604020202020204" pitchFamily="34" charset="0"/>
              <a:buChar char="–"/>
              <a:defRPr sz="1300" baseline="0"/>
            </a:lvl4pPr>
            <a:lvl5pPr marL="520700" indent="-177800">
              <a:spcBef>
                <a:spcPts val="600"/>
              </a:spcBef>
              <a:buFont typeface="Arial" panose="020B0604020202020204" pitchFamily="34" charset="0"/>
              <a:buChar char="•"/>
              <a:defRPr sz="1300"/>
            </a:lvl5pPr>
            <a:lvl6pPr marL="685800" indent="-165100">
              <a:spcBef>
                <a:spcPts val="600"/>
              </a:spcBef>
              <a:buFont typeface="Arial" panose="020B0604020202020204" pitchFamily="34" charset="0"/>
              <a:buChar char="–"/>
              <a:defRPr sz="1300" baseline="0"/>
            </a:lvl6pPr>
            <a:lvl7pPr marL="863600" indent="-177800">
              <a:spcBef>
                <a:spcPts val="600"/>
              </a:spcBef>
              <a:buFont typeface="Arial" panose="020B0604020202020204" pitchFamily="34" charset="0"/>
              <a:buChar char="•"/>
              <a:defRPr sz="1300"/>
            </a:lvl7pPr>
            <a:lvl8pPr marL="1028700" indent="-165100">
              <a:spcBef>
                <a:spcPts val="600"/>
              </a:spcBef>
              <a:buFont typeface="Arial" panose="020B0604020202020204" pitchFamily="34" charset="0"/>
              <a:buChar char="–"/>
              <a:defRPr sz="1300"/>
            </a:lvl8pPr>
            <a:lvl9pPr marL="1206500" indent="-177800">
              <a:spcBef>
                <a:spcPts val="600"/>
              </a:spcBef>
              <a:buFont typeface="Arial" panose="020B0604020202020204" pitchFamily="34" charset="0"/>
              <a:buChar char="•"/>
              <a:defRPr sz="1300" baseline="0"/>
            </a:lvl9pPr>
          </a:lstStyle>
          <a:p>
            <a:pPr lvl="0"/>
            <a:r>
              <a:rPr lang="en-US" dirty="0"/>
              <a:t>Click to add header</a:t>
            </a:r>
          </a:p>
          <a:p>
            <a:pPr lvl="1"/>
            <a:r>
              <a:rPr lang="en-US" dirty="0"/>
              <a:t>Body text</a:t>
            </a:r>
          </a:p>
          <a:p>
            <a:pPr lvl="2"/>
            <a:r>
              <a:rPr lang="en-US" dirty="0"/>
              <a:t>First-level bullet</a:t>
            </a:r>
          </a:p>
          <a:p>
            <a:pPr lvl="3"/>
            <a:r>
              <a:rPr lang="en-US" dirty="0"/>
              <a:t>Second-level bullet</a:t>
            </a:r>
          </a:p>
          <a:p>
            <a:pPr lvl="4"/>
            <a:r>
              <a:rPr lang="en-US" dirty="0"/>
              <a:t>Third-level bullet</a:t>
            </a:r>
          </a:p>
          <a:p>
            <a:pPr lvl="5"/>
            <a:r>
              <a:rPr lang="en-US" dirty="0"/>
              <a:t>Fourth-level bullet</a:t>
            </a:r>
          </a:p>
          <a:p>
            <a:pPr lvl="6"/>
            <a:r>
              <a:rPr lang="en-US" dirty="0"/>
              <a:t>Fifth-level bullet</a:t>
            </a:r>
          </a:p>
          <a:p>
            <a:pPr lvl="7"/>
            <a:r>
              <a:rPr lang="en-US" dirty="0"/>
              <a:t>Sixth-level bullet</a:t>
            </a:r>
          </a:p>
          <a:p>
            <a:pPr lvl="8"/>
            <a:r>
              <a:rPr lang="en-US" dirty="0"/>
              <a:t>Seventh-level bullet</a:t>
            </a:r>
          </a:p>
        </p:txBody>
      </p:sp>
    </p:spTree>
    <p:extLst>
      <p:ext uri="{BB962C8B-B14F-4D97-AF65-F5344CB8AC3E}">
        <p14:creationId xmlns:p14="http://schemas.microsoft.com/office/powerpoint/2010/main" val="31107470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991601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Gray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ltGray">
          <a:xfrm>
            <a:off x="381001" y="384048"/>
            <a:ext cx="11430000" cy="572414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74320" tIns="182880" rIns="2743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b="1" dirty="0">
              <a:solidFill>
                <a:schemeClr val="accent5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B8F9610-DC98-BA46-87C9-07A98DDB83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 only layout gray background — add title here</a:t>
            </a:r>
          </a:p>
        </p:txBody>
      </p:sp>
    </p:spTree>
    <p:extLst>
      <p:ext uri="{BB962C8B-B14F-4D97-AF65-F5344CB8AC3E}">
        <p14:creationId xmlns:p14="http://schemas.microsoft.com/office/powerpoint/2010/main" val="125928957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6F99692-F61B-0747-B6EE-CBBC1A49DA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 and content layout — add sentence case title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6E05B6-68DB-4148-BFA4-EEBAF9CB3BF0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70061" y="1771650"/>
            <a:ext cx="8742619" cy="3981450"/>
          </a:xfrm>
        </p:spPr>
        <p:txBody>
          <a:bodyPr/>
          <a:lstStyle>
            <a:lvl1pPr>
              <a:defRPr sz="2000" b="1"/>
            </a:lvl1pPr>
            <a:lvl2pPr marL="0" indent="0">
              <a:buNone/>
              <a:defRPr/>
            </a:lvl2pPr>
            <a:lvl3pPr marL="166688" indent="-166688">
              <a:buFont typeface="Arial" panose="020B0604020202020204" pitchFamily="34" charset="0"/>
              <a:buChar char="•"/>
              <a:defRPr/>
            </a:lvl3pPr>
            <a:lvl4pPr marL="346075" indent="-179388">
              <a:buFont typeface="Arial" panose="020B0604020202020204" pitchFamily="34" charset="0"/>
              <a:buChar char="–"/>
              <a:defRPr/>
            </a:lvl4pPr>
            <a:lvl5pPr marL="512763" indent="-166688">
              <a:buFont typeface="Arial" panose="020B0604020202020204" pitchFamily="34" charset="0"/>
              <a:buChar char="•"/>
              <a:defRPr/>
            </a:lvl5pPr>
            <a:lvl6pPr marL="692150" indent="-179388">
              <a:buFont typeface="Arial" panose="020B0604020202020204" pitchFamily="34" charset="0"/>
              <a:buChar char="–"/>
              <a:defRPr/>
            </a:lvl6pPr>
            <a:lvl7pPr marL="858838" indent="-166688">
              <a:buFont typeface="Arial" panose="020B0604020202020204" pitchFamily="34" charset="0"/>
              <a:buChar char="•"/>
              <a:defRPr/>
            </a:lvl7pPr>
            <a:lvl8pPr marL="1025525" indent="-166688">
              <a:buFont typeface="Arial" panose="020B0604020202020204" pitchFamily="34" charset="0"/>
              <a:buChar char="–"/>
              <a:defRPr/>
            </a:lvl8pPr>
            <a:lvl9pPr marL="1204913" indent="-179388">
              <a:buFont typeface="Arial" panose="020B0604020202020204" pitchFamily="34" charset="0"/>
              <a:buChar char="•"/>
              <a:defRPr/>
            </a:lvl9pPr>
          </a:lstStyle>
          <a:p>
            <a:pPr lvl="0"/>
            <a:r>
              <a:rPr lang="en-US" dirty="0"/>
              <a:t>Header</a:t>
            </a:r>
          </a:p>
          <a:p>
            <a:pPr lvl="1"/>
            <a:r>
              <a:rPr lang="en-US" dirty="0"/>
              <a:t>Body text</a:t>
            </a:r>
          </a:p>
          <a:p>
            <a:pPr lvl="2"/>
            <a:r>
              <a:rPr lang="en-US" dirty="0"/>
              <a:t>First-level bullet</a:t>
            </a:r>
          </a:p>
          <a:p>
            <a:pPr lvl="3"/>
            <a:r>
              <a:rPr lang="en-US" dirty="0"/>
              <a:t>Second-level bullet</a:t>
            </a:r>
          </a:p>
          <a:p>
            <a:pPr lvl="4"/>
            <a:r>
              <a:rPr lang="en-US" dirty="0"/>
              <a:t>Third-level bullet</a:t>
            </a:r>
          </a:p>
          <a:p>
            <a:pPr lvl="5"/>
            <a:r>
              <a:rPr lang="en-US" dirty="0"/>
              <a:t>Fourth-level bullet</a:t>
            </a:r>
          </a:p>
          <a:p>
            <a:pPr lvl="6"/>
            <a:r>
              <a:rPr lang="en-US" dirty="0"/>
              <a:t>Fifth-level bullet</a:t>
            </a:r>
          </a:p>
          <a:p>
            <a:pPr lvl="7"/>
            <a:r>
              <a:rPr lang="en-US" dirty="0"/>
              <a:t>Sixth-level bullet</a:t>
            </a:r>
          </a:p>
          <a:p>
            <a:pPr lvl="8"/>
            <a:r>
              <a:rPr lang="en-US" dirty="0"/>
              <a:t>Seventh-level bullet</a:t>
            </a:r>
          </a:p>
        </p:txBody>
      </p:sp>
    </p:spTree>
    <p:extLst>
      <p:ext uri="{BB962C8B-B14F-4D97-AF65-F5344CB8AC3E}">
        <p14:creationId xmlns:p14="http://schemas.microsoft.com/office/powerpoint/2010/main" val="759774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</p15:sldGuideLst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out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57929" y="649224"/>
            <a:ext cx="9667726" cy="71323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Title and content without header layout — add title here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77DF5FE-2F16-48B6-B4AD-1B3D50B9ABC0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70062" y="1771650"/>
            <a:ext cx="8742619" cy="398145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9pPr>
              <a:defRPr/>
            </a:lvl9pPr>
          </a:lstStyle>
          <a:p>
            <a:pPr lvl="0"/>
            <a:r>
              <a:rPr lang="en-US" dirty="0"/>
              <a:t>Body text</a:t>
            </a:r>
          </a:p>
          <a:p>
            <a:pPr lvl="1"/>
            <a:r>
              <a:rPr lang="en-US" dirty="0"/>
              <a:t>First-level bullet</a:t>
            </a:r>
          </a:p>
          <a:p>
            <a:pPr lvl="2"/>
            <a:r>
              <a:rPr lang="en-US" dirty="0"/>
              <a:t>Second-level bullet</a:t>
            </a:r>
          </a:p>
          <a:p>
            <a:pPr lvl="3"/>
            <a:r>
              <a:rPr lang="en-US" dirty="0"/>
              <a:t>Third-level bullet</a:t>
            </a:r>
          </a:p>
          <a:p>
            <a:pPr lvl="4"/>
            <a:r>
              <a:rPr lang="en-US" dirty="0"/>
              <a:t>Fourth-level bullet</a:t>
            </a:r>
          </a:p>
          <a:p>
            <a:pPr lvl="5"/>
            <a:r>
              <a:rPr lang="en-US" dirty="0"/>
              <a:t>Fifth-level bullet</a:t>
            </a:r>
          </a:p>
          <a:p>
            <a:pPr lvl="6"/>
            <a:r>
              <a:rPr lang="en-US" dirty="0"/>
              <a:t>Sixth-level bullet</a:t>
            </a:r>
          </a:p>
          <a:p>
            <a:pPr lvl="7"/>
            <a:r>
              <a:rPr lang="en-US" dirty="0"/>
              <a:t>Seventh-level bullet</a:t>
            </a:r>
          </a:p>
          <a:p>
            <a:pPr lvl="8"/>
            <a:r>
              <a:rPr lang="en-US" dirty="0"/>
              <a:t>Eighth-level bullet</a:t>
            </a:r>
          </a:p>
        </p:txBody>
      </p:sp>
    </p:spTree>
    <p:extLst>
      <p:ext uri="{BB962C8B-B14F-4D97-AF65-F5344CB8AC3E}">
        <p14:creationId xmlns:p14="http://schemas.microsoft.com/office/powerpoint/2010/main" val="76800903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57929" y="649224"/>
            <a:ext cx="9667726" cy="71323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Two column layout — add sentence case title here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AC55CAB-17A7-424F-9F54-62117FE09905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70061" y="1771650"/>
            <a:ext cx="5030510" cy="3981450"/>
          </a:xfrm>
        </p:spPr>
        <p:txBody>
          <a:bodyPr/>
          <a:lstStyle>
            <a:lvl1pPr>
              <a:defRPr sz="2000" b="1"/>
            </a:lvl1pPr>
            <a:lvl2pPr marL="0" indent="0">
              <a:buNone/>
              <a:defRPr/>
            </a:lvl2pPr>
            <a:lvl3pPr marL="166688" indent="-166688">
              <a:buFont typeface="Arial" panose="020B0604020202020204" pitchFamily="34" charset="0"/>
              <a:buChar char="•"/>
              <a:defRPr/>
            </a:lvl3pPr>
            <a:lvl4pPr marL="346075" indent="-179388">
              <a:buFont typeface="Arial" panose="020B0604020202020204" pitchFamily="34" charset="0"/>
              <a:buChar char="–"/>
              <a:defRPr/>
            </a:lvl4pPr>
            <a:lvl5pPr marL="512763" indent="-166688">
              <a:buFont typeface="Arial" panose="020B0604020202020204" pitchFamily="34" charset="0"/>
              <a:buChar char="•"/>
              <a:defRPr/>
            </a:lvl5pPr>
            <a:lvl6pPr marL="692150" indent="-179388">
              <a:buFont typeface="Arial" panose="020B0604020202020204" pitchFamily="34" charset="0"/>
              <a:buChar char="–"/>
              <a:defRPr/>
            </a:lvl6pPr>
            <a:lvl7pPr marL="692150" indent="0">
              <a:buFont typeface="Arial" panose="020B0604020202020204" pitchFamily="34" charset="0"/>
              <a:buNone/>
              <a:defRPr/>
            </a:lvl7pPr>
            <a:lvl8pPr marL="1025525" indent="-166688">
              <a:buFont typeface="Arial" panose="020B0604020202020204" pitchFamily="34" charset="0"/>
              <a:buChar char="–"/>
              <a:defRPr/>
            </a:lvl8pPr>
            <a:lvl9pPr marL="1204913" indent="-179388">
              <a:buFont typeface="Arial" panose="020B0604020202020204" pitchFamily="34" charset="0"/>
              <a:buChar char="•"/>
              <a:defRPr/>
            </a:lvl9pPr>
          </a:lstStyle>
          <a:p>
            <a:pPr lvl="0"/>
            <a:r>
              <a:rPr lang="en-US" dirty="0"/>
              <a:t>Header</a:t>
            </a:r>
          </a:p>
          <a:p>
            <a:pPr lvl="1"/>
            <a:r>
              <a:rPr lang="en-US" dirty="0"/>
              <a:t>Body text</a:t>
            </a:r>
          </a:p>
          <a:p>
            <a:pPr lvl="2"/>
            <a:r>
              <a:rPr lang="en-US" dirty="0"/>
              <a:t>First-level bullet</a:t>
            </a:r>
          </a:p>
          <a:p>
            <a:pPr lvl="3"/>
            <a:r>
              <a:rPr lang="en-US" dirty="0"/>
              <a:t>Second-level bullet</a:t>
            </a:r>
          </a:p>
          <a:p>
            <a:pPr lvl="4"/>
            <a:r>
              <a:rPr lang="en-US" dirty="0"/>
              <a:t>Third-level bullet</a:t>
            </a:r>
          </a:p>
          <a:p>
            <a:pPr lvl="5"/>
            <a:r>
              <a:rPr lang="en-US" dirty="0"/>
              <a:t>Fourth-level bullet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89F6773-F1D4-4DCC-80D0-99EA51186986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393320" y="1771650"/>
            <a:ext cx="5030510" cy="3981450"/>
          </a:xfrm>
        </p:spPr>
        <p:txBody>
          <a:bodyPr/>
          <a:lstStyle>
            <a:lvl1pPr>
              <a:defRPr sz="2000" b="1"/>
            </a:lvl1pPr>
            <a:lvl2pPr marL="0" indent="0">
              <a:buNone/>
              <a:defRPr/>
            </a:lvl2pPr>
            <a:lvl3pPr marL="166688" indent="-166688">
              <a:buFont typeface="Arial" panose="020B0604020202020204" pitchFamily="34" charset="0"/>
              <a:buChar char="•"/>
              <a:defRPr/>
            </a:lvl3pPr>
            <a:lvl4pPr marL="346075" indent="-179388">
              <a:buFont typeface="Arial" panose="020B0604020202020204" pitchFamily="34" charset="0"/>
              <a:buChar char="–"/>
              <a:defRPr/>
            </a:lvl4pPr>
            <a:lvl5pPr marL="512763" indent="-166688">
              <a:buFont typeface="Arial" panose="020B0604020202020204" pitchFamily="34" charset="0"/>
              <a:buChar char="•"/>
              <a:defRPr/>
            </a:lvl5pPr>
            <a:lvl6pPr marL="692150" indent="-179388">
              <a:buFont typeface="Arial" panose="020B0604020202020204" pitchFamily="34" charset="0"/>
              <a:buChar char="–"/>
              <a:defRPr/>
            </a:lvl6pPr>
            <a:lvl7pPr marL="692150" indent="0">
              <a:buFont typeface="Arial" panose="020B0604020202020204" pitchFamily="34" charset="0"/>
              <a:buNone/>
              <a:defRPr/>
            </a:lvl7pPr>
            <a:lvl8pPr marL="1025525" indent="-166688">
              <a:buFont typeface="Arial" panose="020B0604020202020204" pitchFamily="34" charset="0"/>
              <a:buChar char="–"/>
              <a:defRPr/>
            </a:lvl8pPr>
            <a:lvl9pPr marL="1204913" indent="-179388">
              <a:buFont typeface="Arial" panose="020B0604020202020204" pitchFamily="34" charset="0"/>
              <a:buChar char="•"/>
              <a:defRPr/>
            </a:lvl9pPr>
          </a:lstStyle>
          <a:p>
            <a:pPr lvl="0"/>
            <a:r>
              <a:rPr lang="en-US" dirty="0"/>
              <a:t>Header</a:t>
            </a:r>
          </a:p>
          <a:p>
            <a:pPr lvl="1"/>
            <a:r>
              <a:rPr lang="en-US" dirty="0"/>
              <a:t>Body text</a:t>
            </a:r>
          </a:p>
          <a:p>
            <a:pPr lvl="2"/>
            <a:r>
              <a:rPr lang="en-US" dirty="0"/>
              <a:t>First-level bullet</a:t>
            </a:r>
          </a:p>
          <a:p>
            <a:pPr lvl="3"/>
            <a:r>
              <a:rPr lang="en-US" dirty="0"/>
              <a:t>Second-level bullet</a:t>
            </a:r>
          </a:p>
          <a:p>
            <a:pPr lvl="4"/>
            <a:r>
              <a:rPr lang="en-US" dirty="0"/>
              <a:t>Third-level bullet</a:t>
            </a:r>
          </a:p>
          <a:p>
            <a:pPr lvl="5"/>
            <a:r>
              <a:rPr lang="en-US" dirty="0"/>
              <a:t>Fourth-level bullet</a:t>
            </a:r>
          </a:p>
        </p:txBody>
      </p:sp>
    </p:spTree>
    <p:extLst>
      <p:ext uri="{BB962C8B-B14F-4D97-AF65-F5344CB8AC3E}">
        <p14:creationId xmlns:p14="http://schemas.microsoft.com/office/powerpoint/2010/main" val="139761002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C1C52A3-5EA9-485E-AFEF-DEE8047C0D0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70062" y="1771650"/>
            <a:ext cx="3467448" cy="3981450"/>
          </a:xfrm>
        </p:spPr>
        <p:txBody>
          <a:bodyPr/>
          <a:lstStyle>
            <a:lvl1pPr>
              <a:defRPr sz="2000" b="1"/>
            </a:lvl1pPr>
            <a:lvl2pPr marL="0" indent="0">
              <a:buNone/>
              <a:defRPr/>
            </a:lvl2pPr>
            <a:lvl3pPr marL="166688" indent="-166688">
              <a:buFont typeface="Arial" panose="020B0604020202020204" pitchFamily="34" charset="0"/>
              <a:buChar char="•"/>
              <a:defRPr/>
            </a:lvl3pPr>
            <a:lvl4pPr marL="346075" indent="-179388">
              <a:buFont typeface="Arial" panose="020B0604020202020204" pitchFamily="34" charset="0"/>
              <a:buChar char="–"/>
              <a:defRPr/>
            </a:lvl4pPr>
            <a:lvl5pPr marL="512763" indent="-166688">
              <a:buFont typeface="Arial" panose="020B0604020202020204" pitchFamily="34" charset="0"/>
              <a:buChar char="•"/>
              <a:defRPr/>
            </a:lvl5pPr>
            <a:lvl6pPr marL="692150" indent="-179388">
              <a:buFont typeface="Arial" panose="020B0604020202020204" pitchFamily="34" charset="0"/>
              <a:buChar char="–"/>
              <a:defRPr/>
            </a:lvl6pPr>
            <a:lvl7pPr marL="692150" indent="0">
              <a:buFont typeface="Arial" panose="020B0604020202020204" pitchFamily="34" charset="0"/>
              <a:buNone/>
              <a:defRPr/>
            </a:lvl7pPr>
            <a:lvl8pPr marL="1025525" indent="-166688">
              <a:buFont typeface="Arial" panose="020B0604020202020204" pitchFamily="34" charset="0"/>
              <a:buChar char="–"/>
              <a:defRPr/>
            </a:lvl8pPr>
            <a:lvl9pPr marL="1204913" indent="-179388">
              <a:buFont typeface="Arial" panose="020B0604020202020204" pitchFamily="34" charset="0"/>
              <a:buChar char="•"/>
              <a:defRPr/>
            </a:lvl9pPr>
          </a:lstStyle>
          <a:p>
            <a:pPr lvl="0"/>
            <a:r>
              <a:rPr lang="en-US" dirty="0"/>
              <a:t>Header</a:t>
            </a:r>
          </a:p>
          <a:p>
            <a:pPr lvl="1"/>
            <a:r>
              <a:rPr lang="en-US" dirty="0"/>
              <a:t>Body text</a:t>
            </a:r>
          </a:p>
          <a:p>
            <a:pPr lvl="2"/>
            <a:r>
              <a:rPr lang="en-US" dirty="0"/>
              <a:t>First-level bullet</a:t>
            </a:r>
          </a:p>
          <a:p>
            <a:pPr lvl="3"/>
            <a:r>
              <a:rPr lang="en-US" dirty="0"/>
              <a:t>Second-level bullet</a:t>
            </a:r>
          </a:p>
          <a:p>
            <a:pPr lvl="4"/>
            <a:r>
              <a:rPr lang="en-US" dirty="0"/>
              <a:t>Third-level bullet</a:t>
            </a:r>
          </a:p>
          <a:p>
            <a:pPr lvl="5"/>
            <a:r>
              <a:rPr lang="en-US" dirty="0"/>
              <a:t>Fourth-level bullet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57929" y="649224"/>
            <a:ext cx="9667726" cy="71323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Three column layout — add sentence case title here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BC442BE-03CA-4067-976C-A01C211DB3DD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362275" y="1771650"/>
            <a:ext cx="3467448" cy="3981450"/>
          </a:xfrm>
        </p:spPr>
        <p:txBody>
          <a:bodyPr/>
          <a:lstStyle>
            <a:lvl1pPr>
              <a:defRPr sz="2000" b="1"/>
            </a:lvl1pPr>
            <a:lvl2pPr marL="0" indent="0">
              <a:buNone/>
              <a:defRPr/>
            </a:lvl2pPr>
            <a:lvl3pPr marL="166688" indent="-166688">
              <a:buFont typeface="Arial" panose="020B0604020202020204" pitchFamily="34" charset="0"/>
              <a:buChar char="•"/>
              <a:defRPr/>
            </a:lvl3pPr>
            <a:lvl4pPr marL="346075" indent="-179388">
              <a:buFont typeface="Arial" panose="020B0604020202020204" pitchFamily="34" charset="0"/>
              <a:buChar char="–"/>
              <a:defRPr/>
            </a:lvl4pPr>
            <a:lvl5pPr marL="512763" indent="-166688">
              <a:buFont typeface="Arial" panose="020B0604020202020204" pitchFamily="34" charset="0"/>
              <a:buChar char="•"/>
              <a:defRPr/>
            </a:lvl5pPr>
            <a:lvl6pPr marL="692150" indent="-179388">
              <a:buFont typeface="Arial" panose="020B0604020202020204" pitchFamily="34" charset="0"/>
              <a:buChar char="–"/>
              <a:defRPr/>
            </a:lvl6pPr>
            <a:lvl7pPr marL="692150" indent="0">
              <a:buFont typeface="Arial" panose="020B0604020202020204" pitchFamily="34" charset="0"/>
              <a:buNone/>
              <a:defRPr/>
            </a:lvl7pPr>
            <a:lvl8pPr marL="1025525" indent="-166688">
              <a:buFont typeface="Arial" panose="020B0604020202020204" pitchFamily="34" charset="0"/>
              <a:buChar char="–"/>
              <a:defRPr/>
            </a:lvl8pPr>
            <a:lvl9pPr marL="1204913" indent="-179388">
              <a:buFont typeface="Arial" panose="020B0604020202020204" pitchFamily="34" charset="0"/>
              <a:buChar char="•"/>
              <a:defRPr/>
            </a:lvl9pPr>
          </a:lstStyle>
          <a:p>
            <a:pPr lvl="0"/>
            <a:r>
              <a:rPr lang="en-US" dirty="0"/>
              <a:t>Header</a:t>
            </a:r>
          </a:p>
          <a:p>
            <a:pPr lvl="1"/>
            <a:r>
              <a:rPr lang="en-US" dirty="0"/>
              <a:t>Body text</a:t>
            </a:r>
          </a:p>
          <a:p>
            <a:pPr lvl="2"/>
            <a:r>
              <a:rPr lang="en-US" dirty="0"/>
              <a:t>First-level bullet</a:t>
            </a:r>
          </a:p>
          <a:p>
            <a:pPr lvl="3"/>
            <a:r>
              <a:rPr lang="en-US" dirty="0"/>
              <a:t>Second-level bullet</a:t>
            </a:r>
          </a:p>
          <a:p>
            <a:pPr lvl="4"/>
            <a:r>
              <a:rPr lang="en-US" dirty="0"/>
              <a:t>Third-level bullet</a:t>
            </a:r>
          </a:p>
          <a:p>
            <a:pPr lvl="5"/>
            <a:r>
              <a:rPr lang="en-US" dirty="0"/>
              <a:t>Fourth-level bullet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50BC2F1-E0A5-4127-9972-E1F020F31209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8154489" y="1771650"/>
            <a:ext cx="3467448" cy="3981450"/>
          </a:xfrm>
        </p:spPr>
        <p:txBody>
          <a:bodyPr/>
          <a:lstStyle>
            <a:lvl1pPr>
              <a:defRPr sz="2000" b="1"/>
            </a:lvl1pPr>
            <a:lvl2pPr marL="0" indent="0">
              <a:buNone/>
              <a:defRPr/>
            </a:lvl2pPr>
            <a:lvl3pPr marL="166688" indent="-166688">
              <a:buFont typeface="Arial" panose="020B0604020202020204" pitchFamily="34" charset="0"/>
              <a:buChar char="•"/>
              <a:defRPr/>
            </a:lvl3pPr>
            <a:lvl4pPr marL="346075" indent="-179388">
              <a:buFont typeface="Arial" panose="020B0604020202020204" pitchFamily="34" charset="0"/>
              <a:buChar char="–"/>
              <a:defRPr/>
            </a:lvl4pPr>
            <a:lvl5pPr marL="512763" indent="-166688">
              <a:buFont typeface="Arial" panose="020B0604020202020204" pitchFamily="34" charset="0"/>
              <a:buChar char="•"/>
              <a:defRPr/>
            </a:lvl5pPr>
            <a:lvl6pPr marL="692150" indent="-179388">
              <a:buFont typeface="Arial" panose="020B0604020202020204" pitchFamily="34" charset="0"/>
              <a:buChar char="–"/>
              <a:defRPr/>
            </a:lvl6pPr>
            <a:lvl7pPr marL="692150" indent="0">
              <a:buFont typeface="Arial" panose="020B0604020202020204" pitchFamily="34" charset="0"/>
              <a:buNone/>
              <a:defRPr/>
            </a:lvl7pPr>
            <a:lvl8pPr marL="1025525" indent="-166688">
              <a:buFont typeface="Arial" panose="020B0604020202020204" pitchFamily="34" charset="0"/>
              <a:buChar char="–"/>
              <a:defRPr/>
            </a:lvl8pPr>
            <a:lvl9pPr marL="1204913" indent="-179388">
              <a:buFont typeface="Arial" panose="020B0604020202020204" pitchFamily="34" charset="0"/>
              <a:buChar char="•"/>
              <a:defRPr/>
            </a:lvl9pPr>
          </a:lstStyle>
          <a:p>
            <a:pPr lvl="0"/>
            <a:r>
              <a:rPr lang="en-US" dirty="0"/>
              <a:t>Header</a:t>
            </a:r>
          </a:p>
          <a:p>
            <a:pPr lvl="1"/>
            <a:r>
              <a:rPr lang="en-US" dirty="0"/>
              <a:t>Body text</a:t>
            </a:r>
          </a:p>
          <a:p>
            <a:pPr lvl="2"/>
            <a:r>
              <a:rPr lang="en-US" dirty="0"/>
              <a:t>First-level bullet</a:t>
            </a:r>
          </a:p>
          <a:p>
            <a:pPr lvl="3"/>
            <a:r>
              <a:rPr lang="en-US" dirty="0"/>
              <a:t>Second-level bullet</a:t>
            </a:r>
          </a:p>
          <a:p>
            <a:pPr lvl="4"/>
            <a:r>
              <a:rPr lang="en-US" dirty="0"/>
              <a:t>Third-level bullet</a:t>
            </a:r>
          </a:p>
          <a:p>
            <a:pPr lvl="5"/>
            <a:r>
              <a:rPr lang="en-US" dirty="0"/>
              <a:t>Fourth-level bullet</a:t>
            </a:r>
          </a:p>
        </p:txBody>
      </p:sp>
    </p:spTree>
    <p:extLst>
      <p:ext uri="{BB962C8B-B14F-4D97-AF65-F5344CB8AC3E}">
        <p14:creationId xmlns:p14="http://schemas.microsoft.com/office/powerpoint/2010/main" val="2028424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57929" y="649224"/>
            <a:ext cx="9667726" cy="71323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Four column layout — add sentence case title here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9DA773E-1A9C-49A8-82DD-B6B321015B0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70061" y="1771650"/>
            <a:ext cx="2506109" cy="3981450"/>
          </a:xfrm>
        </p:spPr>
        <p:txBody>
          <a:bodyPr/>
          <a:lstStyle>
            <a:lvl1pPr>
              <a:defRPr sz="2000" b="1"/>
            </a:lvl1pPr>
            <a:lvl2pPr marL="0" indent="0">
              <a:buNone/>
              <a:defRPr/>
            </a:lvl2pPr>
            <a:lvl3pPr marL="166688" indent="-166688">
              <a:buFont typeface="Arial" panose="020B0604020202020204" pitchFamily="34" charset="0"/>
              <a:buChar char="•"/>
              <a:defRPr/>
            </a:lvl3pPr>
            <a:lvl4pPr marL="346075" indent="-179388">
              <a:buFont typeface="Arial" panose="020B0604020202020204" pitchFamily="34" charset="0"/>
              <a:buChar char="–"/>
              <a:defRPr/>
            </a:lvl4pPr>
            <a:lvl5pPr marL="512763" indent="-166688">
              <a:buFont typeface="Arial" panose="020B0604020202020204" pitchFamily="34" charset="0"/>
              <a:buChar char="•"/>
              <a:defRPr/>
            </a:lvl5pPr>
            <a:lvl6pPr marL="692150" indent="-179388">
              <a:buFont typeface="Arial" panose="020B0604020202020204" pitchFamily="34" charset="0"/>
              <a:buChar char="–"/>
              <a:defRPr/>
            </a:lvl6pPr>
            <a:lvl7pPr marL="692150" indent="0">
              <a:buFont typeface="Arial" panose="020B0604020202020204" pitchFamily="34" charset="0"/>
              <a:buNone/>
              <a:defRPr/>
            </a:lvl7pPr>
            <a:lvl8pPr marL="1025525" indent="-166688">
              <a:buFont typeface="Arial" panose="020B0604020202020204" pitchFamily="34" charset="0"/>
              <a:buChar char="–"/>
              <a:defRPr/>
            </a:lvl8pPr>
            <a:lvl9pPr marL="1204913" indent="-179388">
              <a:buFont typeface="Arial" panose="020B0604020202020204" pitchFamily="34" charset="0"/>
              <a:buChar char="•"/>
              <a:defRPr/>
            </a:lvl9pPr>
          </a:lstStyle>
          <a:p>
            <a:pPr lvl="0"/>
            <a:r>
              <a:rPr lang="en-US" dirty="0"/>
              <a:t>Header</a:t>
            </a:r>
          </a:p>
          <a:p>
            <a:pPr lvl="1"/>
            <a:r>
              <a:rPr lang="en-US" dirty="0"/>
              <a:t>Body text</a:t>
            </a:r>
          </a:p>
          <a:p>
            <a:pPr lvl="2"/>
            <a:r>
              <a:rPr lang="en-US" dirty="0"/>
              <a:t>First-level bullet</a:t>
            </a:r>
          </a:p>
          <a:p>
            <a:pPr lvl="3"/>
            <a:r>
              <a:rPr lang="en-US" dirty="0"/>
              <a:t>Second-level bullet</a:t>
            </a:r>
          </a:p>
          <a:p>
            <a:pPr lvl="4"/>
            <a:r>
              <a:rPr lang="en-US" dirty="0"/>
              <a:t>Third-level bullet</a:t>
            </a:r>
          </a:p>
          <a:p>
            <a:pPr lvl="5"/>
            <a:r>
              <a:rPr lang="en-US" dirty="0"/>
              <a:t>Fourth-level bullet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328A86F-8399-4292-B132-4237562A21D4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18651" y="1771650"/>
            <a:ext cx="2506109" cy="3981450"/>
          </a:xfrm>
        </p:spPr>
        <p:txBody>
          <a:bodyPr/>
          <a:lstStyle>
            <a:lvl1pPr>
              <a:defRPr sz="2000" b="1"/>
            </a:lvl1pPr>
            <a:lvl2pPr marL="0" indent="0">
              <a:buNone/>
              <a:defRPr/>
            </a:lvl2pPr>
            <a:lvl3pPr marL="166688" indent="-166688">
              <a:buFont typeface="Arial" panose="020B0604020202020204" pitchFamily="34" charset="0"/>
              <a:buChar char="•"/>
              <a:defRPr/>
            </a:lvl3pPr>
            <a:lvl4pPr marL="346075" indent="-179388">
              <a:buFont typeface="Arial" panose="020B0604020202020204" pitchFamily="34" charset="0"/>
              <a:buChar char="–"/>
              <a:defRPr/>
            </a:lvl4pPr>
            <a:lvl5pPr marL="512763" indent="-166688">
              <a:buFont typeface="Arial" panose="020B0604020202020204" pitchFamily="34" charset="0"/>
              <a:buChar char="•"/>
              <a:defRPr/>
            </a:lvl5pPr>
            <a:lvl6pPr marL="692150" indent="-179388">
              <a:buFont typeface="Arial" panose="020B0604020202020204" pitchFamily="34" charset="0"/>
              <a:buChar char="–"/>
              <a:defRPr/>
            </a:lvl6pPr>
            <a:lvl7pPr marL="692150" indent="0">
              <a:buFont typeface="Arial" panose="020B0604020202020204" pitchFamily="34" charset="0"/>
              <a:buNone/>
              <a:defRPr/>
            </a:lvl7pPr>
            <a:lvl8pPr marL="1025525" indent="-166688">
              <a:buFont typeface="Arial" panose="020B0604020202020204" pitchFamily="34" charset="0"/>
              <a:buChar char="–"/>
              <a:defRPr/>
            </a:lvl8pPr>
            <a:lvl9pPr marL="1204913" indent="-179388">
              <a:buFont typeface="Arial" panose="020B0604020202020204" pitchFamily="34" charset="0"/>
              <a:buChar char="•"/>
              <a:defRPr/>
            </a:lvl9pPr>
          </a:lstStyle>
          <a:p>
            <a:pPr lvl="0"/>
            <a:r>
              <a:rPr lang="en-US" dirty="0"/>
              <a:t>Header</a:t>
            </a:r>
          </a:p>
          <a:p>
            <a:pPr lvl="1"/>
            <a:r>
              <a:rPr lang="en-US" dirty="0"/>
              <a:t>Body text</a:t>
            </a:r>
          </a:p>
          <a:p>
            <a:pPr lvl="2"/>
            <a:r>
              <a:rPr lang="en-US" dirty="0"/>
              <a:t>First-level bullet</a:t>
            </a:r>
          </a:p>
          <a:p>
            <a:pPr lvl="3"/>
            <a:r>
              <a:rPr lang="en-US" dirty="0"/>
              <a:t>Second-level bullet</a:t>
            </a:r>
          </a:p>
          <a:p>
            <a:pPr lvl="4"/>
            <a:r>
              <a:rPr lang="en-US" dirty="0"/>
              <a:t>Third-level bullet</a:t>
            </a:r>
          </a:p>
          <a:p>
            <a:pPr lvl="5"/>
            <a:r>
              <a:rPr lang="en-US" dirty="0"/>
              <a:t>Fourth-level bullet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8A1BCBE-2CBE-4948-AAE0-556CE1C22D0D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67241" y="1771650"/>
            <a:ext cx="2506109" cy="3981450"/>
          </a:xfrm>
        </p:spPr>
        <p:txBody>
          <a:bodyPr/>
          <a:lstStyle>
            <a:lvl1pPr>
              <a:defRPr sz="2000" b="1"/>
            </a:lvl1pPr>
            <a:lvl2pPr marL="0" indent="0">
              <a:buNone/>
              <a:defRPr/>
            </a:lvl2pPr>
            <a:lvl3pPr marL="166688" indent="-166688">
              <a:buFont typeface="Arial" panose="020B0604020202020204" pitchFamily="34" charset="0"/>
              <a:buChar char="•"/>
              <a:defRPr/>
            </a:lvl3pPr>
            <a:lvl4pPr marL="346075" indent="-179388">
              <a:buFont typeface="Arial" panose="020B0604020202020204" pitchFamily="34" charset="0"/>
              <a:buChar char="–"/>
              <a:defRPr/>
            </a:lvl4pPr>
            <a:lvl5pPr marL="512763" indent="-166688">
              <a:buFont typeface="Arial" panose="020B0604020202020204" pitchFamily="34" charset="0"/>
              <a:buChar char="•"/>
              <a:defRPr/>
            </a:lvl5pPr>
            <a:lvl6pPr marL="692150" indent="-179388">
              <a:buFont typeface="Arial" panose="020B0604020202020204" pitchFamily="34" charset="0"/>
              <a:buChar char="–"/>
              <a:defRPr/>
            </a:lvl6pPr>
            <a:lvl7pPr marL="692150" indent="0">
              <a:buFont typeface="Arial" panose="020B0604020202020204" pitchFamily="34" charset="0"/>
              <a:buNone/>
              <a:defRPr/>
            </a:lvl7pPr>
            <a:lvl8pPr marL="1025525" indent="-166688">
              <a:buFont typeface="Arial" panose="020B0604020202020204" pitchFamily="34" charset="0"/>
              <a:buChar char="–"/>
              <a:defRPr/>
            </a:lvl8pPr>
            <a:lvl9pPr marL="1204913" indent="-179388">
              <a:buFont typeface="Arial" panose="020B0604020202020204" pitchFamily="34" charset="0"/>
              <a:buChar char="•"/>
              <a:defRPr/>
            </a:lvl9pPr>
          </a:lstStyle>
          <a:p>
            <a:pPr lvl="0"/>
            <a:r>
              <a:rPr lang="en-US" dirty="0"/>
              <a:t>Header</a:t>
            </a:r>
          </a:p>
          <a:p>
            <a:pPr lvl="1"/>
            <a:r>
              <a:rPr lang="en-US" dirty="0"/>
              <a:t>Body text</a:t>
            </a:r>
          </a:p>
          <a:p>
            <a:pPr lvl="2"/>
            <a:r>
              <a:rPr lang="en-US" dirty="0"/>
              <a:t>First-level bullet</a:t>
            </a:r>
          </a:p>
          <a:p>
            <a:pPr lvl="3"/>
            <a:r>
              <a:rPr lang="en-US" dirty="0"/>
              <a:t>Second-level bullet</a:t>
            </a:r>
          </a:p>
          <a:p>
            <a:pPr lvl="4"/>
            <a:r>
              <a:rPr lang="en-US" dirty="0"/>
              <a:t>Third-level bullet</a:t>
            </a:r>
          </a:p>
          <a:p>
            <a:pPr lvl="5"/>
            <a:r>
              <a:rPr lang="en-US" dirty="0"/>
              <a:t>Fourth-level bullet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7335A8D-3159-45B7-95A8-683C99A6C7D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9115830" y="1771650"/>
            <a:ext cx="2506109" cy="3981450"/>
          </a:xfrm>
        </p:spPr>
        <p:txBody>
          <a:bodyPr/>
          <a:lstStyle>
            <a:lvl1pPr>
              <a:defRPr sz="2000" b="1"/>
            </a:lvl1pPr>
            <a:lvl2pPr marL="0" indent="0">
              <a:buNone/>
              <a:defRPr/>
            </a:lvl2pPr>
            <a:lvl3pPr marL="166688" indent="-166688">
              <a:buFont typeface="Arial" panose="020B0604020202020204" pitchFamily="34" charset="0"/>
              <a:buChar char="•"/>
              <a:defRPr/>
            </a:lvl3pPr>
            <a:lvl4pPr marL="346075" indent="-179388">
              <a:buFont typeface="Arial" panose="020B0604020202020204" pitchFamily="34" charset="0"/>
              <a:buChar char="–"/>
              <a:defRPr/>
            </a:lvl4pPr>
            <a:lvl5pPr marL="512763" indent="-166688">
              <a:buFont typeface="Arial" panose="020B0604020202020204" pitchFamily="34" charset="0"/>
              <a:buChar char="•"/>
              <a:defRPr/>
            </a:lvl5pPr>
            <a:lvl6pPr marL="692150" indent="-179388">
              <a:buFont typeface="Arial" panose="020B0604020202020204" pitchFamily="34" charset="0"/>
              <a:buChar char="–"/>
              <a:defRPr/>
            </a:lvl6pPr>
            <a:lvl7pPr marL="692150" indent="0">
              <a:buFont typeface="Arial" panose="020B0604020202020204" pitchFamily="34" charset="0"/>
              <a:buNone/>
              <a:defRPr/>
            </a:lvl7pPr>
            <a:lvl8pPr marL="1025525" indent="-166688">
              <a:buFont typeface="Arial" panose="020B0604020202020204" pitchFamily="34" charset="0"/>
              <a:buChar char="–"/>
              <a:defRPr/>
            </a:lvl8pPr>
            <a:lvl9pPr marL="1204913" indent="-179388">
              <a:buFont typeface="Arial" panose="020B0604020202020204" pitchFamily="34" charset="0"/>
              <a:buChar char="•"/>
              <a:defRPr/>
            </a:lvl9pPr>
          </a:lstStyle>
          <a:p>
            <a:pPr lvl="0"/>
            <a:r>
              <a:rPr lang="en-US" dirty="0"/>
              <a:t>Header</a:t>
            </a:r>
          </a:p>
          <a:p>
            <a:pPr lvl="1"/>
            <a:r>
              <a:rPr lang="en-US" dirty="0"/>
              <a:t>Body text</a:t>
            </a:r>
          </a:p>
          <a:p>
            <a:pPr lvl="2"/>
            <a:r>
              <a:rPr lang="en-US" dirty="0"/>
              <a:t>First-level bullet</a:t>
            </a:r>
          </a:p>
          <a:p>
            <a:pPr lvl="3"/>
            <a:r>
              <a:rPr lang="en-US" dirty="0"/>
              <a:t>Second-level bullet</a:t>
            </a:r>
          </a:p>
          <a:p>
            <a:pPr lvl="4"/>
            <a:r>
              <a:rPr lang="en-US" dirty="0"/>
              <a:t>Third-level bullet</a:t>
            </a:r>
          </a:p>
          <a:p>
            <a:pPr lvl="5"/>
            <a:r>
              <a:rPr lang="en-US" dirty="0"/>
              <a:t>Fourth-level bullet</a:t>
            </a:r>
          </a:p>
        </p:txBody>
      </p:sp>
    </p:spTree>
    <p:extLst>
      <p:ext uri="{BB962C8B-B14F-4D97-AF65-F5344CB8AC3E}">
        <p14:creationId xmlns:p14="http://schemas.microsoft.com/office/powerpoint/2010/main" val="427352321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Quadr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57929" y="649224"/>
            <a:ext cx="9667726" cy="71323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Four quadrant layout — add sentence case title here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A2592A0-CC61-4B83-9EF0-BF038FCAF48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70059" y="1771650"/>
            <a:ext cx="5121974" cy="1828800"/>
          </a:xfrm>
        </p:spPr>
        <p:txBody>
          <a:bodyPr/>
          <a:lstStyle>
            <a:lvl1pPr>
              <a:defRPr sz="1800" b="1"/>
            </a:lvl1pPr>
            <a:lvl2pPr marL="0" indent="0">
              <a:buNone/>
              <a:defRPr sz="1400"/>
            </a:lvl2pPr>
            <a:lvl3pPr marL="166688" indent="-166688">
              <a:buFont typeface="Arial" panose="020B0604020202020204" pitchFamily="34" charset="0"/>
              <a:buChar char="•"/>
              <a:defRPr sz="1400"/>
            </a:lvl3pPr>
            <a:lvl4pPr marL="346075" indent="-179388">
              <a:buFont typeface="Arial" panose="020B0604020202020204" pitchFamily="34" charset="0"/>
              <a:buChar char="–"/>
              <a:defRPr sz="1400"/>
            </a:lvl4pPr>
            <a:lvl5pPr marL="512763" indent="-166688">
              <a:buFont typeface="Arial" panose="020B0604020202020204" pitchFamily="34" charset="0"/>
              <a:buChar char="•"/>
              <a:defRPr sz="1400"/>
            </a:lvl5pPr>
            <a:lvl6pPr marL="692150" indent="-179388">
              <a:buFont typeface="Arial" panose="020B0604020202020204" pitchFamily="34" charset="0"/>
              <a:buChar char="–"/>
              <a:defRPr sz="1400"/>
            </a:lvl6pPr>
            <a:lvl7pPr marL="692150" indent="0">
              <a:buFont typeface="Arial" panose="020B0604020202020204" pitchFamily="34" charset="0"/>
              <a:buNone/>
              <a:defRPr/>
            </a:lvl7pPr>
            <a:lvl8pPr marL="1025525" indent="-166688">
              <a:buFont typeface="Arial" panose="020B0604020202020204" pitchFamily="34" charset="0"/>
              <a:buChar char="–"/>
              <a:defRPr/>
            </a:lvl8pPr>
            <a:lvl9pPr marL="1204913" indent="-179388">
              <a:buFont typeface="Arial" panose="020B0604020202020204" pitchFamily="34" charset="0"/>
              <a:buChar char="•"/>
              <a:defRPr/>
            </a:lvl9pPr>
          </a:lstStyle>
          <a:p>
            <a:pPr lvl="0"/>
            <a:r>
              <a:rPr lang="en-US" dirty="0"/>
              <a:t>Header</a:t>
            </a:r>
          </a:p>
          <a:p>
            <a:pPr lvl="1"/>
            <a:r>
              <a:rPr lang="en-US" dirty="0"/>
              <a:t>Body text</a:t>
            </a:r>
          </a:p>
          <a:p>
            <a:pPr lvl="2"/>
            <a:r>
              <a:rPr lang="en-US" dirty="0"/>
              <a:t>First-level bullet</a:t>
            </a:r>
          </a:p>
          <a:p>
            <a:pPr lvl="3"/>
            <a:r>
              <a:rPr lang="en-US" dirty="0"/>
              <a:t>Second-level bullet</a:t>
            </a:r>
          </a:p>
          <a:p>
            <a:pPr lvl="4"/>
            <a:r>
              <a:rPr lang="en-US" dirty="0"/>
              <a:t>Third-level bullet</a:t>
            </a:r>
          </a:p>
          <a:p>
            <a:pPr lvl="5"/>
            <a:r>
              <a:rPr lang="en-US" dirty="0"/>
              <a:t>Fourth-level bullet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EC9E725-B6FE-4415-97E4-3714329CB074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499966" y="1771650"/>
            <a:ext cx="5121974" cy="1828800"/>
          </a:xfrm>
        </p:spPr>
        <p:txBody>
          <a:bodyPr/>
          <a:lstStyle>
            <a:lvl1pPr>
              <a:defRPr sz="1800" b="1"/>
            </a:lvl1pPr>
            <a:lvl2pPr marL="0" indent="0">
              <a:buNone/>
              <a:defRPr sz="1400"/>
            </a:lvl2pPr>
            <a:lvl3pPr marL="166688" indent="-166688">
              <a:buFont typeface="Arial" panose="020B0604020202020204" pitchFamily="34" charset="0"/>
              <a:buChar char="•"/>
              <a:defRPr sz="1400"/>
            </a:lvl3pPr>
            <a:lvl4pPr marL="346075" indent="-179388">
              <a:buFont typeface="Arial" panose="020B0604020202020204" pitchFamily="34" charset="0"/>
              <a:buChar char="–"/>
              <a:defRPr sz="1400"/>
            </a:lvl4pPr>
            <a:lvl5pPr marL="512763" indent="-166688">
              <a:buFont typeface="Arial" panose="020B0604020202020204" pitchFamily="34" charset="0"/>
              <a:buChar char="•"/>
              <a:defRPr sz="1400"/>
            </a:lvl5pPr>
            <a:lvl6pPr marL="692150" indent="-179388">
              <a:buFont typeface="Arial" panose="020B0604020202020204" pitchFamily="34" charset="0"/>
              <a:buChar char="–"/>
              <a:defRPr sz="1400"/>
            </a:lvl6pPr>
            <a:lvl7pPr marL="692150" indent="0">
              <a:buFont typeface="Arial" panose="020B0604020202020204" pitchFamily="34" charset="0"/>
              <a:buNone/>
              <a:defRPr/>
            </a:lvl7pPr>
            <a:lvl8pPr marL="1025525" indent="-166688">
              <a:buFont typeface="Arial" panose="020B0604020202020204" pitchFamily="34" charset="0"/>
              <a:buChar char="–"/>
              <a:defRPr/>
            </a:lvl8pPr>
            <a:lvl9pPr marL="1204913" indent="-179388">
              <a:buFont typeface="Arial" panose="020B0604020202020204" pitchFamily="34" charset="0"/>
              <a:buChar char="•"/>
              <a:defRPr/>
            </a:lvl9pPr>
          </a:lstStyle>
          <a:p>
            <a:pPr lvl="0"/>
            <a:r>
              <a:rPr lang="en-US" dirty="0"/>
              <a:t>Header</a:t>
            </a:r>
          </a:p>
          <a:p>
            <a:pPr lvl="1"/>
            <a:r>
              <a:rPr lang="en-US" dirty="0"/>
              <a:t>Body text</a:t>
            </a:r>
          </a:p>
          <a:p>
            <a:pPr lvl="2"/>
            <a:r>
              <a:rPr lang="en-US" dirty="0"/>
              <a:t>First-level bullet</a:t>
            </a:r>
          </a:p>
          <a:p>
            <a:pPr lvl="3"/>
            <a:r>
              <a:rPr lang="en-US" dirty="0"/>
              <a:t>Second-level bullet</a:t>
            </a:r>
          </a:p>
          <a:p>
            <a:pPr lvl="4"/>
            <a:r>
              <a:rPr lang="en-US" dirty="0"/>
              <a:t>Third-level bullet</a:t>
            </a:r>
          </a:p>
          <a:p>
            <a:pPr lvl="5"/>
            <a:r>
              <a:rPr lang="en-US" dirty="0"/>
              <a:t>Fourth-level bullet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1407C93-96C7-4D6E-90F6-831700C79F3E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570059" y="3924300"/>
            <a:ext cx="5121974" cy="1828800"/>
          </a:xfrm>
        </p:spPr>
        <p:txBody>
          <a:bodyPr/>
          <a:lstStyle>
            <a:lvl1pPr>
              <a:defRPr sz="1800" b="1"/>
            </a:lvl1pPr>
            <a:lvl2pPr marL="0" indent="0">
              <a:buNone/>
              <a:defRPr sz="1400"/>
            </a:lvl2pPr>
            <a:lvl3pPr marL="166688" indent="-166688">
              <a:buFont typeface="Arial" panose="020B0604020202020204" pitchFamily="34" charset="0"/>
              <a:buChar char="•"/>
              <a:defRPr sz="1400"/>
            </a:lvl3pPr>
            <a:lvl4pPr marL="346075" indent="-179388">
              <a:buFont typeface="Arial" panose="020B0604020202020204" pitchFamily="34" charset="0"/>
              <a:buChar char="–"/>
              <a:defRPr sz="1400"/>
            </a:lvl4pPr>
            <a:lvl5pPr marL="512763" indent="-166688">
              <a:buFont typeface="Arial" panose="020B0604020202020204" pitchFamily="34" charset="0"/>
              <a:buChar char="•"/>
              <a:defRPr sz="1400"/>
            </a:lvl5pPr>
            <a:lvl6pPr marL="692150" indent="-179388">
              <a:buFont typeface="Arial" panose="020B0604020202020204" pitchFamily="34" charset="0"/>
              <a:buChar char="–"/>
              <a:defRPr sz="1400"/>
            </a:lvl6pPr>
            <a:lvl7pPr marL="692150" indent="0">
              <a:buFont typeface="Arial" panose="020B0604020202020204" pitchFamily="34" charset="0"/>
              <a:buNone/>
              <a:defRPr/>
            </a:lvl7pPr>
            <a:lvl8pPr marL="1025525" indent="-166688">
              <a:buFont typeface="Arial" panose="020B0604020202020204" pitchFamily="34" charset="0"/>
              <a:buChar char="–"/>
              <a:defRPr/>
            </a:lvl8pPr>
            <a:lvl9pPr marL="1204913" indent="-179388">
              <a:buFont typeface="Arial" panose="020B0604020202020204" pitchFamily="34" charset="0"/>
              <a:buChar char="•"/>
              <a:defRPr/>
            </a:lvl9pPr>
          </a:lstStyle>
          <a:p>
            <a:pPr lvl="0"/>
            <a:r>
              <a:rPr lang="en-US" dirty="0"/>
              <a:t>Header</a:t>
            </a:r>
          </a:p>
          <a:p>
            <a:pPr lvl="1"/>
            <a:r>
              <a:rPr lang="en-US" dirty="0"/>
              <a:t>Body text</a:t>
            </a:r>
          </a:p>
          <a:p>
            <a:pPr lvl="2"/>
            <a:r>
              <a:rPr lang="en-US" dirty="0"/>
              <a:t>First-level bullet</a:t>
            </a:r>
          </a:p>
          <a:p>
            <a:pPr lvl="3"/>
            <a:r>
              <a:rPr lang="en-US" dirty="0"/>
              <a:t>Second-level bullet</a:t>
            </a:r>
          </a:p>
          <a:p>
            <a:pPr lvl="4"/>
            <a:r>
              <a:rPr lang="en-US" dirty="0"/>
              <a:t>Third-level bullet</a:t>
            </a:r>
          </a:p>
          <a:p>
            <a:pPr lvl="5"/>
            <a:r>
              <a:rPr lang="en-US" dirty="0"/>
              <a:t>Fourth-level bullet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D6975E3-68BF-4B73-BC7D-EE5C7B1F0AF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99966" y="3924300"/>
            <a:ext cx="5121974" cy="1828800"/>
          </a:xfrm>
        </p:spPr>
        <p:txBody>
          <a:bodyPr/>
          <a:lstStyle>
            <a:lvl1pPr>
              <a:defRPr sz="1800" b="1"/>
            </a:lvl1pPr>
            <a:lvl2pPr marL="0" indent="0">
              <a:buNone/>
              <a:defRPr sz="1400"/>
            </a:lvl2pPr>
            <a:lvl3pPr marL="166688" indent="-166688">
              <a:buFont typeface="Arial" panose="020B0604020202020204" pitchFamily="34" charset="0"/>
              <a:buChar char="•"/>
              <a:defRPr sz="1400"/>
            </a:lvl3pPr>
            <a:lvl4pPr marL="346075" indent="-179388">
              <a:buFont typeface="Arial" panose="020B0604020202020204" pitchFamily="34" charset="0"/>
              <a:buChar char="–"/>
              <a:defRPr sz="1400"/>
            </a:lvl4pPr>
            <a:lvl5pPr marL="512763" indent="-166688">
              <a:buFont typeface="Arial" panose="020B0604020202020204" pitchFamily="34" charset="0"/>
              <a:buChar char="•"/>
              <a:defRPr sz="1400"/>
            </a:lvl5pPr>
            <a:lvl6pPr marL="692150" indent="-179388">
              <a:buFont typeface="Arial" panose="020B0604020202020204" pitchFamily="34" charset="0"/>
              <a:buChar char="–"/>
              <a:defRPr sz="1400"/>
            </a:lvl6pPr>
            <a:lvl7pPr marL="692150" indent="0">
              <a:buFont typeface="Arial" panose="020B0604020202020204" pitchFamily="34" charset="0"/>
              <a:buNone/>
              <a:defRPr/>
            </a:lvl7pPr>
            <a:lvl8pPr marL="1025525" indent="-166688">
              <a:buFont typeface="Arial" panose="020B0604020202020204" pitchFamily="34" charset="0"/>
              <a:buChar char="–"/>
              <a:defRPr/>
            </a:lvl8pPr>
            <a:lvl9pPr marL="1204913" indent="-179388">
              <a:buFont typeface="Arial" panose="020B0604020202020204" pitchFamily="34" charset="0"/>
              <a:buChar char="•"/>
              <a:defRPr/>
            </a:lvl9pPr>
          </a:lstStyle>
          <a:p>
            <a:pPr lvl="0"/>
            <a:r>
              <a:rPr lang="en-US" dirty="0"/>
              <a:t>Header</a:t>
            </a:r>
          </a:p>
          <a:p>
            <a:pPr lvl="1"/>
            <a:r>
              <a:rPr lang="en-US" dirty="0"/>
              <a:t>Body text</a:t>
            </a:r>
          </a:p>
          <a:p>
            <a:pPr lvl="2"/>
            <a:r>
              <a:rPr lang="en-US" dirty="0"/>
              <a:t>First-level bullet</a:t>
            </a:r>
          </a:p>
          <a:p>
            <a:pPr lvl="3"/>
            <a:r>
              <a:rPr lang="en-US" dirty="0"/>
              <a:t>Second-level bullet</a:t>
            </a:r>
          </a:p>
          <a:p>
            <a:pPr lvl="4"/>
            <a:r>
              <a:rPr lang="en-US" dirty="0"/>
              <a:t>Third-level bullet</a:t>
            </a:r>
          </a:p>
          <a:p>
            <a:pPr lvl="5"/>
            <a:r>
              <a:rPr lang="en-US" dirty="0"/>
              <a:t>Fourth-level bullet</a:t>
            </a:r>
          </a:p>
        </p:txBody>
      </p:sp>
    </p:spTree>
    <p:extLst>
      <p:ext uri="{BB962C8B-B14F-4D97-AF65-F5344CB8AC3E}">
        <p14:creationId xmlns:p14="http://schemas.microsoft.com/office/powerpoint/2010/main" val="8517129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7BADB-8BF3-451E-AE7C-0ECEED414F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12398" y="2505457"/>
            <a:ext cx="4430310" cy="1217458"/>
          </a:xfrm>
        </p:spPr>
        <p:txBody>
          <a:bodyPr>
            <a:noAutofit/>
          </a:bodyPr>
          <a:lstStyle>
            <a:lvl1pPr algn="r">
              <a:defRPr sz="3200"/>
            </a:lvl1pPr>
          </a:lstStyle>
          <a:p>
            <a:r>
              <a:rPr lang="en-US" dirty="0"/>
              <a:t>Data slide white layout — add title here</a:t>
            </a:r>
          </a:p>
        </p:txBody>
      </p:sp>
    </p:spTree>
    <p:extLst>
      <p:ext uri="{BB962C8B-B14F-4D97-AF65-F5344CB8AC3E}">
        <p14:creationId xmlns:p14="http://schemas.microsoft.com/office/powerpoint/2010/main" val="311441497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with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74B57-D885-4C1D-B415-4F8E4BE612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Three content with graphics layout — add title here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2AFDA2-265D-482F-B18E-81F62E53A1D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115859" y="3474720"/>
            <a:ext cx="2926842" cy="2276856"/>
          </a:xfrm>
        </p:spPr>
        <p:txBody>
          <a:bodyPr/>
          <a:lstStyle>
            <a:lvl1pPr algn="ctr">
              <a:defRPr sz="2000" b="1"/>
            </a:lvl1pPr>
            <a:lvl2pPr marL="0" indent="0" algn="ctr">
              <a:buNone/>
              <a:defRPr/>
            </a:lvl2pPr>
          </a:lstStyle>
          <a:p>
            <a:pPr lvl="0"/>
            <a:r>
              <a:rPr lang="en-US" dirty="0"/>
              <a:t>Header</a:t>
            </a:r>
          </a:p>
          <a:p>
            <a:pPr lvl="1"/>
            <a:r>
              <a:rPr lang="en-US" dirty="0"/>
              <a:t>Descriptor text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698BA057-F052-424D-8F9C-A01634B94368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632578" y="3474720"/>
            <a:ext cx="2926842" cy="2276856"/>
          </a:xfrm>
        </p:spPr>
        <p:txBody>
          <a:bodyPr/>
          <a:lstStyle>
            <a:lvl1pPr algn="ctr">
              <a:defRPr sz="2000" b="1"/>
            </a:lvl1pPr>
            <a:lvl2pPr marL="0" indent="0" algn="ctr">
              <a:buNone/>
              <a:defRPr/>
            </a:lvl2pPr>
          </a:lstStyle>
          <a:p>
            <a:pPr lvl="0"/>
            <a:r>
              <a:rPr lang="en-US" dirty="0"/>
              <a:t>Header</a:t>
            </a:r>
          </a:p>
          <a:p>
            <a:pPr lvl="1"/>
            <a:r>
              <a:rPr lang="en-US" dirty="0"/>
              <a:t>Descriptor text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7B5B78ED-6DB5-495A-B7B8-4D9AF1FC17E4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8149298" y="3474720"/>
            <a:ext cx="2926842" cy="2276856"/>
          </a:xfrm>
        </p:spPr>
        <p:txBody>
          <a:bodyPr/>
          <a:lstStyle>
            <a:lvl1pPr algn="ctr">
              <a:defRPr sz="2000" b="1"/>
            </a:lvl1pPr>
            <a:lvl2pPr marL="0" indent="0" algn="ctr">
              <a:buNone/>
              <a:defRPr/>
            </a:lvl2pPr>
          </a:lstStyle>
          <a:p>
            <a:pPr lvl="0"/>
            <a:r>
              <a:rPr lang="en-US" dirty="0"/>
              <a:t>Header</a:t>
            </a:r>
          </a:p>
          <a:p>
            <a:pPr lvl="1"/>
            <a:r>
              <a:rPr lang="en-US" dirty="0"/>
              <a:t>Descriptor text</a:t>
            </a:r>
          </a:p>
        </p:txBody>
      </p:sp>
    </p:spTree>
    <p:extLst>
      <p:ext uri="{BB962C8B-B14F-4D97-AF65-F5344CB8AC3E}">
        <p14:creationId xmlns:p14="http://schemas.microsoft.com/office/powerpoint/2010/main" val="2359957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25AEC46-6D54-4EEC-956E-3477AF6588BC}"/>
              </a:ext>
            </a:extLst>
          </p:cNvPr>
          <p:cNvSpPr txBox="1"/>
          <p:nvPr userDrawn="1"/>
        </p:nvSpPr>
        <p:spPr>
          <a:xfrm>
            <a:off x="566887" y="416158"/>
            <a:ext cx="4089993" cy="71061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indent="0" algn="l" defTabSz="456758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800" b="1" dirty="0">
                <a:solidFill>
                  <a:schemeClr val="accent6"/>
                </a:solidFill>
                <a:latin typeface="+mj-lt"/>
                <a:cs typeface="Arial" panose="020B0604020202020204" pitchFamily="34" charset="0"/>
              </a:rPr>
              <a:t>Agenda</a:t>
            </a:r>
          </a:p>
        </p:txBody>
      </p:sp>
      <p:sp>
        <p:nvSpPr>
          <p:cNvPr id="4" name="Text Placeholder 19">
            <a:extLst>
              <a:ext uri="{FF2B5EF4-FFF2-40B4-BE49-F238E27FC236}">
                <a16:creationId xmlns:a16="http://schemas.microsoft.com/office/drawing/2014/main" id="{CD3DA619-C657-4377-909C-6D3A110F550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13652" y="1756549"/>
            <a:ext cx="3914652" cy="361473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  <a:defRPr sz="2000" b="1">
                <a:solidFill>
                  <a:schemeClr val="tx2"/>
                </a:solidFill>
                <a:latin typeface="CVS Health Sans" panose="020B0504020202020204" pitchFamily="34" charset="0"/>
              </a:defRPr>
            </a:lvl1pPr>
            <a:lvl2pPr marL="0" indent="0">
              <a:spcBef>
                <a:spcPts val="0"/>
              </a:spcBef>
              <a:spcAft>
                <a:spcPts val="300"/>
              </a:spcAft>
              <a:buNone/>
              <a:tabLst>
                <a:tab pos="568325" algn="r"/>
                <a:tab pos="1028700" algn="l"/>
              </a:tabLst>
              <a:defRPr sz="1300" b="1">
                <a:solidFill>
                  <a:schemeClr val="tx2"/>
                </a:solidFill>
                <a:latin typeface="CVS Health Sans" panose="020B0504020202020204" pitchFamily="34" charset="0"/>
              </a:defRPr>
            </a:lvl2pPr>
            <a:lvl3pPr marL="1028700" indent="0">
              <a:spcBef>
                <a:spcPts val="0"/>
              </a:spcBef>
              <a:spcAft>
                <a:spcPts val="1800"/>
              </a:spcAft>
              <a:buNone/>
              <a:defRPr sz="1300">
                <a:solidFill>
                  <a:schemeClr val="tx2"/>
                </a:solidFill>
                <a:latin typeface="CVS Health Sans" panose="020B0504020202020204" pitchFamily="34" charset="0"/>
              </a:defRPr>
            </a:lvl3pPr>
            <a:lvl4pPr marL="0" indent="0">
              <a:spcBef>
                <a:spcPts val="0"/>
              </a:spcBef>
              <a:spcAft>
                <a:spcPts val="900"/>
              </a:spcAft>
              <a:buNone/>
              <a:defRPr sz="1300" i="1">
                <a:solidFill>
                  <a:schemeClr val="tx2"/>
                </a:solidFill>
                <a:latin typeface="CVS Health Sans" panose="020B0504020202020204" pitchFamily="34" charset="0"/>
              </a:defRPr>
            </a:lvl4pPr>
            <a:lvl5pPr marL="0" indent="0"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header</a:t>
            </a:r>
          </a:p>
          <a:p>
            <a:pPr lvl="1"/>
            <a:r>
              <a:rPr lang="en-US" dirty="0"/>
              <a:t>Tab to Time then tab to Agenda item</a:t>
            </a:r>
          </a:p>
          <a:p>
            <a:pPr lvl="2"/>
            <a:r>
              <a:rPr lang="en-US" dirty="0"/>
              <a:t>Speaker name and topic</a:t>
            </a:r>
          </a:p>
          <a:p>
            <a:pPr lvl="3"/>
            <a:r>
              <a:rPr lang="en-US" dirty="0"/>
              <a:t>Additional information</a:t>
            </a:r>
          </a:p>
        </p:txBody>
      </p:sp>
      <p:sp>
        <p:nvSpPr>
          <p:cNvPr id="6" name="Text Placeholder 19">
            <a:extLst>
              <a:ext uri="{FF2B5EF4-FFF2-40B4-BE49-F238E27FC236}">
                <a16:creationId xmlns:a16="http://schemas.microsoft.com/office/drawing/2014/main" id="{99D62640-4C2F-4EEE-8702-E19D55A9718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93091" y="1756549"/>
            <a:ext cx="3912531" cy="361473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  <a:defRPr sz="2000" b="1">
                <a:solidFill>
                  <a:schemeClr val="tx2"/>
                </a:solidFill>
                <a:latin typeface="CVS Health Sans" panose="020B0504020202020204" pitchFamily="34" charset="0"/>
              </a:defRPr>
            </a:lvl1pPr>
            <a:lvl2pPr marL="0" indent="0">
              <a:spcBef>
                <a:spcPts val="0"/>
              </a:spcBef>
              <a:spcAft>
                <a:spcPts val="300"/>
              </a:spcAft>
              <a:buNone/>
              <a:tabLst>
                <a:tab pos="568325" algn="r"/>
                <a:tab pos="1028700" algn="l"/>
              </a:tabLst>
              <a:defRPr sz="1300" b="1">
                <a:solidFill>
                  <a:schemeClr val="tx2"/>
                </a:solidFill>
                <a:latin typeface="CVS Health Sans" panose="020B0504020202020204" pitchFamily="34" charset="0"/>
              </a:defRPr>
            </a:lvl2pPr>
            <a:lvl3pPr marL="1028700" indent="0">
              <a:spcBef>
                <a:spcPts val="0"/>
              </a:spcBef>
              <a:spcAft>
                <a:spcPts val="1800"/>
              </a:spcAft>
              <a:buNone/>
              <a:defRPr sz="1300">
                <a:solidFill>
                  <a:schemeClr val="tx2"/>
                </a:solidFill>
                <a:latin typeface="CVS Health Sans" panose="020B0504020202020204" pitchFamily="34" charset="0"/>
              </a:defRPr>
            </a:lvl3pPr>
            <a:lvl4pPr marL="0" indent="0">
              <a:spcBef>
                <a:spcPts val="0"/>
              </a:spcBef>
              <a:spcAft>
                <a:spcPts val="900"/>
              </a:spcAft>
              <a:buNone/>
              <a:defRPr sz="1300" i="1">
                <a:solidFill>
                  <a:schemeClr val="tx2"/>
                </a:solidFill>
                <a:latin typeface="CVS Health Sans" panose="020B0504020202020204" pitchFamily="34" charset="0"/>
              </a:defRPr>
            </a:lvl4pPr>
            <a:lvl5pPr marL="0" indent="0"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header</a:t>
            </a:r>
          </a:p>
          <a:p>
            <a:pPr lvl="1"/>
            <a:r>
              <a:rPr lang="en-US" dirty="0"/>
              <a:t>Tab to Time then tab to Agenda item</a:t>
            </a:r>
          </a:p>
          <a:p>
            <a:pPr lvl="2"/>
            <a:r>
              <a:rPr lang="en-US" dirty="0"/>
              <a:t>Speaker name and topic</a:t>
            </a:r>
          </a:p>
          <a:p>
            <a:pPr lvl="3"/>
            <a:r>
              <a:rPr lang="en-US" dirty="0"/>
              <a:t>Additional information</a:t>
            </a:r>
          </a:p>
        </p:txBody>
      </p:sp>
    </p:spTree>
    <p:extLst>
      <p:ext uri="{BB962C8B-B14F-4D97-AF65-F5344CB8AC3E}">
        <p14:creationId xmlns:p14="http://schemas.microsoft.com/office/powerpoint/2010/main" val="120197868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Content Journ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5">
            <a:extLst>
              <a:ext uri="{FF2B5EF4-FFF2-40B4-BE49-F238E27FC236}">
                <a16:creationId xmlns:a16="http://schemas.microsoft.com/office/drawing/2014/main" id="{DB02E21D-DBEE-4B1A-9194-8C2CA1254B1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 bwMode="ltGray">
          <a:xfrm>
            <a:off x="381001" y="384048"/>
            <a:ext cx="11430000" cy="572306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algn="ctr">
              <a:defRPr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53AD8A8D-470A-42F4-B89F-891AF730A3D2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 bwMode="white">
          <a:xfrm>
            <a:off x="381001" y="3794760"/>
            <a:ext cx="11430000" cy="2312352"/>
          </a:xfrm>
          <a:prstGeom prst="rect">
            <a:avLst/>
          </a:prstGeom>
          <a:solidFill>
            <a:schemeClr val="bg1"/>
          </a:solidFill>
        </p:spPr>
        <p:txBody>
          <a:bodyPr lIns="731520" tIns="292608" rIns="9144000" bIns="365760"/>
          <a:lstStyle>
            <a:lvl1pPr>
              <a:defRPr sz="2000" b="1"/>
            </a:lvl1pPr>
            <a:lvl2pPr marL="0" indent="0">
              <a:buFontTx/>
              <a:buNone/>
              <a:defRPr sz="1600"/>
            </a:lvl2pPr>
          </a:lstStyle>
          <a:p>
            <a:pPr lvl="0"/>
            <a:r>
              <a:rPr lang="en-US" dirty="0"/>
              <a:t>Header</a:t>
            </a:r>
          </a:p>
          <a:p>
            <a:pPr lvl="1"/>
            <a:r>
              <a:rPr lang="en-US" dirty="0"/>
              <a:t>Descriptor text</a:t>
            </a: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F96E2BF7-E62D-4587-9BEA-CECFE858917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 bwMode="gray">
          <a:xfrm>
            <a:off x="3181494" y="4087368"/>
            <a:ext cx="1554480" cy="1647866"/>
          </a:xfrm>
          <a:prstGeom prst="rect">
            <a:avLst/>
          </a:prstGeom>
        </p:spPr>
        <p:txBody>
          <a:bodyPr/>
          <a:lstStyle>
            <a:lvl1pPr>
              <a:defRPr sz="2000" b="1"/>
            </a:lvl1pPr>
            <a:lvl2pPr marL="0" indent="0">
              <a:buFontTx/>
              <a:buNone/>
              <a:defRPr sz="1600"/>
            </a:lvl2pPr>
          </a:lstStyle>
          <a:p>
            <a:pPr lvl="0"/>
            <a:r>
              <a:rPr lang="en-US" dirty="0"/>
              <a:t>Header</a:t>
            </a:r>
          </a:p>
          <a:p>
            <a:pPr lvl="1"/>
            <a:r>
              <a:rPr lang="en-US" dirty="0"/>
              <a:t>Descriptor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482B0A-BFAD-4F7B-83D3-C0737C485A03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 bwMode="gray">
          <a:xfrm>
            <a:off x="5292104" y="4087368"/>
            <a:ext cx="1554480" cy="1647866"/>
          </a:xfrm>
          <a:prstGeom prst="rect">
            <a:avLst/>
          </a:prstGeom>
        </p:spPr>
        <p:txBody>
          <a:bodyPr/>
          <a:lstStyle>
            <a:lvl1pPr>
              <a:defRPr sz="2000" b="1"/>
            </a:lvl1pPr>
            <a:lvl2pPr marL="0" indent="0">
              <a:buFontTx/>
              <a:buNone/>
              <a:defRPr sz="1600"/>
            </a:lvl2pPr>
          </a:lstStyle>
          <a:p>
            <a:pPr lvl="0"/>
            <a:r>
              <a:rPr lang="en-US" dirty="0"/>
              <a:t>Header</a:t>
            </a:r>
          </a:p>
          <a:p>
            <a:pPr lvl="1"/>
            <a:r>
              <a:rPr lang="en-US" dirty="0"/>
              <a:t>Descriptor text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9EABA800-0A4E-4FCE-B7DE-DC5F52FEF817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 bwMode="gray">
          <a:xfrm>
            <a:off x="7410332" y="4087368"/>
            <a:ext cx="1552597" cy="1647866"/>
          </a:xfrm>
          <a:prstGeom prst="rect">
            <a:avLst/>
          </a:prstGeom>
        </p:spPr>
        <p:txBody>
          <a:bodyPr/>
          <a:lstStyle>
            <a:lvl1pPr>
              <a:defRPr sz="2000" b="1"/>
            </a:lvl1pPr>
            <a:lvl2pPr marL="0" indent="0">
              <a:buFontTx/>
              <a:buNone/>
              <a:defRPr sz="1600"/>
            </a:lvl2pPr>
          </a:lstStyle>
          <a:p>
            <a:pPr lvl="0"/>
            <a:r>
              <a:rPr lang="en-US" dirty="0"/>
              <a:t>Header</a:t>
            </a:r>
          </a:p>
          <a:p>
            <a:pPr lvl="1"/>
            <a:r>
              <a:rPr lang="en-US" dirty="0"/>
              <a:t>Descriptor text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653CED7E-535E-4970-81C1-46551B5F340D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 bwMode="gray">
          <a:xfrm>
            <a:off x="9522127" y="4087368"/>
            <a:ext cx="1600200" cy="1647866"/>
          </a:xfrm>
          <a:prstGeom prst="rect">
            <a:avLst/>
          </a:prstGeom>
        </p:spPr>
        <p:txBody>
          <a:bodyPr/>
          <a:lstStyle>
            <a:lvl1pPr>
              <a:defRPr sz="2000" b="1"/>
            </a:lvl1pPr>
            <a:lvl2pPr marL="0" indent="0">
              <a:buFontTx/>
              <a:buNone/>
              <a:defRPr sz="1600"/>
            </a:lvl2pPr>
          </a:lstStyle>
          <a:p>
            <a:pPr lvl="0"/>
            <a:r>
              <a:rPr lang="en-US" dirty="0"/>
              <a:t>Header</a:t>
            </a:r>
          </a:p>
          <a:p>
            <a:pPr lvl="1"/>
            <a:r>
              <a:rPr lang="en-US" dirty="0"/>
              <a:t>Descriptor text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8A76BE-78AB-4609-97E9-57AEDF02D1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 for five column journey layout</a:t>
            </a:r>
          </a:p>
        </p:txBody>
      </p:sp>
      <p:sp>
        <p:nvSpPr>
          <p:cNvPr id="9" name="Text Placeholder 26">
            <a:extLst>
              <a:ext uri="{FF2B5EF4-FFF2-40B4-BE49-F238E27FC236}">
                <a16:creationId xmlns:a16="http://schemas.microsoft.com/office/drawing/2014/main" id="{52373044-8748-48E3-82A3-7A6C0B4FCA9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 bwMode="ltGray">
          <a:xfrm>
            <a:off x="578990" y="1147235"/>
            <a:ext cx="4502150" cy="66357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411493099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ith image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1" y="1"/>
            <a:ext cx="12192000" cy="610711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algn="ctr"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3284C44-CBEF-4F9A-AC72-8990858B0E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ltGray">
          <a:xfrm>
            <a:off x="0" y="0"/>
            <a:ext cx="12192127" cy="6108192"/>
          </a:xfrm>
          <a:solidFill>
            <a:srgbClr val="CC0000">
              <a:alpha val="69804"/>
            </a:srgbClr>
          </a:solidFill>
        </p:spPr>
        <p:txBody>
          <a:bodyPr rIns="0" anchor="ctr"/>
          <a:lstStyle>
            <a:lvl1pPr algn="ctr"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title for divider</a:t>
            </a:r>
          </a:p>
        </p:txBody>
      </p:sp>
      <p:sp>
        <p:nvSpPr>
          <p:cNvPr id="2" name="Rectangle 1"/>
          <p:cNvSpPr/>
          <p:nvPr userDrawn="1"/>
        </p:nvSpPr>
        <p:spPr bwMode="gray">
          <a:xfrm>
            <a:off x="1" y="6261904"/>
            <a:ext cx="4445836" cy="596096"/>
          </a:xfrm>
          <a:prstGeom prst="rect">
            <a:avLst/>
          </a:prstGeom>
          <a:solidFill>
            <a:schemeClr val="bg1"/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dirty="0">
              <a:solidFill>
                <a:schemeClr val="bg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A488A55-A1E3-4589-84A6-891A58FB0678}"/>
              </a:ext>
            </a:extLst>
          </p:cNvPr>
          <p:cNvGrpSpPr/>
          <p:nvPr userDrawn="1"/>
        </p:nvGrpSpPr>
        <p:grpSpPr bwMode="white">
          <a:xfrm>
            <a:off x="5899151" y="2270492"/>
            <a:ext cx="393699" cy="1554480"/>
            <a:chOff x="5897615" y="2231631"/>
            <a:chExt cx="393596" cy="1554480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3CD6507-4329-43F1-9783-C7A1ED84BBC5}"/>
                </a:ext>
              </a:extLst>
            </p:cNvPr>
            <p:cNvCxnSpPr/>
            <p:nvPr/>
          </p:nvCxnSpPr>
          <p:spPr bwMode="white">
            <a:xfrm>
              <a:off x="5897615" y="2231631"/>
              <a:ext cx="393596" cy="0"/>
            </a:xfrm>
            <a:prstGeom prst="line">
              <a:avLst/>
            </a:prstGeom>
            <a:ln w="25400" cmpd="sng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CA169C1-F273-430E-82C8-6CC1089786DA}"/>
                </a:ext>
              </a:extLst>
            </p:cNvPr>
            <p:cNvCxnSpPr/>
            <p:nvPr/>
          </p:nvCxnSpPr>
          <p:spPr bwMode="white">
            <a:xfrm>
              <a:off x="5897615" y="3786111"/>
              <a:ext cx="393596" cy="0"/>
            </a:xfrm>
            <a:prstGeom prst="line">
              <a:avLst/>
            </a:prstGeom>
            <a:ln w="25400" cmpd="sng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9059811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ith image_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1" y="1"/>
            <a:ext cx="12192000" cy="610711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algn="ctr"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3284C44-CBEF-4F9A-AC72-8990858B0E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ltGray">
          <a:xfrm>
            <a:off x="0" y="0"/>
            <a:ext cx="12192127" cy="6108192"/>
          </a:xfrm>
          <a:solidFill>
            <a:schemeClr val="accent6">
              <a:alpha val="69804"/>
            </a:schemeClr>
          </a:solidFill>
        </p:spPr>
        <p:txBody>
          <a:bodyPr rIns="0" anchor="ctr"/>
          <a:lstStyle>
            <a:lvl1pPr algn="ctr"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title for divider</a:t>
            </a:r>
          </a:p>
        </p:txBody>
      </p:sp>
      <p:sp>
        <p:nvSpPr>
          <p:cNvPr id="2" name="Rectangle 1"/>
          <p:cNvSpPr/>
          <p:nvPr userDrawn="1"/>
        </p:nvSpPr>
        <p:spPr bwMode="gray">
          <a:xfrm>
            <a:off x="1" y="6261904"/>
            <a:ext cx="4445836" cy="596096"/>
          </a:xfrm>
          <a:prstGeom prst="rect">
            <a:avLst/>
          </a:prstGeom>
          <a:solidFill>
            <a:schemeClr val="bg1"/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dirty="0">
              <a:solidFill>
                <a:schemeClr val="bg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A488A55-A1E3-4589-84A6-891A58FB0678}"/>
              </a:ext>
            </a:extLst>
          </p:cNvPr>
          <p:cNvGrpSpPr/>
          <p:nvPr userDrawn="1"/>
        </p:nvGrpSpPr>
        <p:grpSpPr bwMode="white">
          <a:xfrm>
            <a:off x="5899151" y="2270492"/>
            <a:ext cx="393699" cy="1554480"/>
            <a:chOff x="5897615" y="2231631"/>
            <a:chExt cx="393596" cy="1554480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3CD6507-4329-43F1-9783-C7A1ED84BBC5}"/>
                </a:ext>
              </a:extLst>
            </p:cNvPr>
            <p:cNvCxnSpPr/>
            <p:nvPr/>
          </p:nvCxnSpPr>
          <p:spPr bwMode="white">
            <a:xfrm>
              <a:off x="5897615" y="2231631"/>
              <a:ext cx="393596" cy="0"/>
            </a:xfrm>
            <a:prstGeom prst="line">
              <a:avLst/>
            </a:prstGeom>
            <a:ln w="25400" cmpd="sng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CA169C1-F273-430E-82C8-6CC1089786DA}"/>
                </a:ext>
              </a:extLst>
            </p:cNvPr>
            <p:cNvCxnSpPr/>
            <p:nvPr/>
          </p:nvCxnSpPr>
          <p:spPr bwMode="white">
            <a:xfrm>
              <a:off x="5897615" y="3786111"/>
              <a:ext cx="393596" cy="0"/>
            </a:xfrm>
            <a:prstGeom prst="line">
              <a:avLst/>
            </a:prstGeom>
            <a:ln w="25400" cmpd="sng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7334570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ith image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1" y="1"/>
            <a:ext cx="12192000" cy="610711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algn="ctr"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3284C44-CBEF-4F9A-AC72-8990858B0E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ltGray">
          <a:xfrm>
            <a:off x="0" y="0"/>
            <a:ext cx="12192127" cy="6108192"/>
          </a:xfrm>
          <a:solidFill>
            <a:srgbClr val="267AC0">
              <a:alpha val="69804"/>
            </a:srgbClr>
          </a:solidFill>
        </p:spPr>
        <p:txBody>
          <a:bodyPr rIns="0" anchor="ctr"/>
          <a:lstStyle>
            <a:lvl1pPr algn="ctr"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title for divider</a:t>
            </a:r>
          </a:p>
        </p:txBody>
      </p:sp>
      <p:sp>
        <p:nvSpPr>
          <p:cNvPr id="2" name="Rectangle 1"/>
          <p:cNvSpPr/>
          <p:nvPr userDrawn="1"/>
        </p:nvSpPr>
        <p:spPr bwMode="gray">
          <a:xfrm>
            <a:off x="1" y="6261904"/>
            <a:ext cx="4445836" cy="596096"/>
          </a:xfrm>
          <a:prstGeom prst="rect">
            <a:avLst/>
          </a:prstGeom>
          <a:solidFill>
            <a:schemeClr val="bg1"/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dirty="0">
              <a:solidFill>
                <a:schemeClr val="bg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A488A55-A1E3-4589-84A6-891A58FB0678}"/>
              </a:ext>
            </a:extLst>
          </p:cNvPr>
          <p:cNvGrpSpPr/>
          <p:nvPr userDrawn="1"/>
        </p:nvGrpSpPr>
        <p:grpSpPr bwMode="white">
          <a:xfrm>
            <a:off x="5899151" y="2270492"/>
            <a:ext cx="393699" cy="1554480"/>
            <a:chOff x="5897615" y="2231631"/>
            <a:chExt cx="393596" cy="1554480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3CD6507-4329-43F1-9783-C7A1ED84BBC5}"/>
                </a:ext>
              </a:extLst>
            </p:cNvPr>
            <p:cNvCxnSpPr/>
            <p:nvPr/>
          </p:nvCxnSpPr>
          <p:spPr bwMode="white">
            <a:xfrm>
              <a:off x="5897615" y="2231631"/>
              <a:ext cx="393596" cy="0"/>
            </a:xfrm>
            <a:prstGeom prst="line">
              <a:avLst/>
            </a:prstGeom>
            <a:ln w="25400" cmpd="sng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CA169C1-F273-430E-82C8-6CC1089786DA}"/>
                </a:ext>
              </a:extLst>
            </p:cNvPr>
            <p:cNvCxnSpPr/>
            <p:nvPr/>
          </p:nvCxnSpPr>
          <p:spPr bwMode="white">
            <a:xfrm>
              <a:off x="5897615" y="3786111"/>
              <a:ext cx="393596" cy="0"/>
            </a:xfrm>
            <a:prstGeom prst="line">
              <a:avLst/>
            </a:prstGeom>
            <a:ln w="25400" cmpd="sng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7999466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left red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384148" y="384048"/>
            <a:ext cx="11432977" cy="5724144"/>
          </a:xfrm>
          <a:solidFill>
            <a:schemeClr val="bg1">
              <a:lumMod val="75000"/>
            </a:schemeClr>
          </a:solidFill>
        </p:spPr>
        <p:txBody>
          <a:bodyPr rIns="228600"/>
          <a:lstStyle>
            <a:lvl1pPr algn="r"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777442" y="0"/>
            <a:ext cx="5318557" cy="5724144"/>
          </a:xfrm>
          <a:solidFill>
            <a:srgbClr val="CC0000">
              <a:alpha val="74902"/>
            </a:srgbClr>
          </a:solidFill>
        </p:spPr>
        <p:txBody>
          <a:bodyPr lIns="566928" tIns="822960" rIns="91440" bIns="182880" anchor="t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1344518" y="2103120"/>
            <a:ext cx="4115872" cy="3154680"/>
          </a:xfrm>
        </p:spPr>
        <p:txBody>
          <a:bodyPr/>
          <a:lstStyle>
            <a:lvl1pPr>
              <a:defRPr sz="1600" cap="none" baseline="0">
                <a:solidFill>
                  <a:schemeClr val="bg1"/>
                </a:solidFill>
              </a:defRPr>
            </a:lvl1pPr>
            <a:lvl2pPr marL="171450" indent="-171450">
              <a:defRPr sz="1600">
                <a:solidFill>
                  <a:schemeClr val="bg1"/>
                </a:solidFill>
              </a:defRPr>
            </a:lvl2pPr>
            <a:lvl3pPr marL="347663" indent="-176213">
              <a:spcBef>
                <a:spcPts val="600"/>
              </a:spcBef>
              <a:buFont typeface="Arial" panose="020B0604020202020204" pitchFamily="34" charset="0"/>
              <a:buChar char="–"/>
              <a:defRPr sz="1600">
                <a:solidFill>
                  <a:schemeClr val="bg1"/>
                </a:solidFill>
              </a:defRPr>
            </a:lvl3pPr>
            <a:lvl4pPr marL="509588" indent="-161925">
              <a:spcBef>
                <a:spcPts val="600"/>
              </a:spcBef>
              <a:defRPr sz="1600">
                <a:solidFill>
                  <a:schemeClr val="bg1"/>
                </a:solidFill>
              </a:defRPr>
            </a:lvl4pPr>
            <a:lvl5pPr marL="682625" indent="-173038">
              <a:spcBef>
                <a:spcPts val="600"/>
              </a:spcBef>
              <a:defRPr sz="1600">
                <a:solidFill>
                  <a:schemeClr val="bg1"/>
                </a:solidFill>
              </a:defRPr>
            </a:lvl5pPr>
            <a:lvl6pPr marL="857250" indent="-174625">
              <a:defRPr>
                <a:solidFill>
                  <a:schemeClr val="bg1"/>
                </a:solidFill>
              </a:defRPr>
            </a:lvl6pPr>
            <a:lvl7pPr marL="1030288" indent="-173038">
              <a:spcBef>
                <a:spcPts val="600"/>
              </a:spcBef>
              <a:buFont typeface="Arial" panose="020B0604020202020204" pitchFamily="34" charset="0"/>
              <a:buChar char="–"/>
              <a:defRPr sz="1600" baseline="0">
                <a:solidFill>
                  <a:schemeClr val="bg1"/>
                </a:solidFill>
              </a:defRPr>
            </a:lvl7pPr>
            <a:lvl8pPr marL="1203325" indent="-174625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8pPr>
            <a:lvl9pPr marL="1377950" indent="-174625">
              <a:spcBef>
                <a:spcPts val="600"/>
              </a:spcBef>
              <a:buFont typeface="Arial" panose="020B0604020202020204" pitchFamily="34" charset="0"/>
              <a:buChar char="–"/>
              <a:defRPr sz="1600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Body text</a:t>
            </a:r>
          </a:p>
          <a:p>
            <a:pPr lvl="1"/>
            <a:r>
              <a:rPr lang="en-US" dirty="0"/>
              <a:t>First-level bullet</a:t>
            </a:r>
          </a:p>
          <a:p>
            <a:pPr lvl="2"/>
            <a:r>
              <a:rPr lang="en-US" dirty="0"/>
              <a:t>Second-level bullet</a:t>
            </a:r>
          </a:p>
          <a:p>
            <a:pPr lvl="3"/>
            <a:r>
              <a:rPr lang="en-US" dirty="0"/>
              <a:t>Third-level bullet</a:t>
            </a:r>
          </a:p>
          <a:p>
            <a:pPr lvl="4"/>
            <a:r>
              <a:rPr lang="en-US" dirty="0"/>
              <a:t>Fourth-level bullet</a:t>
            </a:r>
          </a:p>
          <a:p>
            <a:pPr lvl="5"/>
            <a:r>
              <a:rPr lang="en-US" dirty="0"/>
              <a:t>Fifth-level bullet</a:t>
            </a:r>
          </a:p>
          <a:p>
            <a:pPr lvl="6"/>
            <a:r>
              <a:rPr lang="en-US" dirty="0"/>
              <a:t>Sixth-level bullet</a:t>
            </a:r>
          </a:p>
          <a:p>
            <a:pPr lvl="7"/>
            <a:r>
              <a:rPr lang="en-US" dirty="0"/>
              <a:t>Seventh-level bullet</a:t>
            </a:r>
          </a:p>
          <a:p>
            <a:pPr lvl="8"/>
            <a:r>
              <a:rPr lang="en-US" dirty="0"/>
              <a:t>Eighth-level bullet</a:t>
            </a:r>
          </a:p>
        </p:txBody>
      </p:sp>
    </p:spTree>
    <p:extLst>
      <p:ext uri="{BB962C8B-B14F-4D97-AF65-F5344CB8AC3E}">
        <p14:creationId xmlns:p14="http://schemas.microsoft.com/office/powerpoint/2010/main" val="744939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right red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384148" y="384048"/>
            <a:ext cx="11432977" cy="5724144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231775" indent="0" algn="l"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0" y="0"/>
            <a:ext cx="5323194" cy="5724144"/>
          </a:xfrm>
          <a:solidFill>
            <a:srgbClr val="CC0000">
              <a:alpha val="74902"/>
            </a:srgbClr>
          </a:solidFill>
        </p:spPr>
        <p:txBody>
          <a:bodyPr lIns="566928" tIns="822960" rIns="91440" bIns="182880" anchor="t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6667712" y="2103120"/>
            <a:ext cx="4115872" cy="3154680"/>
          </a:xfrm>
        </p:spPr>
        <p:txBody>
          <a:bodyPr/>
          <a:lstStyle>
            <a:lvl1pPr>
              <a:defRPr sz="1600" cap="none" baseline="0">
                <a:solidFill>
                  <a:schemeClr val="bg1"/>
                </a:solidFill>
              </a:defRPr>
            </a:lvl1pPr>
            <a:lvl2pPr marL="171450" indent="-171450">
              <a:defRPr sz="1600">
                <a:solidFill>
                  <a:schemeClr val="bg1"/>
                </a:solidFill>
              </a:defRPr>
            </a:lvl2pPr>
            <a:lvl3pPr marL="347663" indent="-176213">
              <a:spcBef>
                <a:spcPts val="600"/>
              </a:spcBef>
              <a:buFont typeface="Arial" panose="020B0604020202020204" pitchFamily="34" charset="0"/>
              <a:buChar char="–"/>
              <a:defRPr sz="1600">
                <a:solidFill>
                  <a:schemeClr val="bg1"/>
                </a:solidFill>
              </a:defRPr>
            </a:lvl3pPr>
            <a:lvl4pPr marL="509588" indent="-161925">
              <a:spcBef>
                <a:spcPts val="600"/>
              </a:spcBef>
              <a:defRPr sz="1600">
                <a:solidFill>
                  <a:schemeClr val="bg1"/>
                </a:solidFill>
              </a:defRPr>
            </a:lvl4pPr>
            <a:lvl5pPr marL="682625" indent="-173038">
              <a:spcBef>
                <a:spcPts val="600"/>
              </a:spcBef>
              <a:defRPr sz="1600">
                <a:solidFill>
                  <a:schemeClr val="bg1"/>
                </a:solidFill>
              </a:defRPr>
            </a:lvl5pPr>
            <a:lvl6pPr marL="857250" indent="-174625">
              <a:defRPr>
                <a:solidFill>
                  <a:schemeClr val="bg1"/>
                </a:solidFill>
              </a:defRPr>
            </a:lvl6pPr>
            <a:lvl7pPr marL="1030288" indent="-173038">
              <a:spcBef>
                <a:spcPts val="600"/>
              </a:spcBef>
              <a:buFont typeface="Arial" panose="020B0604020202020204" pitchFamily="34" charset="0"/>
              <a:buChar char="–"/>
              <a:defRPr sz="1600" baseline="0">
                <a:solidFill>
                  <a:schemeClr val="bg1"/>
                </a:solidFill>
              </a:defRPr>
            </a:lvl7pPr>
            <a:lvl8pPr marL="1203325" indent="-174625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8pPr>
            <a:lvl9pPr marL="1377950" indent="-174625">
              <a:spcBef>
                <a:spcPts val="600"/>
              </a:spcBef>
              <a:buFont typeface="Arial" panose="020B0604020202020204" pitchFamily="34" charset="0"/>
              <a:buChar char="–"/>
              <a:defRPr sz="1600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Body text</a:t>
            </a:r>
          </a:p>
          <a:p>
            <a:pPr lvl="1"/>
            <a:r>
              <a:rPr lang="en-US" dirty="0"/>
              <a:t>First-level bullet</a:t>
            </a:r>
          </a:p>
          <a:p>
            <a:pPr lvl="2"/>
            <a:r>
              <a:rPr lang="en-US" dirty="0"/>
              <a:t>Second-level bullet</a:t>
            </a:r>
          </a:p>
          <a:p>
            <a:pPr lvl="3"/>
            <a:r>
              <a:rPr lang="en-US" dirty="0"/>
              <a:t>Third-level bullet</a:t>
            </a:r>
          </a:p>
          <a:p>
            <a:pPr lvl="4"/>
            <a:r>
              <a:rPr lang="en-US" dirty="0"/>
              <a:t>Fourth-level bullet</a:t>
            </a:r>
          </a:p>
          <a:p>
            <a:pPr lvl="5"/>
            <a:r>
              <a:rPr lang="en-US" dirty="0"/>
              <a:t>Fifth-level bullet</a:t>
            </a:r>
          </a:p>
          <a:p>
            <a:pPr lvl="6"/>
            <a:r>
              <a:rPr lang="en-US" dirty="0"/>
              <a:t>Sixth-level bullet</a:t>
            </a:r>
          </a:p>
          <a:p>
            <a:pPr lvl="7"/>
            <a:r>
              <a:rPr lang="en-US" dirty="0"/>
              <a:t>Seventh-level bullet</a:t>
            </a:r>
          </a:p>
          <a:p>
            <a:pPr lvl="8"/>
            <a:r>
              <a:rPr lang="en-US" dirty="0"/>
              <a:t>Eighth-level bullet</a:t>
            </a:r>
          </a:p>
        </p:txBody>
      </p:sp>
    </p:spTree>
    <p:extLst>
      <p:ext uri="{BB962C8B-B14F-4D97-AF65-F5344CB8AC3E}">
        <p14:creationId xmlns:p14="http://schemas.microsoft.com/office/powerpoint/2010/main" val="20175884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left whit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384148" y="384048"/>
            <a:ext cx="11432977" cy="5724144"/>
          </a:xfrm>
          <a:solidFill>
            <a:schemeClr val="bg1">
              <a:lumMod val="75000"/>
            </a:schemeClr>
          </a:solidFill>
        </p:spPr>
        <p:txBody>
          <a:bodyPr rIns="228600"/>
          <a:lstStyle>
            <a:lvl1pPr algn="r"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14F5350-F856-4CE2-860F-786930069D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7442" y="0"/>
            <a:ext cx="5318557" cy="5724144"/>
          </a:xfrm>
          <a:solidFill>
            <a:srgbClr val="FFFFFF">
              <a:alpha val="89804"/>
            </a:srgbClr>
          </a:solidFill>
        </p:spPr>
        <p:txBody>
          <a:bodyPr lIns="566928" tIns="822960" rIns="91440" bIns="182880" anchor="t">
            <a:no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E6F7246-B09D-4869-8C9B-A9C60AC998DF}"/>
              </a:ext>
            </a:extLst>
          </p:cNvPr>
          <p:cNvSpPr>
            <a:spLocks noGrp="1"/>
          </p:cNvSpPr>
          <p:nvPr>
            <p:ph idx="1" hasCustomPrompt="1"/>
          </p:nvPr>
        </p:nvSpPr>
        <p:spPr bwMode="gray">
          <a:xfrm>
            <a:off x="1344518" y="2103120"/>
            <a:ext cx="4115872" cy="3154680"/>
          </a:xfrm>
        </p:spPr>
        <p:txBody>
          <a:bodyPr/>
          <a:lstStyle>
            <a:lvl1pPr>
              <a:defRPr sz="1600" cap="none" baseline="0">
                <a:solidFill>
                  <a:schemeClr val="tx2"/>
                </a:solidFill>
              </a:defRPr>
            </a:lvl1pPr>
            <a:lvl2pPr marL="171450" indent="-171450">
              <a:defRPr sz="1600">
                <a:solidFill>
                  <a:schemeClr val="tx2"/>
                </a:solidFill>
              </a:defRPr>
            </a:lvl2pPr>
            <a:lvl3pPr marL="347663" indent="-176213">
              <a:spcBef>
                <a:spcPts val="600"/>
              </a:spcBef>
              <a:buFont typeface="Arial" panose="020B0604020202020204" pitchFamily="34" charset="0"/>
              <a:buChar char="–"/>
              <a:defRPr sz="1600">
                <a:solidFill>
                  <a:schemeClr val="tx2"/>
                </a:solidFill>
              </a:defRPr>
            </a:lvl3pPr>
            <a:lvl4pPr marL="509588" indent="-161925">
              <a:spcBef>
                <a:spcPts val="600"/>
              </a:spcBef>
              <a:defRPr sz="1600">
                <a:solidFill>
                  <a:schemeClr val="tx2"/>
                </a:solidFill>
              </a:defRPr>
            </a:lvl4pPr>
            <a:lvl5pPr marL="682625" indent="-173038">
              <a:spcBef>
                <a:spcPts val="600"/>
              </a:spcBef>
              <a:defRPr sz="1600">
                <a:solidFill>
                  <a:schemeClr val="tx2"/>
                </a:solidFill>
              </a:defRPr>
            </a:lvl5pPr>
            <a:lvl6pPr marL="857250" indent="-174625">
              <a:defRPr>
                <a:solidFill>
                  <a:schemeClr val="tx2"/>
                </a:solidFill>
              </a:defRPr>
            </a:lvl6pPr>
            <a:lvl7pPr marL="1030288" indent="-173038">
              <a:spcBef>
                <a:spcPts val="600"/>
              </a:spcBef>
              <a:buFont typeface="Arial" panose="020B0604020202020204" pitchFamily="34" charset="0"/>
              <a:buChar char="–"/>
              <a:defRPr sz="1600" baseline="0">
                <a:solidFill>
                  <a:schemeClr val="tx2"/>
                </a:solidFill>
              </a:defRPr>
            </a:lvl7pPr>
            <a:lvl8pPr marL="1203325" indent="-174625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</a:defRPr>
            </a:lvl8pPr>
            <a:lvl9pPr marL="1377950" indent="-174625">
              <a:spcBef>
                <a:spcPts val="600"/>
              </a:spcBef>
              <a:buFont typeface="Arial" panose="020B0604020202020204" pitchFamily="34" charset="0"/>
              <a:buChar char="–"/>
              <a:defRPr sz="1600" baseline="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/>
              <a:t>Body text</a:t>
            </a:r>
          </a:p>
          <a:p>
            <a:pPr lvl="1"/>
            <a:r>
              <a:rPr lang="en-US" dirty="0"/>
              <a:t>First-level bullet</a:t>
            </a:r>
          </a:p>
          <a:p>
            <a:pPr lvl="2"/>
            <a:r>
              <a:rPr lang="en-US" dirty="0"/>
              <a:t>Second-level bullet</a:t>
            </a:r>
          </a:p>
          <a:p>
            <a:pPr lvl="3"/>
            <a:r>
              <a:rPr lang="en-US" dirty="0"/>
              <a:t>Third-level bullet</a:t>
            </a:r>
          </a:p>
          <a:p>
            <a:pPr lvl="4"/>
            <a:r>
              <a:rPr lang="en-US" dirty="0"/>
              <a:t>Fourth-level bullet</a:t>
            </a:r>
          </a:p>
          <a:p>
            <a:pPr lvl="5"/>
            <a:r>
              <a:rPr lang="en-US" dirty="0"/>
              <a:t>Fifth-level bullet</a:t>
            </a:r>
          </a:p>
          <a:p>
            <a:pPr lvl="6"/>
            <a:r>
              <a:rPr lang="en-US" dirty="0"/>
              <a:t>Sixth-level bullet</a:t>
            </a:r>
          </a:p>
          <a:p>
            <a:pPr lvl="7"/>
            <a:r>
              <a:rPr lang="en-US" dirty="0"/>
              <a:t>Seventh-level bullet</a:t>
            </a:r>
          </a:p>
          <a:p>
            <a:pPr lvl="8"/>
            <a:r>
              <a:rPr lang="en-US" dirty="0"/>
              <a:t>Eighth-level bullet</a:t>
            </a:r>
          </a:p>
        </p:txBody>
      </p:sp>
    </p:spTree>
    <p:extLst>
      <p:ext uri="{BB962C8B-B14F-4D97-AF65-F5344CB8AC3E}">
        <p14:creationId xmlns:p14="http://schemas.microsoft.com/office/powerpoint/2010/main" val="34700392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right whit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384148" y="384048"/>
            <a:ext cx="11432977" cy="5724144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231775" indent="0" algn="l"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9C3F36B-0F1A-484C-8F09-926368436F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0"/>
            <a:ext cx="5323194" cy="5724144"/>
          </a:xfrm>
          <a:solidFill>
            <a:srgbClr val="FFFFFF">
              <a:alpha val="89804"/>
            </a:srgbClr>
          </a:solidFill>
        </p:spPr>
        <p:txBody>
          <a:bodyPr lIns="566928" tIns="822960" rIns="91440" bIns="182880" anchor="t">
            <a:no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A61B317-D052-42DC-B060-76B6BFFAACD5}"/>
              </a:ext>
            </a:extLst>
          </p:cNvPr>
          <p:cNvSpPr>
            <a:spLocks noGrp="1"/>
          </p:cNvSpPr>
          <p:nvPr>
            <p:ph idx="1" hasCustomPrompt="1"/>
          </p:nvPr>
        </p:nvSpPr>
        <p:spPr bwMode="gray">
          <a:xfrm>
            <a:off x="6667712" y="2103120"/>
            <a:ext cx="4115872" cy="3154680"/>
          </a:xfrm>
        </p:spPr>
        <p:txBody>
          <a:bodyPr/>
          <a:lstStyle>
            <a:lvl1pPr>
              <a:defRPr sz="1600" cap="none" baseline="0">
                <a:solidFill>
                  <a:schemeClr val="tx2"/>
                </a:solidFill>
              </a:defRPr>
            </a:lvl1pPr>
            <a:lvl2pPr marL="171450" indent="-171450">
              <a:defRPr sz="1600">
                <a:solidFill>
                  <a:schemeClr val="tx2"/>
                </a:solidFill>
              </a:defRPr>
            </a:lvl2pPr>
            <a:lvl3pPr marL="347663" indent="-176213">
              <a:spcBef>
                <a:spcPts val="600"/>
              </a:spcBef>
              <a:buFont typeface="Arial" panose="020B0604020202020204" pitchFamily="34" charset="0"/>
              <a:buChar char="–"/>
              <a:defRPr sz="1600">
                <a:solidFill>
                  <a:schemeClr val="tx2"/>
                </a:solidFill>
              </a:defRPr>
            </a:lvl3pPr>
            <a:lvl4pPr marL="509588" indent="-161925">
              <a:spcBef>
                <a:spcPts val="600"/>
              </a:spcBef>
              <a:defRPr sz="1600">
                <a:solidFill>
                  <a:schemeClr val="tx2"/>
                </a:solidFill>
              </a:defRPr>
            </a:lvl4pPr>
            <a:lvl5pPr marL="682625" indent="-173038">
              <a:spcBef>
                <a:spcPts val="600"/>
              </a:spcBef>
              <a:defRPr sz="1600">
                <a:solidFill>
                  <a:schemeClr val="tx2"/>
                </a:solidFill>
              </a:defRPr>
            </a:lvl5pPr>
            <a:lvl6pPr marL="857250" indent="-174625">
              <a:defRPr>
                <a:solidFill>
                  <a:schemeClr val="tx2"/>
                </a:solidFill>
              </a:defRPr>
            </a:lvl6pPr>
            <a:lvl7pPr marL="1030288" indent="-173038">
              <a:spcBef>
                <a:spcPts val="600"/>
              </a:spcBef>
              <a:buFont typeface="Arial" panose="020B0604020202020204" pitchFamily="34" charset="0"/>
              <a:buChar char="–"/>
              <a:defRPr sz="1600" baseline="0">
                <a:solidFill>
                  <a:schemeClr val="tx2"/>
                </a:solidFill>
              </a:defRPr>
            </a:lvl7pPr>
            <a:lvl8pPr marL="1203325" indent="-174625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</a:defRPr>
            </a:lvl8pPr>
            <a:lvl9pPr marL="1377950" indent="-174625">
              <a:spcBef>
                <a:spcPts val="600"/>
              </a:spcBef>
              <a:buFont typeface="Arial" panose="020B0604020202020204" pitchFamily="34" charset="0"/>
              <a:buChar char="–"/>
              <a:defRPr sz="1600" baseline="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/>
              <a:t>Body text</a:t>
            </a:r>
          </a:p>
          <a:p>
            <a:pPr lvl="1"/>
            <a:r>
              <a:rPr lang="en-US" dirty="0"/>
              <a:t>First-level bullet</a:t>
            </a:r>
          </a:p>
          <a:p>
            <a:pPr lvl="2"/>
            <a:r>
              <a:rPr lang="en-US" dirty="0"/>
              <a:t>Second-level bullet</a:t>
            </a:r>
          </a:p>
          <a:p>
            <a:pPr lvl="3"/>
            <a:r>
              <a:rPr lang="en-US" dirty="0"/>
              <a:t>Third-level bullet</a:t>
            </a:r>
          </a:p>
          <a:p>
            <a:pPr lvl="4"/>
            <a:r>
              <a:rPr lang="en-US" dirty="0"/>
              <a:t>Fourth-level bullet</a:t>
            </a:r>
          </a:p>
          <a:p>
            <a:pPr lvl="5"/>
            <a:r>
              <a:rPr lang="en-US" dirty="0"/>
              <a:t>Fifth-level bullet</a:t>
            </a:r>
          </a:p>
          <a:p>
            <a:pPr lvl="6"/>
            <a:r>
              <a:rPr lang="en-US" dirty="0"/>
              <a:t>Sixth-level bullet</a:t>
            </a:r>
          </a:p>
          <a:p>
            <a:pPr lvl="7"/>
            <a:r>
              <a:rPr lang="en-US" dirty="0"/>
              <a:t>Seventh-level bullet</a:t>
            </a:r>
          </a:p>
          <a:p>
            <a:pPr lvl="8"/>
            <a:r>
              <a:rPr lang="en-US" dirty="0"/>
              <a:t>Eighth-level bullet</a:t>
            </a:r>
          </a:p>
        </p:txBody>
      </p:sp>
    </p:spTree>
    <p:extLst>
      <p:ext uri="{BB962C8B-B14F-4D97-AF65-F5344CB8AC3E}">
        <p14:creationId xmlns:p14="http://schemas.microsoft.com/office/powerpoint/2010/main" val="41109511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left blu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5"/>
          <p:cNvSpPr>
            <a:spLocks noGrp="1"/>
          </p:cNvSpPr>
          <p:nvPr>
            <p:ph type="pic" sz="quarter" idx="15"/>
          </p:nvPr>
        </p:nvSpPr>
        <p:spPr bwMode="ltGray">
          <a:xfrm>
            <a:off x="384148" y="384048"/>
            <a:ext cx="11432977" cy="572414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rIns="228600"/>
          <a:lstStyle>
            <a:lvl1pPr algn="r"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EB3AA7B-BFA1-4F3B-8433-5B996FE110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ltGray">
          <a:xfrm>
            <a:off x="777442" y="0"/>
            <a:ext cx="5318557" cy="5724144"/>
          </a:xfrm>
          <a:solidFill>
            <a:srgbClr val="267AC0">
              <a:alpha val="85098"/>
            </a:srgbClr>
          </a:solidFill>
        </p:spPr>
        <p:txBody>
          <a:bodyPr lIns="566928" tIns="822960" rIns="91440" bIns="182880" anchor="t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7D4864B-4462-4B16-A8C6-1DC8862069AA}"/>
              </a:ext>
            </a:extLst>
          </p:cNvPr>
          <p:cNvSpPr>
            <a:spLocks noGrp="1"/>
          </p:cNvSpPr>
          <p:nvPr>
            <p:ph idx="1" hasCustomPrompt="1"/>
          </p:nvPr>
        </p:nvSpPr>
        <p:spPr bwMode="gray">
          <a:xfrm>
            <a:off x="1344518" y="2103120"/>
            <a:ext cx="4115872" cy="3154680"/>
          </a:xfrm>
          <a:prstGeom prst="rect">
            <a:avLst/>
          </a:prstGeom>
        </p:spPr>
        <p:txBody>
          <a:bodyPr/>
          <a:lstStyle>
            <a:lvl1pPr>
              <a:defRPr sz="1600" cap="none" baseline="0">
                <a:solidFill>
                  <a:schemeClr val="bg1"/>
                </a:solidFill>
              </a:defRPr>
            </a:lvl1pPr>
            <a:lvl2pPr marL="171450" indent="-171450">
              <a:defRPr sz="1600">
                <a:solidFill>
                  <a:schemeClr val="bg1"/>
                </a:solidFill>
              </a:defRPr>
            </a:lvl2pPr>
            <a:lvl3pPr marL="347663" indent="-176213">
              <a:spcBef>
                <a:spcPts val="600"/>
              </a:spcBef>
              <a:buFont typeface="Arial" panose="020B0604020202020204" pitchFamily="34" charset="0"/>
              <a:buChar char="–"/>
              <a:defRPr sz="1600">
                <a:solidFill>
                  <a:schemeClr val="bg1"/>
                </a:solidFill>
              </a:defRPr>
            </a:lvl3pPr>
            <a:lvl4pPr marL="509588" indent="-161925">
              <a:spcBef>
                <a:spcPts val="600"/>
              </a:spcBef>
              <a:defRPr sz="1600">
                <a:solidFill>
                  <a:schemeClr val="bg1"/>
                </a:solidFill>
              </a:defRPr>
            </a:lvl4pPr>
            <a:lvl5pPr marL="682625" indent="-173038">
              <a:spcBef>
                <a:spcPts val="600"/>
              </a:spcBef>
              <a:defRPr sz="1600">
                <a:solidFill>
                  <a:schemeClr val="bg1"/>
                </a:solidFill>
              </a:defRPr>
            </a:lvl5pPr>
            <a:lvl6pPr marL="857250" indent="-174625">
              <a:defRPr>
                <a:solidFill>
                  <a:schemeClr val="bg1"/>
                </a:solidFill>
              </a:defRPr>
            </a:lvl6pPr>
            <a:lvl7pPr marL="1030288" indent="-173038">
              <a:spcBef>
                <a:spcPts val="600"/>
              </a:spcBef>
              <a:buFont typeface="Arial" panose="020B0604020202020204" pitchFamily="34" charset="0"/>
              <a:buChar char="–"/>
              <a:defRPr sz="1600" baseline="0">
                <a:solidFill>
                  <a:schemeClr val="bg1"/>
                </a:solidFill>
              </a:defRPr>
            </a:lvl7pPr>
            <a:lvl8pPr marL="1203325" indent="-174625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8pPr>
            <a:lvl9pPr marL="1377950" indent="-174625">
              <a:spcBef>
                <a:spcPts val="600"/>
              </a:spcBef>
              <a:buFont typeface="Arial" panose="020B0604020202020204" pitchFamily="34" charset="0"/>
              <a:buChar char="–"/>
              <a:defRPr sz="1600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Body text</a:t>
            </a:r>
          </a:p>
          <a:p>
            <a:pPr lvl="1"/>
            <a:r>
              <a:rPr lang="en-US" dirty="0"/>
              <a:t>First-level bullet</a:t>
            </a:r>
          </a:p>
          <a:p>
            <a:pPr lvl="2"/>
            <a:r>
              <a:rPr lang="en-US" dirty="0"/>
              <a:t>Second-level bullet</a:t>
            </a:r>
          </a:p>
          <a:p>
            <a:pPr lvl="3"/>
            <a:r>
              <a:rPr lang="en-US" dirty="0"/>
              <a:t>Third-level bullet</a:t>
            </a:r>
          </a:p>
          <a:p>
            <a:pPr lvl="4"/>
            <a:r>
              <a:rPr lang="en-US" dirty="0"/>
              <a:t>Fourth-level bullet</a:t>
            </a:r>
          </a:p>
          <a:p>
            <a:pPr lvl="5"/>
            <a:r>
              <a:rPr lang="en-US" dirty="0"/>
              <a:t>Fifth-level bullet</a:t>
            </a:r>
          </a:p>
          <a:p>
            <a:pPr lvl="6"/>
            <a:r>
              <a:rPr lang="en-US" dirty="0"/>
              <a:t>Sixth-level bullet</a:t>
            </a:r>
          </a:p>
          <a:p>
            <a:pPr lvl="7"/>
            <a:r>
              <a:rPr lang="en-US" dirty="0"/>
              <a:t>Seventh-level bullet</a:t>
            </a:r>
          </a:p>
          <a:p>
            <a:pPr lvl="8"/>
            <a:r>
              <a:rPr lang="en-US" dirty="0"/>
              <a:t>Eighth-level bullet</a:t>
            </a:r>
          </a:p>
        </p:txBody>
      </p:sp>
    </p:spTree>
    <p:extLst>
      <p:ext uri="{BB962C8B-B14F-4D97-AF65-F5344CB8AC3E}">
        <p14:creationId xmlns:p14="http://schemas.microsoft.com/office/powerpoint/2010/main" val="1127455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right blu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5"/>
          <p:cNvSpPr>
            <a:spLocks noGrp="1"/>
          </p:cNvSpPr>
          <p:nvPr>
            <p:ph type="pic" sz="quarter" idx="15"/>
          </p:nvPr>
        </p:nvSpPr>
        <p:spPr bwMode="ltGray">
          <a:xfrm>
            <a:off x="384148" y="384048"/>
            <a:ext cx="11432977" cy="572414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231775" indent="0" algn="l"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3148CBB-91E1-498A-B884-AECB778C00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ltGray">
          <a:xfrm>
            <a:off x="6096000" y="0"/>
            <a:ext cx="5323194" cy="5724144"/>
          </a:xfrm>
          <a:solidFill>
            <a:srgbClr val="267AC0">
              <a:alpha val="85098"/>
            </a:srgbClr>
          </a:solidFill>
        </p:spPr>
        <p:txBody>
          <a:bodyPr lIns="566928" tIns="822960" rIns="91440" bIns="182880" anchor="t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F62E717-3D00-4196-812F-72CF9487567D}"/>
              </a:ext>
            </a:extLst>
          </p:cNvPr>
          <p:cNvSpPr>
            <a:spLocks noGrp="1"/>
          </p:cNvSpPr>
          <p:nvPr>
            <p:ph idx="1" hasCustomPrompt="1"/>
          </p:nvPr>
        </p:nvSpPr>
        <p:spPr bwMode="gray">
          <a:xfrm>
            <a:off x="6667712" y="2103120"/>
            <a:ext cx="4115872" cy="3154680"/>
          </a:xfrm>
          <a:prstGeom prst="rect">
            <a:avLst/>
          </a:prstGeom>
        </p:spPr>
        <p:txBody>
          <a:bodyPr/>
          <a:lstStyle>
            <a:lvl1pPr>
              <a:defRPr sz="1600" cap="none" baseline="0">
                <a:solidFill>
                  <a:schemeClr val="bg1"/>
                </a:solidFill>
              </a:defRPr>
            </a:lvl1pPr>
            <a:lvl2pPr marL="171450" indent="-171450">
              <a:defRPr sz="1600">
                <a:solidFill>
                  <a:schemeClr val="bg1"/>
                </a:solidFill>
              </a:defRPr>
            </a:lvl2pPr>
            <a:lvl3pPr marL="347663" indent="-176213">
              <a:spcBef>
                <a:spcPts val="600"/>
              </a:spcBef>
              <a:buFont typeface="Arial" panose="020B0604020202020204" pitchFamily="34" charset="0"/>
              <a:buChar char="–"/>
              <a:defRPr sz="1600">
                <a:solidFill>
                  <a:schemeClr val="bg1"/>
                </a:solidFill>
              </a:defRPr>
            </a:lvl3pPr>
            <a:lvl4pPr marL="509588" indent="-161925">
              <a:spcBef>
                <a:spcPts val="600"/>
              </a:spcBef>
              <a:defRPr sz="1600">
                <a:solidFill>
                  <a:schemeClr val="bg1"/>
                </a:solidFill>
              </a:defRPr>
            </a:lvl4pPr>
            <a:lvl5pPr marL="682625" indent="-173038">
              <a:spcBef>
                <a:spcPts val="600"/>
              </a:spcBef>
              <a:defRPr sz="1600">
                <a:solidFill>
                  <a:schemeClr val="bg1"/>
                </a:solidFill>
              </a:defRPr>
            </a:lvl5pPr>
            <a:lvl6pPr marL="857250" indent="-174625">
              <a:defRPr>
                <a:solidFill>
                  <a:schemeClr val="bg1"/>
                </a:solidFill>
              </a:defRPr>
            </a:lvl6pPr>
            <a:lvl7pPr marL="1030288" indent="-173038">
              <a:spcBef>
                <a:spcPts val="600"/>
              </a:spcBef>
              <a:buFont typeface="Arial" panose="020B0604020202020204" pitchFamily="34" charset="0"/>
              <a:buChar char="–"/>
              <a:defRPr sz="1600" baseline="0">
                <a:solidFill>
                  <a:schemeClr val="bg1"/>
                </a:solidFill>
              </a:defRPr>
            </a:lvl7pPr>
            <a:lvl8pPr marL="1203325" indent="-174625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8pPr>
            <a:lvl9pPr marL="1377950" indent="-174625">
              <a:spcBef>
                <a:spcPts val="600"/>
              </a:spcBef>
              <a:buFont typeface="Arial" panose="020B0604020202020204" pitchFamily="34" charset="0"/>
              <a:buChar char="–"/>
              <a:defRPr sz="1600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Body text</a:t>
            </a:r>
          </a:p>
          <a:p>
            <a:pPr lvl="1"/>
            <a:r>
              <a:rPr lang="en-US" dirty="0"/>
              <a:t>First-level bullet</a:t>
            </a:r>
          </a:p>
          <a:p>
            <a:pPr lvl="2"/>
            <a:r>
              <a:rPr lang="en-US" dirty="0"/>
              <a:t>Second-level bullet</a:t>
            </a:r>
          </a:p>
          <a:p>
            <a:pPr lvl="3"/>
            <a:r>
              <a:rPr lang="en-US" dirty="0"/>
              <a:t>Third-level bullet</a:t>
            </a:r>
          </a:p>
          <a:p>
            <a:pPr lvl="4"/>
            <a:r>
              <a:rPr lang="en-US" dirty="0"/>
              <a:t>Fourth-level bullet</a:t>
            </a:r>
          </a:p>
          <a:p>
            <a:pPr lvl="5"/>
            <a:r>
              <a:rPr lang="en-US" dirty="0"/>
              <a:t>Fifth-level bullet</a:t>
            </a:r>
          </a:p>
          <a:p>
            <a:pPr lvl="6"/>
            <a:r>
              <a:rPr lang="en-US" dirty="0"/>
              <a:t>Sixth-level bullet</a:t>
            </a:r>
          </a:p>
          <a:p>
            <a:pPr lvl="7"/>
            <a:r>
              <a:rPr lang="en-US" dirty="0"/>
              <a:t>Seventh-level bullet</a:t>
            </a:r>
          </a:p>
          <a:p>
            <a:pPr lvl="8"/>
            <a:r>
              <a:rPr lang="en-US" dirty="0"/>
              <a:t>Eighth-level bullet</a:t>
            </a:r>
          </a:p>
        </p:txBody>
      </p:sp>
    </p:spTree>
    <p:extLst>
      <p:ext uri="{BB962C8B-B14F-4D97-AF65-F5344CB8AC3E}">
        <p14:creationId xmlns:p14="http://schemas.microsoft.com/office/powerpoint/2010/main" val="37292983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18" Type="http://schemas.openxmlformats.org/officeDocument/2006/relationships/slideLayout" Target="../slideLayouts/slideLayout56.xml"/><Relationship Id="rId26" Type="http://schemas.openxmlformats.org/officeDocument/2006/relationships/slideLayout" Target="../slideLayouts/slideLayout64.xml"/><Relationship Id="rId3" Type="http://schemas.openxmlformats.org/officeDocument/2006/relationships/slideLayout" Target="../slideLayouts/slideLayout41.xml"/><Relationship Id="rId21" Type="http://schemas.openxmlformats.org/officeDocument/2006/relationships/slideLayout" Target="../slideLayouts/slideLayout59.xml"/><Relationship Id="rId34" Type="http://schemas.openxmlformats.org/officeDocument/2006/relationships/slideLayout" Target="../slideLayouts/slideLayout72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slideLayout" Target="../slideLayouts/slideLayout55.xml"/><Relationship Id="rId25" Type="http://schemas.openxmlformats.org/officeDocument/2006/relationships/slideLayout" Target="../slideLayouts/slideLayout63.xml"/><Relationship Id="rId33" Type="http://schemas.openxmlformats.org/officeDocument/2006/relationships/slideLayout" Target="../slideLayouts/slideLayout71.xml"/><Relationship Id="rId38" Type="http://schemas.openxmlformats.org/officeDocument/2006/relationships/theme" Target="../theme/theme2.xml"/><Relationship Id="rId2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54.xml"/><Relationship Id="rId20" Type="http://schemas.openxmlformats.org/officeDocument/2006/relationships/slideLayout" Target="../slideLayouts/slideLayout58.xml"/><Relationship Id="rId29" Type="http://schemas.openxmlformats.org/officeDocument/2006/relationships/slideLayout" Target="../slideLayouts/slideLayout67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24" Type="http://schemas.openxmlformats.org/officeDocument/2006/relationships/slideLayout" Target="../slideLayouts/slideLayout62.xml"/><Relationship Id="rId32" Type="http://schemas.openxmlformats.org/officeDocument/2006/relationships/slideLayout" Target="../slideLayouts/slideLayout70.xml"/><Relationship Id="rId37" Type="http://schemas.openxmlformats.org/officeDocument/2006/relationships/slideLayout" Target="../slideLayouts/slideLayout75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23" Type="http://schemas.openxmlformats.org/officeDocument/2006/relationships/slideLayout" Target="../slideLayouts/slideLayout61.xml"/><Relationship Id="rId28" Type="http://schemas.openxmlformats.org/officeDocument/2006/relationships/slideLayout" Target="../slideLayouts/slideLayout66.xml"/><Relationship Id="rId36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48.xml"/><Relationship Id="rId19" Type="http://schemas.openxmlformats.org/officeDocument/2006/relationships/slideLayout" Target="../slideLayouts/slideLayout57.xml"/><Relationship Id="rId31" Type="http://schemas.openxmlformats.org/officeDocument/2006/relationships/slideLayout" Target="../slideLayouts/slideLayout69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Relationship Id="rId22" Type="http://schemas.openxmlformats.org/officeDocument/2006/relationships/slideLayout" Target="../slideLayouts/slideLayout60.xml"/><Relationship Id="rId27" Type="http://schemas.openxmlformats.org/officeDocument/2006/relationships/slideLayout" Target="../slideLayouts/slideLayout65.xml"/><Relationship Id="rId30" Type="http://schemas.openxmlformats.org/officeDocument/2006/relationships/slideLayout" Target="../slideLayouts/slideLayout68.xml"/><Relationship Id="rId35" Type="http://schemas.openxmlformats.org/officeDocument/2006/relationships/slideLayout" Target="../slideLayouts/slideLayout7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8.xml"/><Relationship Id="rId18" Type="http://schemas.openxmlformats.org/officeDocument/2006/relationships/slideLayout" Target="../slideLayouts/slideLayout93.xml"/><Relationship Id="rId26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78.xml"/><Relationship Id="rId21" Type="http://schemas.openxmlformats.org/officeDocument/2006/relationships/slideLayout" Target="../slideLayouts/slideLayout96.xml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17" Type="http://schemas.openxmlformats.org/officeDocument/2006/relationships/slideLayout" Target="../slideLayouts/slideLayout92.xml"/><Relationship Id="rId25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77.xml"/><Relationship Id="rId16" Type="http://schemas.openxmlformats.org/officeDocument/2006/relationships/slideLayout" Target="../slideLayouts/slideLayout91.xml"/><Relationship Id="rId20" Type="http://schemas.openxmlformats.org/officeDocument/2006/relationships/slideLayout" Target="../slideLayouts/slideLayout95.xml"/><Relationship Id="rId29" Type="http://schemas.openxmlformats.org/officeDocument/2006/relationships/theme" Target="../theme/theme3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24" Type="http://schemas.openxmlformats.org/officeDocument/2006/relationships/slideLayout" Target="../slideLayouts/slideLayout99.xml"/><Relationship Id="rId5" Type="http://schemas.openxmlformats.org/officeDocument/2006/relationships/slideLayout" Target="../slideLayouts/slideLayout80.xml"/><Relationship Id="rId15" Type="http://schemas.openxmlformats.org/officeDocument/2006/relationships/slideLayout" Target="../slideLayouts/slideLayout90.xml"/><Relationship Id="rId23" Type="http://schemas.openxmlformats.org/officeDocument/2006/relationships/slideLayout" Target="../slideLayouts/slideLayout98.xml"/><Relationship Id="rId28" Type="http://schemas.openxmlformats.org/officeDocument/2006/relationships/slideLayout" Target="../slideLayouts/slideLayout103.xml"/><Relationship Id="rId10" Type="http://schemas.openxmlformats.org/officeDocument/2006/relationships/slideLayout" Target="../slideLayouts/slideLayout85.xml"/><Relationship Id="rId19" Type="http://schemas.openxmlformats.org/officeDocument/2006/relationships/slideLayout" Target="../slideLayouts/slideLayout94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4" Type="http://schemas.openxmlformats.org/officeDocument/2006/relationships/slideLayout" Target="../slideLayouts/slideLayout89.xml"/><Relationship Id="rId22" Type="http://schemas.openxmlformats.org/officeDocument/2006/relationships/slideLayout" Target="../slideLayouts/slideLayout97.xml"/><Relationship Id="rId27" Type="http://schemas.openxmlformats.org/officeDocument/2006/relationships/slideLayout" Target="../slideLayouts/slideLayout10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13" Type="http://schemas.openxmlformats.org/officeDocument/2006/relationships/slideLayout" Target="../slideLayouts/slideLayout116.xml"/><Relationship Id="rId18" Type="http://schemas.openxmlformats.org/officeDocument/2006/relationships/slideLayout" Target="../slideLayouts/slideLayout121.xml"/><Relationship Id="rId26" Type="http://schemas.openxmlformats.org/officeDocument/2006/relationships/slideLayout" Target="../slideLayouts/slideLayout129.xml"/><Relationship Id="rId39" Type="http://schemas.openxmlformats.org/officeDocument/2006/relationships/theme" Target="../theme/theme4.xml"/><Relationship Id="rId3" Type="http://schemas.openxmlformats.org/officeDocument/2006/relationships/slideLayout" Target="../slideLayouts/slideLayout106.xml"/><Relationship Id="rId21" Type="http://schemas.openxmlformats.org/officeDocument/2006/relationships/slideLayout" Target="../slideLayouts/slideLayout124.xml"/><Relationship Id="rId34" Type="http://schemas.openxmlformats.org/officeDocument/2006/relationships/slideLayout" Target="../slideLayouts/slideLayout137.xml"/><Relationship Id="rId7" Type="http://schemas.openxmlformats.org/officeDocument/2006/relationships/slideLayout" Target="../slideLayouts/slideLayout110.xml"/><Relationship Id="rId12" Type="http://schemas.openxmlformats.org/officeDocument/2006/relationships/slideLayout" Target="../slideLayouts/slideLayout115.xml"/><Relationship Id="rId17" Type="http://schemas.openxmlformats.org/officeDocument/2006/relationships/slideLayout" Target="../slideLayouts/slideLayout120.xml"/><Relationship Id="rId25" Type="http://schemas.openxmlformats.org/officeDocument/2006/relationships/slideLayout" Target="../slideLayouts/slideLayout128.xml"/><Relationship Id="rId33" Type="http://schemas.openxmlformats.org/officeDocument/2006/relationships/slideLayout" Target="../slideLayouts/slideLayout136.xml"/><Relationship Id="rId38" Type="http://schemas.openxmlformats.org/officeDocument/2006/relationships/slideLayout" Target="../slideLayouts/slideLayout141.xml"/><Relationship Id="rId2" Type="http://schemas.openxmlformats.org/officeDocument/2006/relationships/slideLayout" Target="../slideLayouts/slideLayout105.xml"/><Relationship Id="rId16" Type="http://schemas.openxmlformats.org/officeDocument/2006/relationships/slideLayout" Target="../slideLayouts/slideLayout119.xml"/><Relationship Id="rId20" Type="http://schemas.openxmlformats.org/officeDocument/2006/relationships/slideLayout" Target="../slideLayouts/slideLayout123.xml"/><Relationship Id="rId29" Type="http://schemas.openxmlformats.org/officeDocument/2006/relationships/slideLayout" Target="../slideLayouts/slideLayout132.xml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24" Type="http://schemas.openxmlformats.org/officeDocument/2006/relationships/slideLayout" Target="../slideLayouts/slideLayout127.xml"/><Relationship Id="rId32" Type="http://schemas.openxmlformats.org/officeDocument/2006/relationships/slideLayout" Target="../slideLayouts/slideLayout135.xml"/><Relationship Id="rId37" Type="http://schemas.openxmlformats.org/officeDocument/2006/relationships/slideLayout" Target="../slideLayouts/slideLayout140.xml"/><Relationship Id="rId5" Type="http://schemas.openxmlformats.org/officeDocument/2006/relationships/slideLayout" Target="../slideLayouts/slideLayout108.xml"/><Relationship Id="rId15" Type="http://schemas.openxmlformats.org/officeDocument/2006/relationships/slideLayout" Target="../slideLayouts/slideLayout118.xml"/><Relationship Id="rId23" Type="http://schemas.openxmlformats.org/officeDocument/2006/relationships/slideLayout" Target="../slideLayouts/slideLayout126.xml"/><Relationship Id="rId28" Type="http://schemas.openxmlformats.org/officeDocument/2006/relationships/slideLayout" Target="../slideLayouts/slideLayout131.xml"/><Relationship Id="rId36" Type="http://schemas.openxmlformats.org/officeDocument/2006/relationships/slideLayout" Target="../slideLayouts/slideLayout139.xml"/><Relationship Id="rId10" Type="http://schemas.openxmlformats.org/officeDocument/2006/relationships/slideLayout" Target="../slideLayouts/slideLayout113.xml"/><Relationship Id="rId19" Type="http://schemas.openxmlformats.org/officeDocument/2006/relationships/slideLayout" Target="../slideLayouts/slideLayout122.xml"/><Relationship Id="rId31" Type="http://schemas.openxmlformats.org/officeDocument/2006/relationships/slideLayout" Target="../slideLayouts/slideLayout134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Relationship Id="rId14" Type="http://schemas.openxmlformats.org/officeDocument/2006/relationships/slideLayout" Target="../slideLayouts/slideLayout117.xml"/><Relationship Id="rId22" Type="http://schemas.openxmlformats.org/officeDocument/2006/relationships/slideLayout" Target="../slideLayouts/slideLayout125.xml"/><Relationship Id="rId27" Type="http://schemas.openxmlformats.org/officeDocument/2006/relationships/slideLayout" Target="../slideLayouts/slideLayout130.xml"/><Relationship Id="rId30" Type="http://schemas.openxmlformats.org/officeDocument/2006/relationships/slideLayout" Target="../slideLayouts/slideLayout133.xml"/><Relationship Id="rId35" Type="http://schemas.openxmlformats.org/officeDocument/2006/relationships/slideLayout" Target="../slideLayouts/slideLayout1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7929" y="530351"/>
            <a:ext cx="9667726" cy="71323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557929" y="1767532"/>
            <a:ext cx="11048829" cy="397764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First-level bullet</a:t>
            </a:r>
          </a:p>
          <a:p>
            <a:pPr lvl="2"/>
            <a:r>
              <a:rPr lang="en-US" dirty="0"/>
              <a:t>Second-level bullet</a:t>
            </a:r>
          </a:p>
          <a:p>
            <a:pPr lvl="3"/>
            <a:r>
              <a:rPr lang="en-US" dirty="0"/>
              <a:t>Third-level bullet</a:t>
            </a:r>
          </a:p>
          <a:p>
            <a:pPr lvl="4"/>
            <a:r>
              <a:rPr lang="en-US" dirty="0"/>
              <a:t>Fourth-level bullet</a:t>
            </a:r>
          </a:p>
          <a:p>
            <a:pPr lvl="5"/>
            <a:r>
              <a:rPr lang="en-US" dirty="0"/>
              <a:t>Fifth-level bullet</a:t>
            </a:r>
          </a:p>
          <a:p>
            <a:pPr lvl="6"/>
            <a:r>
              <a:rPr lang="en-US" dirty="0"/>
              <a:t>Sixth-level bullet</a:t>
            </a:r>
          </a:p>
          <a:p>
            <a:pPr lvl="7"/>
            <a:r>
              <a:rPr lang="en-US" dirty="0"/>
              <a:t>Seventh-level bullet</a:t>
            </a:r>
          </a:p>
          <a:p>
            <a:pPr lvl="8"/>
            <a:r>
              <a:rPr lang="en-US" dirty="0"/>
              <a:t>Eighth-level bullet</a:t>
            </a:r>
          </a:p>
        </p:txBody>
      </p:sp>
      <p:sp>
        <p:nvSpPr>
          <p:cNvPr id="20" name="Content Placeholder 8"/>
          <p:cNvSpPr txBox="1">
            <a:spLocks/>
          </p:cNvSpPr>
          <p:nvPr/>
        </p:nvSpPr>
        <p:spPr>
          <a:xfrm>
            <a:off x="557930" y="6367487"/>
            <a:ext cx="352459" cy="228600"/>
          </a:xfrm>
          <a:prstGeom prst="rect">
            <a:avLst/>
          </a:prstGeom>
        </p:spPr>
        <p:txBody>
          <a:bodyPr lIns="0" rIns="0" anchor="ctr"/>
          <a:lstStyle>
            <a:lvl1pPr mar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Tx/>
              <a:buNone/>
              <a:tabLst>
                <a:tab pos="1201738" algn="l"/>
              </a:tabLst>
              <a:defRPr sz="800" b="0" i="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1pPr>
            <a:lvl2pPr marL="200025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2pPr>
            <a:lvl3pPr marL="398463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3pPr>
            <a:lvl4pPr marL="622300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4pPr>
            <a:lvl5pPr marL="806450" indent="-182563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38743595-4496-5147-A886-7D133864DF76}" type="slidenum">
              <a:rPr lang="en-US" sz="1000" b="0" smtClean="0">
                <a:solidFill>
                  <a:schemeClr val="tx2"/>
                </a:solidFill>
                <a:latin typeface="CVS Health Sans Medium" panose="020B05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pPr algn="l"/>
              <a:t>‹#›</a:t>
            </a:fld>
            <a:endParaRPr lang="en-US" sz="1000" b="0" dirty="0">
              <a:solidFill>
                <a:schemeClr val="tx2"/>
              </a:solidFill>
              <a:latin typeface="CVS Health Sans Medium" panose="020B05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4F02B14-26DC-47C5-BE74-75AB1C1533A3}"/>
              </a:ext>
            </a:extLst>
          </p:cNvPr>
          <p:cNvGrpSpPr>
            <a:grpSpLocks noChangeAspect="1"/>
          </p:cNvGrpSpPr>
          <p:nvPr/>
        </p:nvGrpSpPr>
        <p:grpSpPr>
          <a:xfrm>
            <a:off x="10355279" y="6373316"/>
            <a:ext cx="1279513" cy="157138"/>
            <a:chOff x="1011652" y="1504398"/>
            <a:chExt cx="10028238" cy="1231900"/>
          </a:xfrm>
          <a:solidFill>
            <a:schemeClr val="tx1"/>
          </a:solidFill>
        </p:grpSpPr>
        <p:sp>
          <p:nvSpPr>
            <p:cNvPr id="23" name="Freeform 4">
              <a:extLst>
                <a:ext uri="{FF2B5EF4-FFF2-40B4-BE49-F238E27FC236}">
                  <a16:creationId xmlns:a16="http://schemas.microsoft.com/office/drawing/2014/main" id="{C03C60BD-E208-4793-B163-0391E0673C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17027" y="1539323"/>
              <a:ext cx="4808538" cy="1189038"/>
            </a:xfrm>
            <a:custGeom>
              <a:avLst/>
              <a:gdLst>
                <a:gd name="T0" fmla="*/ 701 w 1134"/>
                <a:gd name="T1" fmla="*/ 273 h 278"/>
                <a:gd name="T2" fmla="*/ 675 w 1134"/>
                <a:gd name="T3" fmla="*/ 248 h 278"/>
                <a:gd name="T4" fmla="*/ 701 w 1134"/>
                <a:gd name="T5" fmla="*/ 109 h 278"/>
                <a:gd name="T6" fmla="*/ 645 w 1134"/>
                <a:gd name="T7" fmla="*/ 84 h 278"/>
                <a:gd name="T8" fmla="*/ 576 w 1134"/>
                <a:gd name="T9" fmla="*/ 79 h 278"/>
                <a:gd name="T10" fmla="*/ 576 w 1134"/>
                <a:gd name="T11" fmla="*/ 278 h 278"/>
                <a:gd name="T12" fmla="*/ 645 w 1134"/>
                <a:gd name="T13" fmla="*/ 273 h 278"/>
                <a:gd name="T14" fmla="*/ 426 w 1134"/>
                <a:gd name="T15" fmla="*/ 222 h 278"/>
                <a:gd name="T16" fmla="*/ 299 w 1134"/>
                <a:gd name="T17" fmla="*/ 189 h 278"/>
                <a:gd name="T18" fmla="*/ 461 w 1134"/>
                <a:gd name="T19" fmla="*/ 175 h 278"/>
                <a:gd name="T20" fmla="*/ 267 w 1134"/>
                <a:gd name="T21" fmla="*/ 178 h 278"/>
                <a:gd name="T22" fmla="*/ 456 w 1134"/>
                <a:gd name="T23" fmla="*/ 222 h 278"/>
                <a:gd name="T24" fmla="*/ 59 w 1134"/>
                <a:gd name="T25" fmla="*/ 25 h 278"/>
                <a:gd name="T26" fmla="*/ 86 w 1134"/>
                <a:gd name="T27" fmla="*/ 0 h 278"/>
                <a:gd name="T28" fmla="*/ 0 w 1134"/>
                <a:gd name="T29" fmla="*/ 25 h 278"/>
                <a:gd name="T30" fmla="*/ 27 w 1134"/>
                <a:gd name="T31" fmla="*/ 247 h 278"/>
                <a:gd name="T32" fmla="*/ 0 w 1134"/>
                <a:gd name="T33" fmla="*/ 273 h 278"/>
                <a:gd name="T34" fmla="*/ 86 w 1134"/>
                <a:gd name="T35" fmla="*/ 247 h 278"/>
                <a:gd name="T36" fmla="*/ 59 w 1134"/>
                <a:gd name="T37" fmla="*/ 138 h 278"/>
                <a:gd name="T38" fmla="*/ 196 w 1134"/>
                <a:gd name="T39" fmla="*/ 247 h 278"/>
                <a:gd name="T40" fmla="*/ 168 w 1134"/>
                <a:gd name="T41" fmla="*/ 273 h 278"/>
                <a:gd name="T42" fmla="*/ 255 w 1134"/>
                <a:gd name="T43" fmla="*/ 247 h 278"/>
                <a:gd name="T44" fmla="*/ 227 w 1134"/>
                <a:gd name="T45" fmla="*/ 25 h 278"/>
                <a:gd name="T46" fmla="*/ 255 w 1134"/>
                <a:gd name="T47" fmla="*/ 0 h 278"/>
                <a:gd name="T48" fmla="*/ 168 w 1134"/>
                <a:gd name="T49" fmla="*/ 25 h 278"/>
                <a:gd name="T50" fmla="*/ 196 w 1134"/>
                <a:gd name="T51" fmla="*/ 114 h 278"/>
                <a:gd name="T52" fmla="*/ 996 w 1134"/>
                <a:gd name="T53" fmla="*/ 248 h 278"/>
                <a:gd name="T54" fmla="*/ 971 w 1134"/>
                <a:gd name="T55" fmla="*/ 163 h 278"/>
                <a:gd name="T56" fmla="*/ 1078 w 1134"/>
                <a:gd name="T57" fmla="*/ 163 h 278"/>
                <a:gd name="T58" fmla="*/ 1053 w 1134"/>
                <a:gd name="T59" fmla="*/ 248 h 278"/>
                <a:gd name="T60" fmla="*/ 1134 w 1134"/>
                <a:gd name="T61" fmla="*/ 273 h 278"/>
                <a:gd name="T62" fmla="*/ 1109 w 1134"/>
                <a:gd name="T63" fmla="*/ 248 h 278"/>
                <a:gd name="T64" fmla="*/ 1030 w 1134"/>
                <a:gd name="T65" fmla="*/ 79 h 278"/>
                <a:gd name="T66" fmla="*/ 971 w 1134"/>
                <a:gd name="T67" fmla="*/ 0 h 278"/>
                <a:gd name="T68" fmla="*/ 915 w 1134"/>
                <a:gd name="T69" fmla="*/ 24 h 278"/>
                <a:gd name="T70" fmla="*/ 940 w 1134"/>
                <a:gd name="T71" fmla="*/ 248 h 278"/>
                <a:gd name="T72" fmla="*/ 915 w 1134"/>
                <a:gd name="T73" fmla="*/ 273 h 278"/>
                <a:gd name="T74" fmla="*/ 996 w 1134"/>
                <a:gd name="T75" fmla="*/ 248 h 278"/>
                <a:gd name="T76" fmla="*/ 580 w 1134"/>
                <a:gd name="T77" fmla="*/ 104 h 278"/>
                <a:gd name="T78" fmla="*/ 580 w 1134"/>
                <a:gd name="T79" fmla="*/ 252 h 278"/>
                <a:gd name="T80" fmla="*/ 366 w 1134"/>
                <a:gd name="T81" fmla="*/ 104 h 278"/>
                <a:gd name="T82" fmla="*/ 299 w 1134"/>
                <a:gd name="T83" fmla="*/ 164 h 278"/>
                <a:gd name="T84" fmla="*/ 859 w 1134"/>
                <a:gd name="T85" fmla="*/ 224 h 278"/>
                <a:gd name="T86" fmla="*/ 897 w 1134"/>
                <a:gd name="T87" fmla="*/ 109 h 278"/>
                <a:gd name="T88" fmla="*/ 859 w 1134"/>
                <a:gd name="T89" fmla="*/ 84 h 278"/>
                <a:gd name="T90" fmla="*/ 829 w 1134"/>
                <a:gd name="T91" fmla="*/ 36 h 278"/>
                <a:gd name="T92" fmla="*/ 799 w 1134"/>
                <a:gd name="T93" fmla="*/ 84 h 278"/>
                <a:gd name="T94" fmla="*/ 829 w 1134"/>
                <a:gd name="T95" fmla="*/ 109 h 278"/>
                <a:gd name="T96" fmla="*/ 879 w 1134"/>
                <a:gd name="T97" fmla="*/ 275 h 278"/>
                <a:gd name="T98" fmla="*/ 897 w 1134"/>
                <a:gd name="T99" fmla="*/ 248 h 278"/>
                <a:gd name="T100" fmla="*/ 859 w 1134"/>
                <a:gd name="T101" fmla="*/ 224 h 278"/>
                <a:gd name="T102" fmla="*/ 801 w 1134"/>
                <a:gd name="T103" fmla="*/ 273 h 278"/>
                <a:gd name="T104" fmla="*/ 787 w 1134"/>
                <a:gd name="T105" fmla="*/ 249 h 278"/>
                <a:gd name="T106" fmla="*/ 768 w 1134"/>
                <a:gd name="T107" fmla="*/ 0 h 278"/>
                <a:gd name="T108" fmla="*/ 712 w 1134"/>
                <a:gd name="T109" fmla="*/ 24 h 278"/>
                <a:gd name="T110" fmla="*/ 737 w 1134"/>
                <a:gd name="T111" fmla="*/ 224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34" h="278">
                  <a:moveTo>
                    <a:pt x="645" y="273"/>
                  </a:moveTo>
                  <a:cubicBezTo>
                    <a:pt x="701" y="273"/>
                    <a:pt x="701" y="273"/>
                    <a:pt x="701" y="273"/>
                  </a:cubicBezTo>
                  <a:cubicBezTo>
                    <a:pt x="701" y="248"/>
                    <a:pt x="701" y="248"/>
                    <a:pt x="701" y="248"/>
                  </a:cubicBezTo>
                  <a:cubicBezTo>
                    <a:pt x="675" y="248"/>
                    <a:pt x="675" y="248"/>
                    <a:pt x="675" y="248"/>
                  </a:cubicBezTo>
                  <a:cubicBezTo>
                    <a:pt x="675" y="109"/>
                    <a:pt x="675" y="109"/>
                    <a:pt x="675" y="109"/>
                  </a:cubicBezTo>
                  <a:cubicBezTo>
                    <a:pt x="701" y="109"/>
                    <a:pt x="701" y="109"/>
                    <a:pt x="701" y="109"/>
                  </a:cubicBezTo>
                  <a:cubicBezTo>
                    <a:pt x="701" y="84"/>
                    <a:pt x="701" y="84"/>
                    <a:pt x="701" y="84"/>
                  </a:cubicBezTo>
                  <a:cubicBezTo>
                    <a:pt x="645" y="84"/>
                    <a:pt x="645" y="84"/>
                    <a:pt x="645" y="84"/>
                  </a:cubicBezTo>
                  <a:cubicBezTo>
                    <a:pt x="645" y="112"/>
                    <a:pt x="645" y="112"/>
                    <a:pt x="645" y="112"/>
                  </a:cubicBezTo>
                  <a:cubicBezTo>
                    <a:pt x="629" y="91"/>
                    <a:pt x="605" y="79"/>
                    <a:pt x="576" y="79"/>
                  </a:cubicBezTo>
                  <a:cubicBezTo>
                    <a:pt x="523" y="79"/>
                    <a:pt x="483" y="122"/>
                    <a:pt x="483" y="178"/>
                  </a:cubicBezTo>
                  <a:cubicBezTo>
                    <a:pt x="483" y="235"/>
                    <a:pt x="523" y="278"/>
                    <a:pt x="576" y="278"/>
                  </a:cubicBezTo>
                  <a:cubicBezTo>
                    <a:pt x="605" y="278"/>
                    <a:pt x="629" y="265"/>
                    <a:pt x="645" y="245"/>
                  </a:cubicBezTo>
                  <a:lnTo>
                    <a:pt x="645" y="273"/>
                  </a:lnTo>
                  <a:close/>
                  <a:moveTo>
                    <a:pt x="456" y="222"/>
                  </a:moveTo>
                  <a:cubicBezTo>
                    <a:pt x="426" y="222"/>
                    <a:pt x="426" y="222"/>
                    <a:pt x="426" y="222"/>
                  </a:cubicBezTo>
                  <a:cubicBezTo>
                    <a:pt x="415" y="241"/>
                    <a:pt x="395" y="253"/>
                    <a:pt x="367" y="253"/>
                  </a:cubicBezTo>
                  <a:cubicBezTo>
                    <a:pt x="325" y="253"/>
                    <a:pt x="302" y="227"/>
                    <a:pt x="299" y="189"/>
                  </a:cubicBezTo>
                  <a:cubicBezTo>
                    <a:pt x="461" y="189"/>
                    <a:pt x="461" y="189"/>
                    <a:pt x="461" y="189"/>
                  </a:cubicBezTo>
                  <a:cubicBezTo>
                    <a:pt x="461" y="175"/>
                    <a:pt x="461" y="175"/>
                    <a:pt x="461" y="175"/>
                  </a:cubicBezTo>
                  <a:cubicBezTo>
                    <a:pt x="461" y="118"/>
                    <a:pt x="424" y="79"/>
                    <a:pt x="366" y="79"/>
                  </a:cubicBezTo>
                  <a:cubicBezTo>
                    <a:pt x="308" y="79"/>
                    <a:pt x="267" y="120"/>
                    <a:pt x="267" y="178"/>
                  </a:cubicBezTo>
                  <a:cubicBezTo>
                    <a:pt x="267" y="237"/>
                    <a:pt x="308" y="278"/>
                    <a:pt x="366" y="278"/>
                  </a:cubicBezTo>
                  <a:cubicBezTo>
                    <a:pt x="409" y="278"/>
                    <a:pt x="442" y="257"/>
                    <a:pt x="456" y="222"/>
                  </a:cubicBezTo>
                  <a:moveTo>
                    <a:pt x="59" y="114"/>
                  </a:moveTo>
                  <a:cubicBezTo>
                    <a:pt x="59" y="25"/>
                    <a:pt x="59" y="25"/>
                    <a:pt x="59" y="25"/>
                  </a:cubicBezTo>
                  <a:cubicBezTo>
                    <a:pt x="86" y="25"/>
                    <a:pt x="86" y="25"/>
                    <a:pt x="86" y="25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7" y="247"/>
                    <a:pt x="27" y="247"/>
                    <a:pt x="27" y="247"/>
                  </a:cubicBezTo>
                  <a:cubicBezTo>
                    <a:pt x="0" y="247"/>
                    <a:pt x="0" y="247"/>
                    <a:pt x="0" y="24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6" y="273"/>
                    <a:pt x="86" y="273"/>
                    <a:pt x="86" y="273"/>
                  </a:cubicBezTo>
                  <a:cubicBezTo>
                    <a:pt x="86" y="247"/>
                    <a:pt x="86" y="247"/>
                    <a:pt x="86" y="247"/>
                  </a:cubicBezTo>
                  <a:cubicBezTo>
                    <a:pt x="59" y="247"/>
                    <a:pt x="59" y="247"/>
                    <a:pt x="59" y="247"/>
                  </a:cubicBezTo>
                  <a:cubicBezTo>
                    <a:pt x="59" y="138"/>
                    <a:pt x="59" y="138"/>
                    <a:pt x="59" y="138"/>
                  </a:cubicBezTo>
                  <a:cubicBezTo>
                    <a:pt x="196" y="138"/>
                    <a:pt x="196" y="138"/>
                    <a:pt x="196" y="138"/>
                  </a:cubicBezTo>
                  <a:cubicBezTo>
                    <a:pt x="196" y="247"/>
                    <a:pt x="196" y="247"/>
                    <a:pt x="196" y="247"/>
                  </a:cubicBezTo>
                  <a:cubicBezTo>
                    <a:pt x="168" y="247"/>
                    <a:pt x="168" y="247"/>
                    <a:pt x="168" y="247"/>
                  </a:cubicBezTo>
                  <a:cubicBezTo>
                    <a:pt x="168" y="273"/>
                    <a:pt x="168" y="273"/>
                    <a:pt x="168" y="273"/>
                  </a:cubicBezTo>
                  <a:cubicBezTo>
                    <a:pt x="255" y="273"/>
                    <a:pt x="255" y="273"/>
                    <a:pt x="255" y="273"/>
                  </a:cubicBezTo>
                  <a:cubicBezTo>
                    <a:pt x="255" y="247"/>
                    <a:pt x="255" y="247"/>
                    <a:pt x="255" y="247"/>
                  </a:cubicBezTo>
                  <a:cubicBezTo>
                    <a:pt x="227" y="247"/>
                    <a:pt x="227" y="247"/>
                    <a:pt x="227" y="247"/>
                  </a:cubicBezTo>
                  <a:cubicBezTo>
                    <a:pt x="227" y="25"/>
                    <a:pt x="227" y="25"/>
                    <a:pt x="227" y="25"/>
                  </a:cubicBezTo>
                  <a:cubicBezTo>
                    <a:pt x="255" y="25"/>
                    <a:pt x="255" y="25"/>
                    <a:pt x="255" y="25"/>
                  </a:cubicBezTo>
                  <a:cubicBezTo>
                    <a:pt x="255" y="0"/>
                    <a:pt x="255" y="0"/>
                    <a:pt x="255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25"/>
                    <a:pt x="168" y="25"/>
                    <a:pt x="168" y="25"/>
                  </a:cubicBezTo>
                  <a:cubicBezTo>
                    <a:pt x="196" y="25"/>
                    <a:pt x="196" y="25"/>
                    <a:pt x="196" y="25"/>
                  </a:cubicBezTo>
                  <a:cubicBezTo>
                    <a:pt x="196" y="114"/>
                    <a:pt x="196" y="114"/>
                    <a:pt x="196" y="114"/>
                  </a:cubicBezTo>
                  <a:lnTo>
                    <a:pt x="59" y="114"/>
                  </a:lnTo>
                  <a:close/>
                  <a:moveTo>
                    <a:pt x="996" y="248"/>
                  </a:moveTo>
                  <a:cubicBezTo>
                    <a:pt x="971" y="248"/>
                    <a:pt x="971" y="248"/>
                    <a:pt x="971" y="248"/>
                  </a:cubicBezTo>
                  <a:cubicBezTo>
                    <a:pt x="971" y="163"/>
                    <a:pt x="971" y="163"/>
                    <a:pt x="971" y="163"/>
                  </a:cubicBezTo>
                  <a:cubicBezTo>
                    <a:pt x="971" y="124"/>
                    <a:pt x="991" y="104"/>
                    <a:pt x="1026" y="104"/>
                  </a:cubicBezTo>
                  <a:cubicBezTo>
                    <a:pt x="1058" y="104"/>
                    <a:pt x="1078" y="124"/>
                    <a:pt x="1078" y="163"/>
                  </a:cubicBezTo>
                  <a:cubicBezTo>
                    <a:pt x="1078" y="248"/>
                    <a:pt x="1078" y="248"/>
                    <a:pt x="1078" y="248"/>
                  </a:cubicBezTo>
                  <a:cubicBezTo>
                    <a:pt x="1053" y="248"/>
                    <a:pt x="1053" y="248"/>
                    <a:pt x="1053" y="248"/>
                  </a:cubicBezTo>
                  <a:cubicBezTo>
                    <a:pt x="1053" y="273"/>
                    <a:pt x="1053" y="273"/>
                    <a:pt x="1053" y="273"/>
                  </a:cubicBezTo>
                  <a:cubicBezTo>
                    <a:pt x="1134" y="273"/>
                    <a:pt x="1134" y="273"/>
                    <a:pt x="1134" y="273"/>
                  </a:cubicBezTo>
                  <a:cubicBezTo>
                    <a:pt x="1134" y="248"/>
                    <a:pt x="1134" y="248"/>
                    <a:pt x="1134" y="248"/>
                  </a:cubicBezTo>
                  <a:cubicBezTo>
                    <a:pt x="1109" y="248"/>
                    <a:pt x="1109" y="248"/>
                    <a:pt x="1109" y="248"/>
                  </a:cubicBezTo>
                  <a:cubicBezTo>
                    <a:pt x="1109" y="163"/>
                    <a:pt x="1109" y="163"/>
                    <a:pt x="1109" y="163"/>
                  </a:cubicBezTo>
                  <a:cubicBezTo>
                    <a:pt x="1109" y="117"/>
                    <a:pt x="1081" y="79"/>
                    <a:pt x="1030" y="79"/>
                  </a:cubicBezTo>
                  <a:cubicBezTo>
                    <a:pt x="1003" y="79"/>
                    <a:pt x="983" y="89"/>
                    <a:pt x="971" y="105"/>
                  </a:cubicBezTo>
                  <a:cubicBezTo>
                    <a:pt x="971" y="0"/>
                    <a:pt x="971" y="0"/>
                    <a:pt x="971" y="0"/>
                  </a:cubicBezTo>
                  <a:cubicBezTo>
                    <a:pt x="915" y="0"/>
                    <a:pt x="915" y="0"/>
                    <a:pt x="915" y="0"/>
                  </a:cubicBezTo>
                  <a:cubicBezTo>
                    <a:pt x="915" y="24"/>
                    <a:pt x="915" y="24"/>
                    <a:pt x="915" y="24"/>
                  </a:cubicBezTo>
                  <a:cubicBezTo>
                    <a:pt x="940" y="24"/>
                    <a:pt x="940" y="24"/>
                    <a:pt x="940" y="24"/>
                  </a:cubicBezTo>
                  <a:cubicBezTo>
                    <a:pt x="940" y="248"/>
                    <a:pt x="940" y="248"/>
                    <a:pt x="940" y="248"/>
                  </a:cubicBezTo>
                  <a:cubicBezTo>
                    <a:pt x="915" y="248"/>
                    <a:pt x="915" y="248"/>
                    <a:pt x="915" y="248"/>
                  </a:cubicBezTo>
                  <a:cubicBezTo>
                    <a:pt x="915" y="273"/>
                    <a:pt x="915" y="273"/>
                    <a:pt x="915" y="273"/>
                  </a:cubicBezTo>
                  <a:cubicBezTo>
                    <a:pt x="996" y="273"/>
                    <a:pt x="996" y="273"/>
                    <a:pt x="996" y="273"/>
                  </a:cubicBezTo>
                  <a:lnTo>
                    <a:pt x="996" y="248"/>
                  </a:lnTo>
                  <a:close/>
                  <a:moveTo>
                    <a:pt x="514" y="178"/>
                  </a:moveTo>
                  <a:cubicBezTo>
                    <a:pt x="514" y="135"/>
                    <a:pt x="542" y="104"/>
                    <a:pt x="580" y="104"/>
                  </a:cubicBezTo>
                  <a:cubicBezTo>
                    <a:pt x="619" y="104"/>
                    <a:pt x="646" y="136"/>
                    <a:pt x="646" y="178"/>
                  </a:cubicBezTo>
                  <a:cubicBezTo>
                    <a:pt x="646" y="221"/>
                    <a:pt x="619" y="252"/>
                    <a:pt x="580" y="252"/>
                  </a:cubicBezTo>
                  <a:cubicBezTo>
                    <a:pt x="542" y="252"/>
                    <a:pt x="514" y="221"/>
                    <a:pt x="514" y="178"/>
                  </a:cubicBezTo>
                  <a:moveTo>
                    <a:pt x="366" y="104"/>
                  </a:moveTo>
                  <a:cubicBezTo>
                    <a:pt x="406" y="104"/>
                    <a:pt x="427" y="133"/>
                    <a:pt x="430" y="164"/>
                  </a:cubicBezTo>
                  <a:cubicBezTo>
                    <a:pt x="299" y="164"/>
                    <a:pt x="299" y="164"/>
                    <a:pt x="299" y="164"/>
                  </a:cubicBezTo>
                  <a:cubicBezTo>
                    <a:pt x="302" y="130"/>
                    <a:pt x="326" y="104"/>
                    <a:pt x="366" y="104"/>
                  </a:cubicBezTo>
                  <a:moveTo>
                    <a:pt x="859" y="224"/>
                  </a:moveTo>
                  <a:cubicBezTo>
                    <a:pt x="859" y="109"/>
                    <a:pt x="859" y="109"/>
                    <a:pt x="859" y="109"/>
                  </a:cubicBezTo>
                  <a:cubicBezTo>
                    <a:pt x="897" y="109"/>
                    <a:pt x="897" y="109"/>
                    <a:pt x="897" y="109"/>
                  </a:cubicBezTo>
                  <a:cubicBezTo>
                    <a:pt x="897" y="84"/>
                    <a:pt x="897" y="84"/>
                    <a:pt x="897" y="84"/>
                  </a:cubicBezTo>
                  <a:cubicBezTo>
                    <a:pt x="859" y="84"/>
                    <a:pt x="859" y="84"/>
                    <a:pt x="859" y="84"/>
                  </a:cubicBezTo>
                  <a:cubicBezTo>
                    <a:pt x="859" y="36"/>
                    <a:pt x="859" y="36"/>
                    <a:pt x="859" y="36"/>
                  </a:cubicBezTo>
                  <a:cubicBezTo>
                    <a:pt x="829" y="36"/>
                    <a:pt x="829" y="36"/>
                    <a:pt x="829" y="36"/>
                  </a:cubicBezTo>
                  <a:cubicBezTo>
                    <a:pt x="829" y="84"/>
                    <a:pt x="829" y="84"/>
                    <a:pt x="829" y="84"/>
                  </a:cubicBezTo>
                  <a:cubicBezTo>
                    <a:pt x="799" y="84"/>
                    <a:pt x="799" y="84"/>
                    <a:pt x="799" y="84"/>
                  </a:cubicBezTo>
                  <a:cubicBezTo>
                    <a:pt x="799" y="109"/>
                    <a:pt x="799" y="109"/>
                    <a:pt x="799" y="109"/>
                  </a:cubicBezTo>
                  <a:cubicBezTo>
                    <a:pt x="829" y="109"/>
                    <a:pt x="829" y="109"/>
                    <a:pt x="829" y="109"/>
                  </a:cubicBezTo>
                  <a:cubicBezTo>
                    <a:pt x="829" y="225"/>
                    <a:pt x="829" y="225"/>
                    <a:pt x="829" y="225"/>
                  </a:cubicBezTo>
                  <a:cubicBezTo>
                    <a:pt x="829" y="259"/>
                    <a:pt x="844" y="275"/>
                    <a:pt x="879" y="275"/>
                  </a:cubicBezTo>
                  <a:cubicBezTo>
                    <a:pt x="884" y="275"/>
                    <a:pt x="893" y="274"/>
                    <a:pt x="897" y="273"/>
                  </a:cubicBezTo>
                  <a:cubicBezTo>
                    <a:pt x="897" y="248"/>
                    <a:pt x="897" y="248"/>
                    <a:pt x="897" y="248"/>
                  </a:cubicBezTo>
                  <a:cubicBezTo>
                    <a:pt x="892" y="249"/>
                    <a:pt x="886" y="249"/>
                    <a:pt x="882" y="249"/>
                  </a:cubicBezTo>
                  <a:cubicBezTo>
                    <a:pt x="866" y="249"/>
                    <a:pt x="859" y="244"/>
                    <a:pt x="859" y="224"/>
                  </a:cubicBezTo>
                  <a:moveTo>
                    <a:pt x="783" y="275"/>
                  </a:moveTo>
                  <a:cubicBezTo>
                    <a:pt x="789" y="275"/>
                    <a:pt x="797" y="274"/>
                    <a:pt x="801" y="273"/>
                  </a:cubicBezTo>
                  <a:cubicBezTo>
                    <a:pt x="801" y="248"/>
                    <a:pt x="801" y="248"/>
                    <a:pt x="801" y="248"/>
                  </a:cubicBezTo>
                  <a:cubicBezTo>
                    <a:pt x="795" y="249"/>
                    <a:pt x="791" y="249"/>
                    <a:pt x="787" y="249"/>
                  </a:cubicBezTo>
                  <a:cubicBezTo>
                    <a:pt x="774" y="249"/>
                    <a:pt x="768" y="243"/>
                    <a:pt x="768" y="222"/>
                  </a:cubicBezTo>
                  <a:cubicBezTo>
                    <a:pt x="768" y="0"/>
                    <a:pt x="768" y="0"/>
                    <a:pt x="768" y="0"/>
                  </a:cubicBezTo>
                  <a:cubicBezTo>
                    <a:pt x="712" y="0"/>
                    <a:pt x="712" y="0"/>
                    <a:pt x="712" y="0"/>
                  </a:cubicBezTo>
                  <a:cubicBezTo>
                    <a:pt x="712" y="24"/>
                    <a:pt x="712" y="24"/>
                    <a:pt x="712" y="24"/>
                  </a:cubicBezTo>
                  <a:cubicBezTo>
                    <a:pt x="737" y="24"/>
                    <a:pt x="737" y="24"/>
                    <a:pt x="737" y="24"/>
                  </a:cubicBezTo>
                  <a:cubicBezTo>
                    <a:pt x="737" y="224"/>
                    <a:pt x="737" y="224"/>
                    <a:pt x="737" y="224"/>
                  </a:cubicBezTo>
                  <a:cubicBezTo>
                    <a:pt x="737" y="257"/>
                    <a:pt x="751" y="275"/>
                    <a:pt x="783" y="275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EAC11C27-7E62-4B31-9680-B59D24D0A57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7202" y="1504398"/>
              <a:ext cx="1030288" cy="1231900"/>
            </a:xfrm>
            <a:custGeom>
              <a:avLst/>
              <a:gdLst>
                <a:gd name="T0" fmla="*/ 85 w 243"/>
                <a:gd name="T1" fmla="*/ 195 h 288"/>
                <a:gd name="T2" fmla="*/ 125 w 243"/>
                <a:gd name="T3" fmla="*/ 223 h 288"/>
                <a:gd name="T4" fmla="*/ 158 w 243"/>
                <a:gd name="T5" fmla="*/ 203 h 288"/>
                <a:gd name="T6" fmla="*/ 110 w 243"/>
                <a:gd name="T7" fmla="*/ 176 h 288"/>
                <a:gd name="T8" fmla="*/ 36 w 243"/>
                <a:gd name="T9" fmla="*/ 150 h 288"/>
                <a:gd name="T10" fmla="*/ 5 w 243"/>
                <a:gd name="T11" fmla="*/ 87 h 288"/>
                <a:gd name="T12" fmla="*/ 119 w 243"/>
                <a:gd name="T13" fmla="*/ 0 h 288"/>
                <a:gd name="T14" fmla="*/ 236 w 243"/>
                <a:gd name="T15" fmla="*/ 86 h 288"/>
                <a:gd name="T16" fmla="*/ 153 w 243"/>
                <a:gd name="T17" fmla="*/ 86 h 288"/>
                <a:gd name="T18" fmla="*/ 118 w 243"/>
                <a:gd name="T19" fmla="*/ 62 h 288"/>
                <a:gd name="T20" fmla="*/ 90 w 243"/>
                <a:gd name="T21" fmla="*/ 80 h 288"/>
                <a:gd name="T22" fmla="*/ 130 w 243"/>
                <a:gd name="T23" fmla="*/ 104 h 288"/>
                <a:gd name="T24" fmla="*/ 208 w 243"/>
                <a:gd name="T25" fmla="*/ 130 h 288"/>
                <a:gd name="T26" fmla="*/ 243 w 243"/>
                <a:gd name="T27" fmla="*/ 194 h 288"/>
                <a:gd name="T28" fmla="*/ 122 w 243"/>
                <a:gd name="T29" fmla="*/ 288 h 288"/>
                <a:gd name="T30" fmla="*/ 0 w 243"/>
                <a:gd name="T31" fmla="*/ 195 h 288"/>
                <a:gd name="T32" fmla="*/ 85 w 243"/>
                <a:gd name="T33" fmla="*/ 195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3" h="288">
                  <a:moveTo>
                    <a:pt x="85" y="195"/>
                  </a:moveTo>
                  <a:cubicBezTo>
                    <a:pt x="90" y="216"/>
                    <a:pt x="101" y="223"/>
                    <a:pt x="125" y="223"/>
                  </a:cubicBezTo>
                  <a:cubicBezTo>
                    <a:pt x="146" y="223"/>
                    <a:pt x="158" y="215"/>
                    <a:pt x="158" y="203"/>
                  </a:cubicBezTo>
                  <a:cubicBezTo>
                    <a:pt x="158" y="186"/>
                    <a:pt x="142" y="185"/>
                    <a:pt x="110" y="176"/>
                  </a:cubicBezTo>
                  <a:cubicBezTo>
                    <a:pt x="72" y="166"/>
                    <a:pt x="48" y="158"/>
                    <a:pt x="36" y="150"/>
                  </a:cubicBezTo>
                  <a:cubicBezTo>
                    <a:pt x="15" y="135"/>
                    <a:pt x="5" y="114"/>
                    <a:pt x="5" y="87"/>
                  </a:cubicBezTo>
                  <a:cubicBezTo>
                    <a:pt x="5" y="34"/>
                    <a:pt x="47" y="0"/>
                    <a:pt x="119" y="0"/>
                  </a:cubicBezTo>
                  <a:cubicBezTo>
                    <a:pt x="189" y="0"/>
                    <a:pt x="231" y="31"/>
                    <a:pt x="236" y="86"/>
                  </a:cubicBezTo>
                  <a:cubicBezTo>
                    <a:pt x="153" y="86"/>
                    <a:pt x="153" y="86"/>
                    <a:pt x="153" y="86"/>
                  </a:cubicBezTo>
                  <a:cubicBezTo>
                    <a:pt x="150" y="70"/>
                    <a:pt x="139" y="62"/>
                    <a:pt x="118" y="62"/>
                  </a:cubicBezTo>
                  <a:cubicBezTo>
                    <a:pt x="99" y="62"/>
                    <a:pt x="90" y="68"/>
                    <a:pt x="90" y="80"/>
                  </a:cubicBezTo>
                  <a:cubicBezTo>
                    <a:pt x="90" y="95"/>
                    <a:pt x="104" y="98"/>
                    <a:pt x="130" y="104"/>
                  </a:cubicBezTo>
                  <a:cubicBezTo>
                    <a:pt x="164" y="113"/>
                    <a:pt x="191" y="119"/>
                    <a:pt x="208" y="130"/>
                  </a:cubicBezTo>
                  <a:cubicBezTo>
                    <a:pt x="232" y="146"/>
                    <a:pt x="243" y="166"/>
                    <a:pt x="243" y="194"/>
                  </a:cubicBezTo>
                  <a:cubicBezTo>
                    <a:pt x="243" y="253"/>
                    <a:pt x="201" y="288"/>
                    <a:pt x="122" y="288"/>
                  </a:cubicBezTo>
                  <a:cubicBezTo>
                    <a:pt x="48" y="288"/>
                    <a:pt x="6" y="253"/>
                    <a:pt x="0" y="195"/>
                  </a:cubicBezTo>
                  <a:lnTo>
                    <a:pt x="85" y="195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FA0788F6-B4B0-4834-AFB4-98F21B43FE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7727" y="1504398"/>
              <a:ext cx="1147763" cy="1231900"/>
            </a:xfrm>
            <a:custGeom>
              <a:avLst/>
              <a:gdLst>
                <a:gd name="T0" fmla="*/ 271 w 271"/>
                <a:gd name="T1" fmla="*/ 174 h 288"/>
                <a:gd name="T2" fmla="*/ 140 w 271"/>
                <a:gd name="T3" fmla="*/ 288 h 288"/>
                <a:gd name="T4" fmla="*/ 0 w 271"/>
                <a:gd name="T5" fmla="*/ 144 h 288"/>
                <a:gd name="T6" fmla="*/ 139 w 271"/>
                <a:gd name="T7" fmla="*/ 0 h 288"/>
                <a:gd name="T8" fmla="*/ 269 w 271"/>
                <a:gd name="T9" fmla="*/ 111 h 288"/>
                <a:gd name="T10" fmla="*/ 186 w 271"/>
                <a:gd name="T11" fmla="*/ 111 h 288"/>
                <a:gd name="T12" fmla="*/ 140 w 271"/>
                <a:gd name="T13" fmla="*/ 68 h 288"/>
                <a:gd name="T14" fmla="*/ 88 w 271"/>
                <a:gd name="T15" fmla="*/ 144 h 288"/>
                <a:gd name="T16" fmla="*/ 142 w 271"/>
                <a:gd name="T17" fmla="*/ 220 h 288"/>
                <a:gd name="T18" fmla="*/ 188 w 271"/>
                <a:gd name="T19" fmla="*/ 174 h 288"/>
                <a:gd name="T20" fmla="*/ 271 w 271"/>
                <a:gd name="T21" fmla="*/ 17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1" h="288">
                  <a:moveTo>
                    <a:pt x="271" y="174"/>
                  </a:moveTo>
                  <a:cubicBezTo>
                    <a:pt x="266" y="246"/>
                    <a:pt x="219" y="288"/>
                    <a:pt x="140" y="288"/>
                  </a:cubicBezTo>
                  <a:cubicBezTo>
                    <a:pt x="53" y="288"/>
                    <a:pt x="0" y="233"/>
                    <a:pt x="0" y="144"/>
                  </a:cubicBezTo>
                  <a:cubicBezTo>
                    <a:pt x="0" y="55"/>
                    <a:pt x="54" y="0"/>
                    <a:pt x="139" y="0"/>
                  </a:cubicBezTo>
                  <a:cubicBezTo>
                    <a:pt x="218" y="0"/>
                    <a:pt x="264" y="40"/>
                    <a:pt x="269" y="111"/>
                  </a:cubicBezTo>
                  <a:cubicBezTo>
                    <a:pt x="186" y="111"/>
                    <a:pt x="186" y="111"/>
                    <a:pt x="186" y="111"/>
                  </a:cubicBezTo>
                  <a:cubicBezTo>
                    <a:pt x="183" y="83"/>
                    <a:pt x="168" y="68"/>
                    <a:pt x="140" y="68"/>
                  </a:cubicBezTo>
                  <a:cubicBezTo>
                    <a:pt x="105" y="68"/>
                    <a:pt x="88" y="94"/>
                    <a:pt x="88" y="144"/>
                  </a:cubicBezTo>
                  <a:cubicBezTo>
                    <a:pt x="88" y="194"/>
                    <a:pt x="107" y="220"/>
                    <a:pt x="142" y="220"/>
                  </a:cubicBezTo>
                  <a:cubicBezTo>
                    <a:pt x="169" y="220"/>
                    <a:pt x="186" y="204"/>
                    <a:pt x="188" y="174"/>
                  </a:cubicBezTo>
                  <a:lnTo>
                    <a:pt x="271" y="174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id="{F754B0DD-7999-4250-A4C0-0C3C1406927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6115" y="1539323"/>
              <a:ext cx="1144588" cy="1163638"/>
            </a:xfrm>
            <a:custGeom>
              <a:avLst/>
              <a:gdLst>
                <a:gd name="T0" fmla="*/ 0 w 721"/>
                <a:gd name="T1" fmla="*/ 0 h 733"/>
                <a:gd name="T2" fmla="*/ 237 w 721"/>
                <a:gd name="T3" fmla="*/ 0 h 733"/>
                <a:gd name="T4" fmla="*/ 360 w 721"/>
                <a:gd name="T5" fmla="*/ 474 h 733"/>
                <a:gd name="T6" fmla="*/ 491 w 721"/>
                <a:gd name="T7" fmla="*/ 0 h 733"/>
                <a:gd name="T8" fmla="*/ 721 w 721"/>
                <a:gd name="T9" fmla="*/ 0 h 733"/>
                <a:gd name="T10" fmla="*/ 478 w 721"/>
                <a:gd name="T11" fmla="*/ 733 h 733"/>
                <a:gd name="T12" fmla="*/ 245 w 721"/>
                <a:gd name="T13" fmla="*/ 733 h 733"/>
                <a:gd name="T14" fmla="*/ 0 w 721"/>
                <a:gd name="T15" fmla="*/ 0 h 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1" h="733">
                  <a:moveTo>
                    <a:pt x="0" y="0"/>
                  </a:moveTo>
                  <a:lnTo>
                    <a:pt x="237" y="0"/>
                  </a:lnTo>
                  <a:lnTo>
                    <a:pt x="360" y="474"/>
                  </a:lnTo>
                  <a:lnTo>
                    <a:pt x="491" y="0"/>
                  </a:lnTo>
                  <a:lnTo>
                    <a:pt x="721" y="0"/>
                  </a:lnTo>
                  <a:lnTo>
                    <a:pt x="478" y="733"/>
                  </a:lnTo>
                  <a:lnTo>
                    <a:pt x="245" y="7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34" name="Freeform 8">
              <a:extLst>
                <a:ext uri="{FF2B5EF4-FFF2-40B4-BE49-F238E27FC236}">
                  <a16:creationId xmlns:a16="http://schemas.microsoft.com/office/drawing/2014/main" id="{50CBFC8A-B083-42B9-9504-2364FACEC5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652" y="1504398"/>
              <a:ext cx="1500188" cy="1231900"/>
            </a:xfrm>
            <a:custGeom>
              <a:avLst/>
              <a:gdLst>
                <a:gd name="T0" fmla="*/ 101 w 354"/>
                <a:gd name="T1" fmla="*/ 0 h 288"/>
                <a:gd name="T2" fmla="*/ 73 w 354"/>
                <a:gd name="T3" fmla="*/ 12 h 288"/>
                <a:gd name="T4" fmla="*/ 15 w 354"/>
                <a:gd name="T5" fmla="*/ 69 h 288"/>
                <a:gd name="T6" fmla="*/ 15 w 354"/>
                <a:gd name="T7" fmla="*/ 127 h 288"/>
                <a:gd name="T8" fmla="*/ 177 w 354"/>
                <a:gd name="T9" fmla="*/ 288 h 288"/>
                <a:gd name="T10" fmla="*/ 338 w 354"/>
                <a:gd name="T11" fmla="*/ 127 h 288"/>
                <a:gd name="T12" fmla="*/ 338 w 354"/>
                <a:gd name="T13" fmla="*/ 69 h 288"/>
                <a:gd name="T14" fmla="*/ 281 w 354"/>
                <a:gd name="T15" fmla="*/ 12 h 288"/>
                <a:gd name="T16" fmla="*/ 252 w 354"/>
                <a:gd name="T17" fmla="*/ 0 h 288"/>
                <a:gd name="T18" fmla="*/ 224 w 354"/>
                <a:gd name="T19" fmla="*/ 12 h 288"/>
                <a:gd name="T20" fmla="*/ 177 w 354"/>
                <a:gd name="T21" fmla="*/ 59 h 288"/>
                <a:gd name="T22" fmla="*/ 130 w 354"/>
                <a:gd name="T23" fmla="*/ 12 h 288"/>
                <a:gd name="T24" fmla="*/ 101 w 354"/>
                <a:gd name="T25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4" h="288">
                  <a:moveTo>
                    <a:pt x="101" y="0"/>
                  </a:moveTo>
                  <a:cubicBezTo>
                    <a:pt x="91" y="0"/>
                    <a:pt x="80" y="4"/>
                    <a:pt x="73" y="12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0" y="85"/>
                    <a:pt x="0" y="111"/>
                    <a:pt x="15" y="127"/>
                  </a:cubicBezTo>
                  <a:cubicBezTo>
                    <a:pt x="177" y="288"/>
                    <a:pt x="177" y="288"/>
                    <a:pt x="177" y="288"/>
                  </a:cubicBezTo>
                  <a:cubicBezTo>
                    <a:pt x="338" y="127"/>
                    <a:pt x="338" y="127"/>
                    <a:pt x="338" y="127"/>
                  </a:cubicBezTo>
                  <a:cubicBezTo>
                    <a:pt x="354" y="111"/>
                    <a:pt x="354" y="85"/>
                    <a:pt x="338" y="69"/>
                  </a:cubicBezTo>
                  <a:cubicBezTo>
                    <a:pt x="281" y="12"/>
                    <a:pt x="281" y="12"/>
                    <a:pt x="281" y="12"/>
                  </a:cubicBezTo>
                  <a:cubicBezTo>
                    <a:pt x="273" y="4"/>
                    <a:pt x="263" y="0"/>
                    <a:pt x="252" y="0"/>
                  </a:cubicBezTo>
                  <a:cubicBezTo>
                    <a:pt x="242" y="0"/>
                    <a:pt x="232" y="4"/>
                    <a:pt x="224" y="12"/>
                  </a:cubicBezTo>
                  <a:cubicBezTo>
                    <a:pt x="177" y="59"/>
                    <a:pt x="177" y="59"/>
                    <a:pt x="177" y="59"/>
                  </a:cubicBezTo>
                  <a:cubicBezTo>
                    <a:pt x="130" y="12"/>
                    <a:pt x="130" y="12"/>
                    <a:pt x="130" y="12"/>
                  </a:cubicBezTo>
                  <a:cubicBezTo>
                    <a:pt x="122" y="4"/>
                    <a:pt x="111" y="0"/>
                    <a:pt x="101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35" name="Freeform 10">
              <a:extLst>
                <a:ext uri="{FF2B5EF4-FFF2-40B4-BE49-F238E27FC236}">
                  <a16:creationId xmlns:a16="http://schemas.microsoft.com/office/drawing/2014/main" id="{3EDE8E81-9781-4645-9DFD-79E2B61F7DE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806527" y="2471186"/>
              <a:ext cx="233363" cy="239713"/>
            </a:xfrm>
            <a:custGeom>
              <a:avLst/>
              <a:gdLst>
                <a:gd name="T0" fmla="*/ 27 w 55"/>
                <a:gd name="T1" fmla="*/ 56 h 56"/>
                <a:gd name="T2" fmla="*/ 0 w 55"/>
                <a:gd name="T3" fmla="*/ 28 h 56"/>
                <a:gd name="T4" fmla="*/ 27 w 55"/>
                <a:gd name="T5" fmla="*/ 0 h 56"/>
                <a:gd name="T6" fmla="*/ 55 w 55"/>
                <a:gd name="T7" fmla="*/ 28 h 56"/>
                <a:gd name="T8" fmla="*/ 27 w 55"/>
                <a:gd name="T9" fmla="*/ 56 h 56"/>
                <a:gd name="T10" fmla="*/ 27 w 55"/>
                <a:gd name="T11" fmla="*/ 5 h 56"/>
                <a:gd name="T12" fmla="*/ 6 w 55"/>
                <a:gd name="T13" fmla="*/ 28 h 56"/>
                <a:gd name="T14" fmla="*/ 27 w 55"/>
                <a:gd name="T15" fmla="*/ 51 h 56"/>
                <a:gd name="T16" fmla="*/ 49 w 55"/>
                <a:gd name="T17" fmla="*/ 28 h 56"/>
                <a:gd name="T18" fmla="*/ 27 w 55"/>
                <a:gd name="T19" fmla="*/ 5 h 56"/>
                <a:gd name="T20" fmla="*/ 22 w 55"/>
                <a:gd name="T21" fmla="*/ 44 h 56"/>
                <a:gd name="T22" fmla="*/ 16 w 55"/>
                <a:gd name="T23" fmla="*/ 44 h 56"/>
                <a:gd name="T24" fmla="*/ 16 w 55"/>
                <a:gd name="T25" fmla="*/ 13 h 56"/>
                <a:gd name="T26" fmla="*/ 28 w 55"/>
                <a:gd name="T27" fmla="*/ 13 h 56"/>
                <a:gd name="T28" fmla="*/ 40 w 55"/>
                <a:gd name="T29" fmla="*/ 22 h 56"/>
                <a:gd name="T30" fmla="*/ 31 w 55"/>
                <a:gd name="T31" fmla="*/ 30 h 56"/>
                <a:gd name="T32" fmla="*/ 40 w 55"/>
                <a:gd name="T33" fmla="*/ 44 h 56"/>
                <a:gd name="T34" fmla="*/ 34 w 55"/>
                <a:gd name="T35" fmla="*/ 44 h 56"/>
                <a:gd name="T36" fmla="*/ 26 w 55"/>
                <a:gd name="T37" fmla="*/ 31 h 56"/>
                <a:gd name="T38" fmla="*/ 22 w 55"/>
                <a:gd name="T39" fmla="*/ 31 h 56"/>
                <a:gd name="T40" fmla="*/ 22 w 55"/>
                <a:gd name="T41" fmla="*/ 44 h 56"/>
                <a:gd name="T42" fmla="*/ 27 w 55"/>
                <a:gd name="T43" fmla="*/ 26 h 56"/>
                <a:gd name="T44" fmla="*/ 34 w 55"/>
                <a:gd name="T45" fmla="*/ 21 h 56"/>
                <a:gd name="T46" fmla="*/ 28 w 55"/>
                <a:gd name="T47" fmla="*/ 17 h 56"/>
                <a:gd name="T48" fmla="*/ 22 w 55"/>
                <a:gd name="T49" fmla="*/ 17 h 56"/>
                <a:gd name="T50" fmla="*/ 22 w 55"/>
                <a:gd name="T51" fmla="*/ 26 h 56"/>
                <a:gd name="T52" fmla="*/ 27 w 55"/>
                <a:gd name="T53" fmla="*/ 2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5" h="56">
                  <a:moveTo>
                    <a:pt x="27" y="56"/>
                  </a:moveTo>
                  <a:cubicBezTo>
                    <a:pt x="11" y="56"/>
                    <a:pt x="0" y="44"/>
                    <a:pt x="0" y="28"/>
                  </a:cubicBezTo>
                  <a:cubicBezTo>
                    <a:pt x="0" y="11"/>
                    <a:pt x="12" y="0"/>
                    <a:pt x="27" y="0"/>
                  </a:cubicBezTo>
                  <a:cubicBezTo>
                    <a:pt x="42" y="0"/>
                    <a:pt x="55" y="11"/>
                    <a:pt x="55" y="28"/>
                  </a:cubicBezTo>
                  <a:cubicBezTo>
                    <a:pt x="55" y="45"/>
                    <a:pt x="42" y="56"/>
                    <a:pt x="27" y="56"/>
                  </a:cubicBezTo>
                  <a:close/>
                  <a:moveTo>
                    <a:pt x="27" y="5"/>
                  </a:moveTo>
                  <a:cubicBezTo>
                    <a:pt x="15" y="5"/>
                    <a:pt x="6" y="14"/>
                    <a:pt x="6" y="28"/>
                  </a:cubicBezTo>
                  <a:cubicBezTo>
                    <a:pt x="6" y="41"/>
                    <a:pt x="14" y="51"/>
                    <a:pt x="27" y="51"/>
                  </a:cubicBezTo>
                  <a:cubicBezTo>
                    <a:pt x="39" y="51"/>
                    <a:pt x="49" y="42"/>
                    <a:pt x="49" y="28"/>
                  </a:cubicBezTo>
                  <a:cubicBezTo>
                    <a:pt x="49" y="14"/>
                    <a:pt x="39" y="5"/>
                    <a:pt x="27" y="5"/>
                  </a:cubicBezTo>
                  <a:close/>
                  <a:moveTo>
                    <a:pt x="22" y="44"/>
                  </a:moveTo>
                  <a:cubicBezTo>
                    <a:pt x="16" y="44"/>
                    <a:pt x="16" y="44"/>
                    <a:pt x="16" y="44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36" y="13"/>
                    <a:pt x="40" y="16"/>
                    <a:pt x="40" y="22"/>
                  </a:cubicBezTo>
                  <a:cubicBezTo>
                    <a:pt x="40" y="27"/>
                    <a:pt x="36" y="30"/>
                    <a:pt x="31" y="30"/>
                  </a:cubicBezTo>
                  <a:cubicBezTo>
                    <a:pt x="40" y="44"/>
                    <a:pt x="40" y="44"/>
                    <a:pt x="40" y="44"/>
                  </a:cubicBezTo>
                  <a:cubicBezTo>
                    <a:pt x="34" y="44"/>
                    <a:pt x="34" y="44"/>
                    <a:pt x="34" y="44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2" y="31"/>
                    <a:pt x="22" y="31"/>
                    <a:pt x="22" y="31"/>
                  </a:cubicBezTo>
                  <a:lnTo>
                    <a:pt x="22" y="44"/>
                  </a:lnTo>
                  <a:close/>
                  <a:moveTo>
                    <a:pt x="27" y="26"/>
                  </a:moveTo>
                  <a:cubicBezTo>
                    <a:pt x="31" y="26"/>
                    <a:pt x="34" y="26"/>
                    <a:pt x="34" y="21"/>
                  </a:cubicBezTo>
                  <a:cubicBezTo>
                    <a:pt x="34" y="18"/>
                    <a:pt x="31" y="17"/>
                    <a:pt x="28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2" y="26"/>
                    <a:pt x="22" y="26"/>
                    <a:pt x="22" y="26"/>
                  </a:cubicBezTo>
                  <a:lnTo>
                    <a:pt x="27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+mn-lt"/>
                <a:cs typeface="Arial" panose="020B0604020202020204" pitchFamily="34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E6118871-4A8C-4517-9A46-8863C34DC7FC}"/>
              </a:ext>
            </a:extLst>
          </p:cNvPr>
          <p:cNvSpPr txBox="1"/>
          <p:nvPr userDrawn="1"/>
        </p:nvSpPr>
        <p:spPr>
          <a:xfrm>
            <a:off x="859758" y="6425582"/>
            <a:ext cx="8048816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en-US" sz="800" dirty="0">
                <a:solidFill>
                  <a:schemeClr val="tx2"/>
                </a:solidFill>
                <a:latin typeface="CVS Health Sans" panose="020B0504020202020204" pitchFamily="34" charset="0"/>
              </a:rPr>
              <a:t>©2021 CVS Health and/or one of its affiliates.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3307909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</p:sldLayoutIdLst>
  <p:hf hd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26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ct val="100000"/>
        </a:lnSpc>
        <a:spcBef>
          <a:spcPts val="1800"/>
        </a:spcBef>
        <a:buClrTx/>
        <a:buFont typeface="Arial"/>
        <a:buNone/>
        <a:defRPr sz="1300" b="0" kern="1200">
          <a:solidFill>
            <a:schemeClr val="tx2"/>
          </a:solidFill>
          <a:latin typeface="+mn-lt"/>
          <a:ea typeface="+mn-ea"/>
          <a:cs typeface="+mn-cs"/>
        </a:defRPr>
      </a:lvl1pPr>
      <a:lvl2pPr marL="171450" indent="-171450" algn="l" defTabSz="457200" rtl="0" eaLnBrk="1" latinLnBrk="0" hangingPunct="1">
        <a:lnSpc>
          <a:spcPct val="100000"/>
        </a:lnSpc>
        <a:spcBef>
          <a:spcPts val="1200"/>
        </a:spcBef>
        <a:buClrTx/>
        <a:buFont typeface="Arial"/>
        <a:buChar char="•"/>
        <a:defRPr sz="1300" kern="1200">
          <a:solidFill>
            <a:schemeClr val="tx2"/>
          </a:solidFill>
          <a:latin typeface="+mn-lt"/>
          <a:ea typeface="+mn-ea"/>
          <a:cs typeface="+mn-cs"/>
        </a:defRPr>
      </a:lvl2pPr>
      <a:lvl3pPr marL="342900" indent="-171450" algn="l" defTabSz="457200" rtl="0" eaLnBrk="1" latinLnBrk="0" hangingPunct="1">
        <a:lnSpc>
          <a:spcPct val="100000"/>
        </a:lnSpc>
        <a:spcBef>
          <a:spcPts val="600"/>
        </a:spcBef>
        <a:buClrTx/>
        <a:buFont typeface="Lucida Grande"/>
        <a:buChar char="–"/>
        <a:defRPr sz="13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514350" indent="-171450" algn="l" defTabSz="457200" rtl="0" eaLnBrk="1" latinLnBrk="0" hangingPunct="1">
        <a:lnSpc>
          <a:spcPct val="100000"/>
        </a:lnSpc>
        <a:spcBef>
          <a:spcPts val="600"/>
        </a:spcBef>
        <a:buClrTx/>
        <a:buFont typeface="Arial"/>
        <a:buChar char="•"/>
        <a:defRPr sz="1300" kern="1200">
          <a:solidFill>
            <a:schemeClr val="tx2"/>
          </a:solidFill>
          <a:latin typeface="+mn-lt"/>
          <a:ea typeface="+mn-ea"/>
          <a:cs typeface="+mn-cs"/>
        </a:defRPr>
      </a:lvl4pPr>
      <a:lvl5pPr marL="685800" indent="-171450" algn="l" defTabSz="457200" rtl="0" eaLnBrk="1" latinLnBrk="0" hangingPunct="1">
        <a:lnSpc>
          <a:spcPct val="100000"/>
        </a:lnSpc>
        <a:spcBef>
          <a:spcPts val="600"/>
        </a:spcBef>
        <a:buClrTx/>
        <a:buFont typeface="Arial" panose="020B0604020202020204" pitchFamily="34" charset="0"/>
        <a:buChar char="–"/>
        <a:defRPr sz="13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857250" indent="-171450" algn="l" defTabSz="457200" rtl="0" eaLnBrk="1" latinLnBrk="0" hangingPunct="1">
        <a:lnSpc>
          <a:spcPct val="100000"/>
        </a:lnSpc>
        <a:spcBef>
          <a:spcPts val="600"/>
        </a:spcBef>
        <a:buClrTx/>
        <a:buFont typeface="Arial" panose="020B0604020202020204" pitchFamily="34" charset="0"/>
        <a:buChar char="•"/>
        <a:defRPr sz="1300" kern="1200">
          <a:solidFill>
            <a:schemeClr val="tx2"/>
          </a:solidFill>
          <a:latin typeface="+mn-lt"/>
          <a:ea typeface="+mn-ea"/>
          <a:cs typeface="+mn-cs"/>
        </a:defRPr>
      </a:lvl6pPr>
      <a:lvl7pPr marL="1028700" indent="-165100" algn="l" defTabSz="457200" rtl="0" eaLnBrk="1" latinLnBrk="0" hangingPunct="1">
        <a:lnSpc>
          <a:spcPct val="100000"/>
        </a:lnSpc>
        <a:spcBef>
          <a:spcPts val="600"/>
        </a:spcBef>
        <a:buClrTx/>
        <a:buFont typeface="Arial" panose="020B0604020202020204" pitchFamily="34" charset="0"/>
        <a:buChar char="–"/>
        <a:defRPr sz="1300" kern="1200">
          <a:solidFill>
            <a:schemeClr val="tx2"/>
          </a:solidFill>
          <a:latin typeface="+mn-lt"/>
          <a:ea typeface="+mn-ea"/>
          <a:cs typeface="+mn-cs"/>
        </a:defRPr>
      </a:lvl7pPr>
      <a:lvl8pPr marL="1206500" indent="-177800" algn="l" defTabSz="457200" rtl="0" eaLnBrk="1" latinLnBrk="0" hangingPunct="1">
        <a:lnSpc>
          <a:spcPct val="100000"/>
        </a:lnSpc>
        <a:spcBef>
          <a:spcPts val="600"/>
        </a:spcBef>
        <a:buClrTx/>
        <a:buFont typeface="Arial"/>
        <a:buChar char="•"/>
        <a:defRPr sz="1300" kern="1200">
          <a:solidFill>
            <a:schemeClr val="tx2"/>
          </a:solidFill>
          <a:latin typeface="+mn-lt"/>
          <a:ea typeface="+mn-ea"/>
          <a:cs typeface="+mn-cs"/>
        </a:defRPr>
      </a:lvl8pPr>
      <a:lvl9pPr marL="1371600" indent="-165100" algn="l" defTabSz="457200" rtl="0" eaLnBrk="1" latinLnBrk="0" hangingPunct="1">
        <a:lnSpc>
          <a:spcPct val="100000"/>
        </a:lnSpc>
        <a:spcBef>
          <a:spcPts val="600"/>
        </a:spcBef>
        <a:buClrTx/>
        <a:buFont typeface="Arial" panose="020B0604020202020204" pitchFamily="34" charset="0"/>
        <a:buChar char="–"/>
        <a:defRPr sz="13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104">
          <p15:clr>
            <a:srgbClr val="F26B43"/>
          </p15:clr>
        </p15:guide>
        <p15:guide id="2" pos="362">
          <p15:clr>
            <a:srgbClr val="F26B43"/>
          </p15:clr>
        </p15:guide>
        <p15:guide id="3" pos="7319">
          <p15:clr>
            <a:srgbClr val="F26B43"/>
          </p15:clr>
        </p15:guide>
        <p15:guide id="4" orient="horz" pos="360">
          <p15:clr>
            <a:srgbClr val="F26B43"/>
          </p15:clr>
        </p15:guide>
        <p15:guide id="5" orient="horz" pos="3622">
          <p15:clr>
            <a:srgbClr val="F26B43"/>
          </p15:clr>
        </p15:guide>
        <p15:guide id="6" orient="horz" pos="4116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5C788FBC-07F7-4318-8948-6C35B8F1F14E}"/>
              </a:ext>
            </a:extLst>
          </p:cNvPr>
          <p:cNvSpPr txBox="1"/>
          <p:nvPr userDrawn="1"/>
        </p:nvSpPr>
        <p:spPr>
          <a:xfrm>
            <a:off x="861399" y="6456362"/>
            <a:ext cx="4654636" cy="92333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en-US" sz="600" dirty="0">
                <a:solidFill>
                  <a:srgbClr val="3F3F3F"/>
                </a:solidFill>
              </a:rPr>
              <a:t>©2020 CVS Health and/or one of its affiliates. Confidential and proprietary.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4F02B14-26DC-47C5-BE74-75AB1C1533A3}"/>
              </a:ext>
            </a:extLst>
          </p:cNvPr>
          <p:cNvGrpSpPr>
            <a:grpSpLocks noChangeAspect="1"/>
          </p:cNvGrpSpPr>
          <p:nvPr/>
        </p:nvGrpSpPr>
        <p:grpSpPr>
          <a:xfrm>
            <a:off x="9923847" y="6373316"/>
            <a:ext cx="1705573" cy="157138"/>
            <a:chOff x="1011652" y="1504398"/>
            <a:chExt cx="10028238" cy="1231900"/>
          </a:xfrm>
          <a:solidFill>
            <a:schemeClr val="tx1"/>
          </a:solidFill>
        </p:grpSpPr>
        <p:sp>
          <p:nvSpPr>
            <p:cNvPr id="14" name="Freeform 4">
              <a:extLst>
                <a:ext uri="{FF2B5EF4-FFF2-40B4-BE49-F238E27FC236}">
                  <a16:creationId xmlns:a16="http://schemas.microsoft.com/office/drawing/2014/main" id="{C03C60BD-E208-4793-B163-0391E0673C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17027" y="1539323"/>
              <a:ext cx="4808538" cy="1189038"/>
            </a:xfrm>
            <a:custGeom>
              <a:avLst/>
              <a:gdLst>
                <a:gd name="T0" fmla="*/ 701 w 1134"/>
                <a:gd name="T1" fmla="*/ 273 h 278"/>
                <a:gd name="T2" fmla="*/ 675 w 1134"/>
                <a:gd name="T3" fmla="*/ 248 h 278"/>
                <a:gd name="T4" fmla="*/ 701 w 1134"/>
                <a:gd name="T5" fmla="*/ 109 h 278"/>
                <a:gd name="T6" fmla="*/ 645 w 1134"/>
                <a:gd name="T7" fmla="*/ 84 h 278"/>
                <a:gd name="T8" fmla="*/ 576 w 1134"/>
                <a:gd name="T9" fmla="*/ 79 h 278"/>
                <a:gd name="T10" fmla="*/ 576 w 1134"/>
                <a:gd name="T11" fmla="*/ 278 h 278"/>
                <a:gd name="T12" fmla="*/ 645 w 1134"/>
                <a:gd name="T13" fmla="*/ 273 h 278"/>
                <a:gd name="T14" fmla="*/ 426 w 1134"/>
                <a:gd name="T15" fmla="*/ 222 h 278"/>
                <a:gd name="T16" fmla="*/ 299 w 1134"/>
                <a:gd name="T17" fmla="*/ 189 h 278"/>
                <a:gd name="T18" fmla="*/ 461 w 1134"/>
                <a:gd name="T19" fmla="*/ 175 h 278"/>
                <a:gd name="T20" fmla="*/ 267 w 1134"/>
                <a:gd name="T21" fmla="*/ 178 h 278"/>
                <a:gd name="T22" fmla="*/ 456 w 1134"/>
                <a:gd name="T23" fmla="*/ 222 h 278"/>
                <a:gd name="T24" fmla="*/ 59 w 1134"/>
                <a:gd name="T25" fmla="*/ 25 h 278"/>
                <a:gd name="T26" fmla="*/ 86 w 1134"/>
                <a:gd name="T27" fmla="*/ 0 h 278"/>
                <a:gd name="T28" fmla="*/ 0 w 1134"/>
                <a:gd name="T29" fmla="*/ 25 h 278"/>
                <a:gd name="T30" fmla="*/ 27 w 1134"/>
                <a:gd name="T31" fmla="*/ 247 h 278"/>
                <a:gd name="T32" fmla="*/ 0 w 1134"/>
                <a:gd name="T33" fmla="*/ 273 h 278"/>
                <a:gd name="T34" fmla="*/ 86 w 1134"/>
                <a:gd name="T35" fmla="*/ 247 h 278"/>
                <a:gd name="T36" fmla="*/ 59 w 1134"/>
                <a:gd name="T37" fmla="*/ 138 h 278"/>
                <a:gd name="T38" fmla="*/ 196 w 1134"/>
                <a:gd name="T39" fmla="*/ 247 h 278"/>
                <a:gd name="T40" fmla="*/ 168 w 1134"/>
                <a:gd name="T41" fmla="*/ 273 h 278"/>
                <a:gd name="T42" fmla="*/ 255 w 1134"/>
                <a:gd name="T43" fmla="*/ 247 h 278"/>
                <a:gd name="T44" fmla="*/ 227 w 1134"/>
                <a:gd name="T45" fmla="*/ 25 h 278"/>
                <a:gd name="T46" fmla="*/ 255 w 1134"/>
                <a:gd name="T47" fmla="*/ 0 h 278"/>
                <a:gd name="T48" fmla="*/ 168 w 1134"/>
                <a:gd name="T49" fmla="*/ 25 h 278"/>
                <a:gd name="T50" fmla="*/ 196 w 1134"/>
                <a:gd name="T51" fmla="*/ 114 h 278"/>
                <a:gd name="T52" fmla="*/ 996 w 1134"/>
                <a:gd name="T53" fmla="*/ 248 h 278"/>
                <a:gd name="T54" fmla="*/ 971 w 1134"/>
                <a:gd name="T55" fmla="*/ 163 h 278"/>
                <a:gd name="T56" fmla="*/ 1078 w 1134"/>
                <a:gd name="T57" fmla="*/ 163 h 278"/>
                <a:gd name="T58" fmla="*/ 1053 w 1134"/>
                <a:gd name="T59" fmla="*/ 248 h 278"/>
                <a:gd name="T60" fmla="*/ 1134 w 1134"/>
                <a:gd name="T61" fmla="*/ 273 h 278"/>
                <a:gd name="T62" fmla="*/ 1109 w 1134"/>
                <a:gd name="T63" fmla="*/ 248 h 278"/>
                <a:gd name="T64" fmla="*/ 1030 w 1134"/>
                <a:gd name="T65" fmla="*/ 79 h 278"/>
                <a:gd name="T66" fmla="*/ 971 w 1134"/>
                <a:gd name="T67" fmla="*/ 0 h 278"/>
                <a:gd name="T68" fmla="*/ 915 w 1134"/>
                <a:gd name="T69" fmla="*/ 24 h 278"/>
                <a:gd name="T70" fmla="*/ 940 w 1134"/>
                <a:gd name="T71" fmla="*/ 248 h 278"/>
                <a:gd name="T72" fmla="*/ 915 w 1134"/>
                <a:gd name="T73" fmla="*/ 273 h 278"/>
                <a:gd name="T74" fmla="*/ 996 w 1134"/>
                <a:gd name="T75" fmla="*/ 248 h 278"/>
                <a:gd name="T76" fmla="*/ 580 w 1134"/>
                <a:gd name="T77" fmla="*/ 104 h 278"/>
                <a:gd name="T78" fmla="*/ 580 w 1134"/>
                <a:gd name="T79" fmla="*/ 252 h 278"/>
                <a:gd name="T80" fmla="*/ 366 w 1134"/>
                <a:gd name="T81" fmla="*/ 104 h 278"/>
                <a:gd name="T82" fmla="*/ 299 w 1134"/>
                <a:gd name="T83" fmla="*/ 164 h 278"/>
                <a:gd name="T84" fmla="*/ 859 w 1134"/>
                <a:gd name="T85" fmla="*/ 224 h 278"/>
                <a:gd name="T86" fmla="*/ 897 w 1134"/>
                <a:gd name="T87" fmla="*/ 109 h 278"/>
                <a:gd name="T88" fmla="*/ 859 w 1134"/>
                <a:gd name="T89" fmla="*/ 84 h 278"/>
                <a:gd name="T90" fmla="*/ 829 w 1134"/>
                <a:gd name="T91" fmla="*/ 36 h 278"/>
                <a:gd name="T92" fmla="*/ 799 w 1134"/>
                <a:gd name="T93" fmla="*/ 84 h 278"/>
                <a:gd name="T94" fmla="*/ 829 w 1134"/>
                <a:gd name="T95" fmla="*/ 109 h 278"/>
                <a:gd name="T96" fmla="*/ 879 w 1134"/>
                <a:gd name="T97" fmla="*/ 275 h 278"/>
                <a:gd name="T98" fmla="*/ 897 w 1134"/>
                <a:gd name="T99" fmla="*/ 248 h 278"/>
                <a:gd name="T100" fmla="*/ 859 w 1134"/>
                <a:gd name="T101" fmla="*/ 224 h 278"/>
                <a:gd name="T102" fmla="*/ 801 w 1134"/>
                <a:gd name="T103" fmla="*/ 273 h 278"/>
                <a:gd name="T104" fmla="*/ 787 w 1134"/>
                <a:gd name="T105" fmla="*/ 249 h 278"/>
                <a:gd name="T106" fmla="*/ 768 w 1134"/>
                <a:gd name="T107" fmla="*/ 0 h 278"/>
                <a:gd name="T108" fmla="*/ 712 w 1134"/>
                <a:gd name="T109" fmla="*/ 24 h 278"/>
                <a:gd name="T110" fmla="*/ 737 w 1134"/>
                <a:gd name="T111" fmla="*/ 224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34" h="278">
                  <a:moveTo>
                    <a:pt x="645" y="273"/>
                  </a:moveTo>
                  <a:cubicBezTo>
                    <a:pt x="701" y="273"/>
                    <a:pt x="701" y="273"/>
                    <a:pt x="701" y="273"/>
                  </a:cubicBezTo>
                  <a:cubicBezTo>
                    <a:pt x="701" y="248"/>
                    <a:pt x="701" y="248"/>
                    <a:pt x="701" y="248"/>
                  </a:cubicBezTo>
                  <a:cubicBezTo>
                    <a:pt x="675" y="248"/>
                    <a:pt x="675" y="248"/>
                    <a:pt x="675" y="248"/>
                  </a:cubicBezTo>
                  <a:cubicBezTo>
                    <a:pt x="675" y="109"/>
                    <a:pt x="675" y="109"/>
                    <a:pt x="675" y="109"/>
                  </a:cubicBezTo>
                  <a:cubicBezTo>
                    <a:pt x="701" y="109"/>
                    <a:pt x="701" y="109"/>
                    <a:pt x="701" y="109"/>
                  </a:cubicBezTo>
                  <a:cubicBezTo>
                    <a:pt x="701" y="84"/>
                    <a:pt x="701" y="84"/>
                    <a:pt x="701" y="84"/>
                  </a:cubicBezTo>
                  <a:cubicBezTo>
                    <a:pt x="645" y="84"/>
                    <a:pt x="645" y="84"/>
                    <a:pt x="645" y="84"/>
                  </a:cubicBezTo>
                  <a:cubicBezTo>
                    <a:pt x="645" y="112"/>
                    <a:pt x="645" y="112"/>
                    <a:pt x="645" y="112"/>
                  </a:cubicBezTo>
                  <a:cubicBezTo>
                    <a:pt x="629" y="91"/>
                    <a:pt x="605" y="79"/>
                    <a:pt x="576" y="79"/>
                  </a:cubicBezTo>
                  <a:cubicBezTo>
                    <a:pt x="523" y="79"/>
                    <a:pt x="483" y="122"/>
                    <a:pt x="483" y="178"/>
                  </a:cubicBezTo>
                  <a:cubicBezTo>
                    <a:pt x="483" y="235"/>
                    <a:pt x="523" y="278"/>
                    <a:pt x="576" y="278"/>
                  </a:cubicBezTo>
                  <a:cubicBezTo>
                    <a:pt x="605" y="278"/>
                    <a:pt x="629" y="265"/>
                    <a:pt x="645" y="245"/>
                  </a:cubicBezTo>
                  <a:lnTo>
                    <a:pt x="645" y="273"/>
                  </a:lnTo>
                  <a:close/>
                  <a:moveTo>
                    <a:pt x="456" y="222"/>
                  </a:moveTo>
                  <a:cubicBezTo>
                    <a:pt x="426" y="222"/>
                    <a:pt x="426" y="222"/>
                    <a:pt x="426" y="222"/>
                  </a:cubicBezTo>
                  <a:cubicBezTo>
                    <a:pt x="415" y="241"/>
                    <a:pt x="395" y="253"/>
                    <a:pt x="367" y="253"/>
                  </a:cubicBezTo>
                  <a:cubicBezTo>
                    <a:pt x="325" y="253"/>
                    <a:pt x="302" y="227"/>
                    <a:pt x="299" y="189"/>
                  </a:cubicBezTo>
                  <a:cubicBezTo>
                    <a:pt x="461" y="189"/>
                    <a:pt x="461" y="189"/>
                    <a:pt x="461" y="189"/>
                  </a:cubicBezTo>
                  <a:cubicBezTo>
                    <a:pt x="461" y="175"/>
                    <a:pt x="461" y="175"/>
                    <a:pt x="461" y="175"/>
                  </a:cubicBezTo>
                  <a:cubicBezTo>
                    <a:pt x="461" y="118"/>
                    <a:pt x="424" y="79"/>
                    <a:pt x="366" y="79"/>
                  </a:cubicBezTo>
                  <a:cubicBezTo>
                    <a:pt x="308" y="79"/>
                    <a:pt x="267" y="120"/>
                    <a:pt x="267" y="178"/>
                  </a:cubicBezTo>
                  <a:cubicBezTo>
                    <a:pt x="267" y="237"/>
                    <a:pt x="308" y="278"/>
                    <a:pt x="366" y="278"/>
                  </a:cubicBezTo>
                  <a:cubicBezTo>
                    <a:pt x="409" y="278"/>
                    <a:pt x="442" y="257"/>
                    <a:pt x="456" y="222"/>
                  </a:cubicBezTo>
                  <a:moveTo>
                    <a:pt x="59" y="114"/>
                  </a:moveTo>
                  <a:cubicBezTo>
                    <a:pt x="59" y="25"/>
                    <a:pt x="59" y="25"/>
                    <a:pt x="59" y="25"/>
                  </a:cubicBezTo>
                  <a:cubicBezTo>
                    <a:pt x="86" y="25"/>
                    <a:pt x="86" y="25"/>
                    <a:pt x="86" y="25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7" y="247"/>
                    <a:pt x="27" y="247"/>
                    <a:pt x="27" y="247"/>
                  </a:cubicBezTo>
                  <a:cubicBezTo>
                    <a:pt x="0" y="247"/>
                    <a:pt x="0" y="247"/>
                    <a:pt x="0" y="24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6" y="273"/>
                    <a:pt x="86" y="273"/>
                    <a:pt x="86" y="273"/>
                  </a:cubicBezTo>
                  <a:cubicBezTo>
                    <a:pt x="86" y="247"/>
                    <a:pt x="86" y="247"/>
                    <a:pt x="86" y="247"/>
                  </a:cubicBezTo>
                  <a:cubicBezTo>
                    <a:pt x="59" y="247"/>
                    <a:pt x="59" y="247"/>
                    <a:pt x="59" y="247"/>
                  </a:cubicBezTo>
                  <a:cubicBezTo>
                    <a:pt x="59" y="138"/>
                    <a:pt x="59" y="138"/>
                    <a:pt x="59" y="138"/>
                  </a:cubicBezTo>
                  <a:cubicBezTo>
                    <a:pt x="196" y="138"/>
                    <a:pt x="196" y="138"/>
                    <a:pt x="196" y="138"/>
                  </a:cubicBezTo>
                  <a:cubicBezTo>
                    <a:pt x="196" y="247"/>
                    <a:pt x="196" y="247"/>
                    <a:pt x="196" y="247"/>
                  </a:cubicBezTo>
                  <a:cubicBezTo>
                    <a:pt x="168" y="247"/>
                    <a:pt x="168" y="247"/>
                    <a:pt x="168" y="247"/>
                  </a:cubicBezTo>
                  <a:cubicBezTo>
                    <a:pt x="168" y="273"/>
                    <a:pt x="168" y="273"/>
                    <a:pt x="168" y="273"/>
                  </a:cubicBezTo>
                  <a:cubicBezTo>
                    <a:pt x="255" y="273"/>
                    <a:pt x="255" y="273"/>
                    <a:pt x="255" y="273"/>
                  </a:cubicBezTo>
                  <a:cubicBezTo>
                    <a:pt x="255" y="247"/>
                    <a:pt x="255" y="247"/>
                    <a:pt x="255" y="247"/>
                  </a:cubicBezTo>
                  <a:cubicBezTo>
                    <a:pt x="227" y="247"/>
                    <a:pt x="227" y="247"/>
                    <a:pt x="227" y="247"/>
                  </a:cubicBezTo>
                  <a:cubicBezTo>
                    <a:pt x="227" y="25"/>
                    <a:pt x="227" y="25"/>
                    <a:pt x="227" y="25"/>
                  </a:cubicBezTo>
                  <a:cubicBezTo>
                    <a:pt x="255" y="25"/>
                    <a:pt x="255" y="25"/>
                    <a:pt x="255" y="25"/>
                  </a:cubicBezTo>
                  <a:cubicBezTo>
                    <a:pt x="255" y="0"/>
                    <a:pt x="255" y="0"/>
                    <a:pt x="255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25"/>
                    <a:pt x="168" y="25"/>
                    <a:pt x="168" y="25"/>
                  </a:cubicBezTo>
                  <a:cubicBezTo>
                    <a:pt x="196" y="25"/>
                    <a:pt x="196" y="25"/>
                    <a:pt x="196" y="25"/>
                  </a:cubicBezTo>
                  <a:cubicBezTo>
                    <a:pt x="196" y="114"/>
                    <a:pt x="196" y="114"/>
                    <a:pt x="196" y="114"/>
                  </a:cubicBezTo>
                  <a:lnTo>
                    <a:pt x="59" y="114"/>
                  </a:lnTo>
                  <a:close/>
                  <a:moveTo>
                    <a:pt x="996" y="248"/>
                  </a:moveTo>
                  <a:cubicBezTo>
                    <a:pt x="971" y="248"/>
                    <a:pt x="971" y="248"/>
                    <a:pt x="971" y="248"/>
                  </a:cubicBezTo>
                  <a:cubicBezTo>
                    <a:pt x="971" y="163"/>
                    <a:pt x="971" y="163"/>
                    <a:pt x="971" y="163"/>
                  </a:cubicBezTo>
                  <a:cubicBezTo>
                    <a:pt x="971" y="124"/>
                    <a:pt x="991" y="104"/>
                    <a:pt x="1026" y="104"/>
                  </a:cubicBezTo>
                  <a:cubicBezTo>
                    <a:pt x="1058" y="104"/>
                    <a:pt x="1078" y="124"/>
                    <a:pt x="1078" y="163"/>
                  </a:cubicBezTo>
                  <a:cubicBezTo>
                    <a:pt x="1078" y="248"/>
                    <a:pt x="1078" y="248"/>
                    <a:pt x="1078" y="248"/>
                  </a:cubicBezTo>
                  <a:cubicBezTo>
                    <a:pt x="1053" y="248"/>
                    <a:pt x="1053" y="248"/>
                    <a:pt x="1053" y="248"/>
                  </a:cubicBezTo>
                  <a:cubicBezTo>
                    <a:pt x="1053" y="273"/>
                    <a:pt x="1053" y="273"/>
                    <a:pt x="1053" y="273"/>
                  </a:cubicBezTo>
                  <a:cubicBezTo>
                    <a:pt x="1134" y="273"/>
                    <a:pt x="1134" y="273"/>
                    <a:pt x="1134" y="273"/>
                  </a:cubicBezTo>
                  <a:cubicBezTo>
                    <a:pt x="1134" y="248"/>
                    <a:pt x="1134" y="248"/>
                    <a:pt x="1134" y="248"/>
                  </a:cubicBezTo>
                  <a:cubicBezTo>
                    <a:pt x="1109" y="248"/>
                    <a:pt x="1109" y="248"/>
                    <a:pt x="1109" y="248"/>
                  </a:cubicBezTo>
                  <a:cubicBezTo>
                    <a:pt x="1109" y="163"/>
                    <a:pt x="1109" y="163"/>
                    <a:pt x="1109" y="163"/>
                  </a:cubicBezTo>
                  <a:cubicBezTo>
                    <a:pt x="1109" y="117"/>
                    <a:pt x="1081" y="79"/>
                    <a:pt x="1030" y="79"/>
                  </a:cubicBezTo>
                  <a:cubicBezTo>
                    <a:pt x="1003" y="79"/>
                    <a:pt x="983" y="89"/>
                    <a:pt x="971" y="105"/>
                  </a:cubicBezTo>
                  <a:cubicBezTo>
                    <a:pt x="971" y="0"/>
                    <a:pt x="971" y="0"/>
                    <a:pt x="971" y="0"/>
                  </a:cubicBezTo>
                  <a:cubicBezTo>
                    <a:pt x="915" y="0"/>
                    <a:pt x="915" y="0"/>
                    <a:pt x="915" y="0"/>
                  </a:cubicBezTo>
                  <a:cubicBezTo>
                    <a:pt x="915" y="24"/>
                    <a:pt x="915" y="24"/>
                    <a:pt x="915" y="24"/>
                  </a:cubicBezTo>
                  <a:cubicBezTo>
                    <a:pt x="940" y="24"/>
                    <a:pt x="940" y="24"/>
                    <a:pt x="940" y="24"/>
                  </a:cubicBezTo>
                  <a:cubicBezTo>
                    <a:pt x="940" y="248"/>
                    <a:pt x="940" y="248"/>
                    <a:pt x="940" y="248"/>
                  </a:cubicBezTo>
                  <a:cubicBezTo>
                    <a:pt x="915" y="248"/>
                    <a:pt x="915" y="248"/>
                    <a:pt x="915" y="248"/>
                  </a:cubicBezTo>
                  <a:cubicBezTo>
                    <a:pt x="915" y="273"/>
                    <a:pt x="915" y="273"/>
                    <a:pt x="915" y="273"/>
                  </a:cubicBezTo>
                  <a:cubicBezTo>
                    <a:pt x="996" y="273"/>
                    <a:pt x="996" y="273"/>
                    <a:pt x="996" y="273"/>
                  </a:cubicBezTo>
                  <a:lnTo>
                    <a:pt x="996" y="248"/>
                  </a:lnTo>
                  <a:close/>
                  <a:moveTo>
                    <a:pt x="514" y="178"/>
                  </a:moveTo>
                  <a:cubicBezTo>
                    <a:pt x="514" y="135"/>
                    <a:pt x="542" y="104"/>
                    <a:pt x="580" y="104"/>
                  </a:cubicBezTo>
                  <a:cubicBezTo>
                    <a:pt x="619" y="104"/>
                    <a:pt x="646" y="136"/>
                    <a:pt x="646" y="178"/>
                  </a:cubicBezTo>
                  <a:cubicBezTo>
                    <a:pt x="646" y="221"/>
                    <a:pt x="619" y="252"/>
                    <a:pt x="580" y="252"/>
                  </a:cubicBezTo>
                  <a:cubicBezTo>
                    <a:pt x="542" y="252"/>
                    <a:pt x="514" y="221"/>
                    <a:pt x="514" y="178"/>
                  </a:cubicBezTo>
                  <a:moveTo>
                    <a:pt x="366" y="104"/>
                  </a:moveTo>
                  <a:cubicBezTo>
                    <a:pt x="406" y="104"/>
                    <a:pt x="427" y="133"/>
                    <a:pt x="430" y="164"/>
                  </a:cubicBezTo>
                  <a:cubicBezTo>
                    <a:pt x="299" y="164"/>
                    <a:pt x="299" y="164"/>
                    <a:pt x="299" y="164"/>
                  </a:cubicBezTo>
                  <a:cubicBezTo>
                    <a:pt x="302" y="130"/>
                    <a:pt x="326" y="104"/>
                    <a:pt x="366" y="104"/>
                  </a:cubicBezTo>
                  <a:moveTo>
                    <a:pt x="859" y="224"/>
                  </a:moveTo>
                  <a:cubicBezTo>
                    <a:pt x="859" y="109"/>
                    <a:pt x="859" y="109"/>
                    <a:pt x="859" y="109"/>
                  </a:cubicBezTo>
                  <a:cubicBezTo>
                    <a:pt x="897" y="109"/>
                    <a:pt x="897" y="109"/>
                    <a:pt x="897" y="109"/>
                  </a:cubicBezTo>
                  <a:cubicBezTo>
                    <a:pt x="897" y="84"/>
                    <a:pt x="897" y="84"/>
                    <a:pt x="897" y="84"/>
                  </a:cubicBezTo>
                  <a:cubicBezTo>
                    <a:pt x="859" y="84"/>
                    <a:pt x="859" y="84"/>
                    <a:pt x="859" y="84"/>
                  </a:cubicBezTo>
                  <a:cubicBezTo>
                    <a:pt x="859" y="36"/>
                    <a:pt x="859" y="36"/>
                    <a:pt x="859" y="36"/>
                  </a:cubicBezTo>
                  <a:cubicBezTo>
                    <a:pt x="829" y="36"/>
                    <a:pt x="829" y="36"/>
                    <a:pt x="829" y="36"/>
                  </a:cubicBezTo>
                  <a:cubicBezTo>
                    <a:pt x="829" y="84"/>
                    <a:pt x="829" y="84"/>
                    <a:pt x="829" y="84"/>
                  </a:cubicBezTo>
                  <a:cubicBezTo>
                    <a:pt x="799" y="84"/>
                    <a:pt x="799" y="84"/>
                    <a:pt x="799" y="84"/>
                  </a:cubicBezTo>
                  <a:cubicBezTo>
                    <a:pt x="799" y="109"/>
                    <a:pt x="799" y="109"/>
                    <a:pt x="799" y="109"/>
                  </a:cubicBezTo>
                  <a:cubicBezTo>
                    <a:pt x="829" y="109"/>
                    <a:pt x="829" y="109"/>
                    <a:pt x="829" y="109"/>
                  </a:cubicBezTo>
                  <a:cubicBezTo>
                    <a:pt x="829" y="225"/>
                    <a:pt x="829" y="225"/>
                    <a:pt x="829" y="225"/>
                  </a:cubicBezTo>
                  <a:cubicBezTo>
                    <a:pt x="829" y="259"/>
                    <a:pt x="844" y="275"/>
                    <a:pt x="879" y="275"/>
                  </a:cubicBezTo>
                  <a:cubicBezTo>
                    <a:pt x="884" y="275"/>
                    <a:pt x="893" y="274"/>
                    <a:pt x="897" y="273"/>
                  </a:cubicBezTo>
                  <a:cubicBezTo>
                    <a:pt x="897" y="248"/>
                    <a:pt x="897" y="248"/>
                    <a:pt x="897" y="248"/>
                  </a:cubicBezTo>
                  <a:cubicBezTo>
                    <a:pt x="892" y="249"/>
                    <a:pt x="886" y="249"/>
                    <a:pt x="882" y="249"/>
                  </a:cubicBezTo>
                  <a:cubicBezTo>
                    <a:pt x="866" y="249"/>
                    <a:pt x="859" y="244"/>
                    <a:pt x="859" y="224"/>
                  </a:cubicBezTo>
                  <a:moveTo>
                    <a:pt x="783" y="275"/>
                  </a:moveTo>
                  <a:cubicBezTo>
                    <a:pt x="789" y="275"/>
                    <a:pt x="797" y="274"/>
                    <a:pt x="801" y="273"/>
                  </a:cubicBezTo>
                  <a:cubicBezTo>
                    <a:pt x="801" y="248"/>
                    <a:pt x="801" y="248"/>
                    <a:pt x="801" y="248"/>
                  </a:cubicBezTo>
                  <a:cubicBezTo>
                    <a:pt x="795" y="249"/>
                    <a:pt x="791" y="249"/>
                    <a:pt x="787" y="249"/>
                  </a:cubicBezTo>
                  <a:cubicBezTo>
                    <a:pt x="774" y="249"/>
                    <a:pt x="768" y="243"/>
                    <a:pt x="768" y="222"/>
                  </a:cubicBezTo>
                  <a:cubicBezTo>
                    <a:pt x="768" y="0"/>
                    <a:pt x="768" y="0"/>
                    <a:pt x="768" y="0"/>
                  </a:cubicBezTo>
                  <a:cubicBezTo>
                    <a:pt x="712" y="0"/>
                    <a:pt x="712" y="0"/>
                    <a:pt x="712" y="0"/>
                  </a:cubicBezTo>
                  <a:cubicBezTo>
                    <a:pt x="712" y="24"/>
                    <a:pt x="712" y="24"/>
                    <a:pt x="712" y="24"/>
                  </a:cubicBezTo>
                  <a:cubicBezTo>
                    <a:pt x="737" y="24"/>
                    <a:pt x="737" y="24"/>
                    <a:pt x="737" y="24"/>
                  </a:cubicBezTo>
                  <a:cubicBezTo>
                    <a:pt x="737" y="224"/>
                    <a:pt x="737" y="224"/>
                    <a:pt x="737" y="224"/>
                  </a:cubicBezTo>
                  <a:cubicBezTo>
                    <a:pt x="737" y="257"/>
                    <a:pt x="751" y="275"/>
                    <a:pt x="783" y="275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EAC11C27-7E62-4B31-9680-B59D24D0A57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7202" y="1504398"/>
              <a:ext cx="1030288" cy="1231900"/>
            </a:xfrm>
            <a:custGeom>
              <a:avLst/>
              <a:gdLst>
                <a:gd name="T0" fmla="*/ 85 w 243"/>
                <a:gd name="T1" fmla="*/ 195 h 288"/>
                <a:gd name="T2" fmla="*/ 125 w 243"/>
                <a:gd name="T3" fmla="*/ 223 h 288"/>
                <a:gd name="T4" fmla="*/ 158 w 243"/>
                <a:gd name="T5" fmla="*/ 203 h 288"/>
                <a:gd name="T6" fmla="*/ 110 w 243"/>
                <a:gd name="T7" fmla="*/ 176 h 288"/>
                <a:gd name="T8" fmla="*/ 36 w 243"/>
                <a:gd name="T9" fmla="*/ 150 h 288"/>
                <a:gd name="T10" fmla="*/ 5 w 243"/>
                <a:gd name="T11" fmla="*/ 87 h 288"/>
                <a:gd name="T12" fmla="*/ 119 w 243"/>
                <a:gd name="T13" fmla="*/ 0 h 288"/>
                <a:gd name="T14" fmla="*/ 236 w 243"/>
                <a:gd name="T15" fmla="*/ 86 h 288"/>
                <a:gd name="T16" fmla="*/ 153 w 243"/>
                <a:gd name="T17" fmla="*/ 86 h 288"/>
                <a:gd name="T18" fmla="*/ 118 w 243"/>
                <a:gd name="T19" fmla="*/ 62 h 288"/>
                <a:gd name="T20" fmla="*/ 90 w 243"/>
                <a:gd name="T21" fmla="*/ 80 h 288"/>
                <a:gd name="T22" fmla="*/ 130 w 243"/>
                <a:gd name="T23" fmla="*/ 104 h 288"/>
                <a:gd name="T24" fmla="*/ 208 w 243"/>
                <a:gd name="T25" fmla="*/ 130 h 288"/>
                <a:gd name="T26" fmla="*/ 243 w 243"/>
                <a:gd name="T27" fmla="*/ 194 h 288"/>
                <a:gd name="T28" fmla="*/ 122 w 243"/>
                <a:gd name="T29" fmla="*/ 288 h 288"/>
                <a:gd name="T30" fmla="*/ 0 w 243"/>
                <a:gd name="T31" fmla="*/ 195 h 288"/>
                <a:gd name="T32" fmla="*/ 85 w 243"/>
                <a:gd name="T33" fmla="*/ 195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3" h="288">
                  <a:moveTo>
                    <a:pt x="85" y="195"/>
                  </a:moveTo>
                  <a:cubicBezTo>
                    <a:pt x="90" y="216"/>
                    <a:pt x="101" y="223"/>
                    <a:pt x="125" y="223"/>
                  </a:cubicBezTo>
                  <a:cubicBezTo>
                    <a:pt x="146" y="223"/>
                    <a:pt x="158" y="215"/>
                    <a:pt x="158" y="203"/>
                  </a:cubicBezTo>
                  <a:cubicBezTo>
                    <a:pt x="158" y="186"/>
                    <a:pt x="142" y="185"/>
                    <a:pt x="110" y="176"/>
                  </a:cubicBezTo>
                  <a:cubicBezTo>
                    <a:pt x="72" y="166"/>
                    <a:pt x="48" y="158"/>
                    <a:pt x="36" y="150"/>
                  </a:cubicBezTo>
                  <a:cubicBezTo>
                    <a:pt x="15" y="135"/>
                    <a:pt x="5" y="114"/>
                    <a:pt x="5" y="87"/>
                  </a:cubicBezTo>
                  <a:cubicBezTo>
                    <a:pt x="5" y="34"/>
                    <a:pt x="47" y="0"/>
                    <a:pt x="119" y="0"/>
                  </a:cubicBezTo>
                  <a:cubicBezTo>
                    <a:pt x="189" y="0"/>
                    <a:pt x="231" y="31"/>
                    <a:pt x="236" y="86"/>
                  </a:cubicBezTo>
                  <a:cubicBezTo>
                    <a:pt x="153" y="86"/>
                    <a:pt x="153" y="86"/>
                    <a:pt x="153" y="86"/>
                  </a:cubicBezTo>
                  <a:cubicBezTo>
                    <a:pt x="150" y="70"/>
                    <a:pt x="139" y="62"/>
                    <a:pt x="118" y="62"/>
                  </a:cubicBezTo>
                  <a:cubicBezTo>
                    <a:pt x="99" y="62"/>
                    <a:pt x="90" y="68"/>
                    <a:pt x="90" y="80"/>
                  </a:cubicBezTo>
                  <a:cubicBezTo>
                    <a:pt x="90" y="95"/>
                    <a:pt x="104" y="98"/>
                    <a:pt x="130" y="104"/>
                  </a:cubicBezTo>
                  <a:cubicBezTo>
                    <a:pt x="164" y="113"/>
                    <a:pt x="191" y="119"/>
                    <a:pt x="208" y="130"/>
                  </a:cubicBezTo>
                  <a:cubicBezTo>
                    <a:pt x="232" y="146"/>
                    <a:pt x="243" y="166"/>
                    <a:pt x="243" y="194"/>
                  </a:cubicBezTo>
                  <a:cubicBezTo>
                    <a:pt x="243" y="253"/>
                    <a:pt x="201" y="288"/>
                    <a:pt x="122" y="288"/>
                  </a:cubicBezTo>
                  <a:cubicBezTo>
                    <a:pt x="48" y="288"/>
                    <a:pt x="6" y="253"/>
                    <a:pt x="0" y="195"/>
                  </a:cubicBezTo>
                  <a:lnTo>
                    <a:pt x="85" y="195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FA0788F6-B4B0-4834-AFB4-98F21B43FE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7727" y="1504398"/>
              <a:ext cx="1147763" cy="1231900"/>
            </a:xfrm>
            <a:custGeom>
              <a:avLst/>
              <a:gdLst>
                <a:gd name="T0" fmla="*/ 271 w 271"/>
                <a:gd name="T1" fmla="*/ 174 h 288"/>
                <a:gd name="T2" fmla="*/ 140 w 271"/>
                <a:gd name="T3" fmla="*/ 288 h 288"/>
                <a:gd name="T4" fmla="*/ 0 w 271"/>
                <a:gd name="T5" fmla="*/ 144 h 288"/>
                <a:gd name="T6" fmla="*/ 139 w 271"/>
                <a:gd name="T7" fmla="*/ 0 h 288"/>
                <a:gd name="T8" fmla="*/ 269 w 271"/>
                <a:gd name="T9" fmla="*/ 111 h 288"/>
                <a:gd name="T10" fmla="*/ 186 w 271"/>
                <a:gd name="T11" fmla="*/ 111 h 288"/>
                <a:gd name="T12" fmla="*/ 140 w 271"/>
                <a:gd name="T13" fmla="*/ 68 h 288"/>
                <a:gd name="T14" fmla="*/ 88 w 271"/>
                <a:gd name="T15" fmla="*/ 144 h 288"/>
                <a:gd name="T16" fmla="*/ 142 w 271"/>
                <a:gd name="T17" fmla="*/ 220 h 288"/>
                <a:gd name="T18" fmla="*/ 188 w 271"/>
                <a:gd name="T19" fmla="*/ 174 h 288"/>
                <a:gd name="T20" fmla="*/ 271 w 271"/>
                <a:gd name="T21" fmla="*/ 17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1" h="288">
                  <a:moveTo>
                    <a:pt x="271" y="174"/>
                  </a:moveTo>
                  <a:cubicBezTo>
                    <a:pt x="266" y="246"/>
                    <a:pt x="219" y="288"/>
                    <a:pt x="140" y="288"/>
                  </a:cubicBezTo>
                  <a:cubicBezTo>
                    <a:pt x="53" y="288"/>
                    <a:pt x="0" y="233"/>
                    <a:pt x="0" y="144"/>
                  </a:cubicBezTo>
                  <a:cubicBezTo>
                    <a:pt x="0" y="55"/>
                    <a:pt x="54" y="0"/>
                    <a:pt x="139" y="0"/>
                  </a:cubicBezTo>
                  <a:cubicBezTo>
                    <a:pt x="218" y="0"/>
                    <a:pt x="264" y="40"/>
                    <a:pt x="269" y="111"/>
                  </a:cubicBezTo>
                  <a:cubicBezTo>
                    <a:pt x="186" y="111"/>
                    <a:pt x="186" y="111"/>
                    <a:pt x="186" y="111"/>
                  </a:cubicBezTo>
                  <a:cubicBezTo>
                    <a:pt x="183" y="83"/>
                    <a:pt x="168" y="68"/>
                    <a:pt x="140" y="68"/>
                  </a:cubicBezTo>
                  <a:cubicBezTo>
                    <a:pt x="105" y="68"/>
                    <a:pt x="88" y="94"/>
                    <a:pt x="88" y="144"/>
                  </a:cubicBezTo>
                  <a:cubicBezTo>
                    <a:pt x="88" y="194"/>
                    <a:pt x="107" y="220"/>
                    <a:pt x="142" y="220"/>
                  </a:cubicBezTo>
                  <a:cubicBezTo>
                    <a:pt x="169" y="220"/>
                    <a:pt x="186" y="204"/>
                    <a:pt x="188" y="174"/>
                  </a:cubicBezTo>
                  <a:lnTo>
                    <a:pt x="271" y="174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F754B0DD-7999-4250-A4C0-0C3C1406927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6115" y="1539323"/>
              <a:ext cx="1144588" cy="1163638"/>
            </a:xfrm>
            <a:custGeom>
              <a:avLst/>
              <a:gdLst>
                <a:gd name="T0" fmla="*/ 0 w 721"/>
                <a:gd name="T1" fmla="*/ 0 h 733"/>
                <a:gd name="T2" fmla="*/ 237 w 721"/>
                <a:gd name="T3" fmla="*/ 0 h 733"/>
                <a:gd name="T4" fmla="*/ 360 w 721"/>
                <a:gd name="T5" fmla="*/ 474 h 733"/>
                <a:gd name="T6" fmla="*/ 491 w 721"/>
                <a:gd name="T7" fmla="*/ 0 h 733"/>
                <a:gd name="T8" fmla="*/ 721 w 721"/>
                <a:gd name="T9" fmla="*/ 0 h 733"/>
                <a:gd name="T10" fmla="*/ 478 w 721"/>
                <a:gd name="T11" fmla="*/ 733 h 733"/>
                <a:gd name="T12" fmla="*/ 245 w 721"/>
                <a:gd name="T13" fmla="*/ 733 h 733"/>
                <a:gd name="T14" fmla="*/ 0 w 721"/>
                <a:gd name="T15" fmla="*/ 0 h 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1" h="733">
                  <a:moveTo>
                    <a:pt x="0" y="0"/>
                  </a:moveTo>
                  <a:lnTo>
                    <a:pt x="237" y="0"/>
                  </a:lnTo>
                  <a:lnTo>
                    <a:pt x="360" y="474"/>
                  </a:lnTo>
                  <a:lnTo>
                    <a:pt x="491" y="0"/>
                  </a:lnTo>
                  <a:lnTo>
                    <a:pt x="721" y="0"/>
                  </a:lnTo>
                  <a:lnTo>
                    <a:pt x="478" y="733"/>
                  </a:lnTo>
                  <a:lnTo>
                    <a:pt x="245" y="7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50CBFC8A-B083-42B9-9504-2364FACEC5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652" y="1504398"/>
              <a:ext cx="1500188" cy="1231900"/>
            </a:xfrm>
            <a:custGeom>
              <a:avLst/>
              <a:gdLst>
                <a:gd name="T0" fmla="*/ 101 w 354"/>
                <a:gd name="T1" fmla="*/ 0 h 288"/>
                <a:gd name="T2" fmla="*/ 73 w 354"/>
                <a:gd name="T3" fmla="*/ 12 h 288"/>
                <a:gd name="T4" fmla="*/ 15 w 354"/>
                <a:gd name="T5" fmla="*/ 69 h 288"/>
                <a:gd name="T6" fmla="*/ 15 w 354"/>
                <a:gd name="T7" fmla="*/ 127 h 288"/>
                <a:gd name="T8" fmla="*/ 177 w 354"/>
                <a:gd name="T9" fmla="*/ 288 h 288"/>
                <a:gd name="T10" fmla="*/ 338 w 354"/>
                <a:gd name="T11" fmla="*/ 127 h 288"/>
                <a:gd name="T12" fmla="*/ 338 w 354"/>
                <a:gd name="T13" fmla="*/ 69 h 288"/>
                <a:gd name="T14" fmla="*/ 281 w 354"/>
                <a:gd name="T15" fmla="*/ 12 h 288"/>
                <a:gd name="T16" fmla="*/ 252 w 354"/>
                <a:gd name="T17" fmla="*/ 0 h 288"/>
                <a:gd name="T18" fmla="*/ 224 w 354"/>
                <a:gd name="T19" fmla="*/ 12 h 288"/>
                <a:gd name="T20" fmla="*/ 177 w 354"/>
                <a:gd name="T21" fmla="*/ 59 h 288"/>
                <a:gd name="T22" fmla="*/ 130 w 354"/>
                <a:gd name="T23" fmla="*/ 12 h 288"/>
                <a:gd name="T24" fmla="*/ 101 w 354"/>
                <a:gd name="T25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4" h="288">
                  <a:moveTo>
                    <a:pt x="101" y="0"/>
                  </a:moveTo>
                  <a:cubicBezTo>
                    <a:pt x="91" y="0"/>
                    <a:pt x="80" y="4"/>
                    <a:pt x="73" y="12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0" y="85"/>
                    <a:pt x="0" y="111"/>
                    <a:pt x="15" y="127"/>
                  </a:cubicBezTo>
                  <a:cubicBezTo>
                    <a:pt x="177" y="288"/>
                    <a:pt x="177" y="288"/>
                    <a:pt x="177" y="288"/>
                  </a:cubicBezTo>
                  <a:cubicBezTo>
                    <a:pt x="338" y="127"/>
                    <a:pt x="338" y="127"/>
                    <a:pt x="338" y="127"/>
                  </a:cubicBezTo>
                  <a:cubicBezTo>
                    <a:pt x="354" y="111"/>
                    <a:pt x="354" y="85"/>
                    <a:pt x="338" y="69"/>
                  </a:cubicBezTo>
                  <a:cubicBezTo>
                    <a:pt x="281" y="12"/>
                    <a:pt x="281" y="12"/>
                    <a:pt x="281" y="12"/>
                  </a:cubicBezTo>
                  <a:cubicBezTo>
                    <a:pt x="273" y="4"/>
                    <a:pt x="263" y="0"/>
                    <a:pt x="252" y="0"/>
                  </a:cubicBezTo>
                  <a:cubicBezTo>
                    <a:pt x="242" y="0"/>
                    <a:pt x="232" y="4"/>
                    <a:pt x="224" y="12"/>
                  </a:cubicBezTo>
                  <a:cubicBezTo>
                    <a:pt x="177" y="59"/>
                    <a:pt x="177" y="59"/>
                    <a:pt x="177" y="59"/>
                  </a:cubicBezTo>
                  <a:cubicBezTo>
                    <a:pt x="130" y="12"/>
                    <a:pt x="130" y="12"/>
                    <a:pt x="130" y="12"/>
                  </a:cubicBezTo>
                  <a:cubicBezTo>
                    <a:pt x="122" y="4"/>
                    <a:pt x="111" y="0"/>
                    <a:pt x="101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3EDE8E81-9781-4645-9DFD-79E2B61F7DE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806527" y="2471186"/>
              <a:ext cx="233363" cy="239713"/>
            </a:xfrm>
            <a:custGeom>
              <a:avLst/>
              <a:gdLst>
                <a:gd name="T0" fmla="*/ 27 w 55"/>
                <a:gd name="T1" fmla="*/ 56 h 56"/>
                <a:gd name="T2" fmla="*/ 0 w 55"/>
                <a:gd name="T3" fmla="*/ 28 h 56"/>
                <a:gd name="T4" fmla="*/ 27 w 55"/>
                <a:gd name="T5" fmla="*/ 0 h 56"/>
                <a:gd name="T6" fmla="*/ 55 w 55"/>
                <a:gd name="T7" fmla="*/ 28 h 56"/>
                <a:gd name="T8" fmla="*/ 27 w 55"/>
                <a:gd name="T9" fmla="*/ 56 h 56"/>
                <a:gd name="T10" fmla="*/ 27 w 55"/>
                <a:gd name="T11" fmla="*/ 5 h 56"/>
                <a:gd name="T12" fmla="*/ 6 w 55"/>
                <a:gd name="T13" fmla="*/ 28 h 56"/>
                <a:gd name="T14" fmla="*/ 27 w 55"/>
                <a:gd name="T15" fmla="*/ 51 h 56"/>
                <a:gd name="T16" fmla="*/ 49 w 55"/>
                <a:gd name="T17" fmla="*/ 28 h 56"/>
                <a:gd name="T18" fmla="*/ 27 w 55"/>
                <a:gd name="T19" fmla="*/ 5 h 56"/>
                <a:gd name="T20" fmla="*/ 22 w 55"/>
                <a:gd name="T21" fmla="*/ 44 h 56"/>
                <a:gd name="T22" fmla="*/ 16 w 55"/>
                <a:gd name="T23" fmla="*/ 44 h 56"/>
                <a:gd name="T24" fmla="*/ 16 w 55"/>
                <a:gd name="T25" fmla="*/ 13 h 56"/>
                <a:gd name="T26" fmla="*/ 28 w 55"/>
                <a:gd name="T27" fmla="*/ 13 h 56"/>
                <a:gd name="T28" fmla="*/ 40 w 55"/>
                <a:gd name="T29" fmla="*/ 22 h 56"/>
                <a:gd name="T30" fmla="*/ 31 w 55"/>
                <a:gd name="T31" fmla="*/ 30 h 56"/>
                <a:gd name="T32" fmla="*/ 40 w 55"/>
                <a:gd name="T33" fmla="*/ 44 h 56"/>
                <a:gd name="T34" fmla="*/ 34 w 55"/>
                <a:gd name="T35" fmla="*/ 44 h 56"/>
                <a:gd name="T36" fmla="*/ 26 w 55"/>
                <a:gd name="T37" fmla="*/ 31 h 56"/>
                <a:gd name="T38" fmla="*/ 22 w 55"/>
                <a:gd name="T39" fmla="*/ 31 h 56"/>
                <a:gd name="T40" fmla="*/ 22 w 55"/>
                <a:gd name="T41" fmla="*/ 44 h 56"/>
                <a:gd name="T42" fmla="*/ 27 w 55"/>
                <a:gd name="T43" fmla="*/ 26 h 56"/>
                <a:gd name="T44" fmla="*/ 34 w 55"/>
                <a:gd name="T45" fmla="*/ 21 h 56"/>
                <a:gd name="T46" fmla="*/ 28 w 55"/>
                <a:gd name="T47" fmla="*/ 17 h 56"/>
                <a:gd name="T48" fmla="*/ 22 w 55"/>
                <a:gd name="T49" fmla="*/ 17 h 56"/>
                <a:gd name="T50" fmla="*/ 22 w 55"/>
                <a:gd name="T51" fmla="*/ 26 h 56"/>
                <a:gd name="T52" fmla="*/ 27 w 55"/>
                <a:gd name="T53" fmla="*/ 2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5" h="56">
                  <a:moveTo>
                    <a:pt x="27" y="56"/>
                  </a:moveTo>
                  <a:cubicBezTo>
                    <a:pt x="11" y="56"/>
                    <a:pt x="0" y="44"/>
                    <a:pt x="0" y="28"/>
                  </a:cubicBezTo>
                  <a:cubicBezTo>
                    <a:pt x="0" y="11"/>
                    <a:pt x="12" y="0"/>
                    <a:pt x="27" y="0"/>
                  </a:cubicBezTo>
                  <a:cubicBezTo>
                    <a:pt x="42" y="0"/>
                    <a:pt x="55" y="11"/>
                    <a:pt x="55" y="28"/>
                  </a:cubicBezTo>
                  <a:cubicBezTo>
                    <a:pt x="55" y="45"/>
                    <a:pt x="42" y="56"/>
                    <a:pt x="27" y="56"/>
                  </a:cubicBezTo>
                  <a:close/>
                  <a:moveTo>
                    <a:pt x="27" y="5"/>
                  </a:moveTo>
                  <a:cubicBezTo>
                    <a:pt x="15" y="5"/>
                    <a:pt x="6" y="14"/>
                    <a:pt x="6" y="28"/>
                  </a:cubicBezTo>
                  <a:cubicBezTo>
                    <a:pt x="6" y="41"/>
                    <a:pt x="14" y="51"/>
                    <a:pt x="27" y="51"/>
                  </a:cubicBezTo>
                  <a:cubicBezTo>
                    <a:pt x="39" y="51"/>
                    <a:pt x="49" y="42"/>
                    <a:pt x="49" y="28"/>
                  </a:cubicBezTo>
                  <a:cubicBezTo>
                    <a:pt x="49" y="14"/>
                    <a:pt x="39" y="5"/>
                    <a:pt x="27" y="5"/>
                  </a:cubicBezTo>
                  <a:close/>
                  <a:moveTo>
                    <a:pt x="22" y="44"/>
                  </a:moveTo>
                  <a:cubicBezTo>
                    <a:pt x="16" y="44"/>
                    <a:pt x="16" y="44"/>
                    <a:pt x="16" y="44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36" y="13"/>
                    <a:pt x="40" y="16"/>
                    <a:pt x="40" y="22"/>
                  </a:cubicBezTo>
                  <a:cubicBezTo>
                    <a:pt x="40" y="27"/>
                    <a:pt x="36" y="30"/>
                    <a:pt x="31" y="30"/>
                  </a:cubicBezTo>
                  <a:cubicBezTo>
                    <a:pt x="40" y="44"/>
                    <a:pt x="40" y="44"/>
                    <a:pt x="40" y="44"/>
                  </a:cubicBezTo>
                  <a:cubicBezTo>
                    <a:pt x="34" y="44"/>
                    <a:pt x="34" y="44"/>
                    <a:pt x="34" y="44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2" y="31"/>
                    <a:pt x="22" y="31"/>
                    <a:pt x="22" y="31"/>
                  </a:cubicBezTo>
                  <a:lnTo>
                    <a:pt x="22" y="44"/>
                  </a:lnTo>
                  <a:close/>
                  <a:moveTo>
                    <a:pt x="27" y="26"/>
                  </a:moveTo>
                  <a:cubicBezTo>
                    <a:pt x="31" y="26"/>
                    <a:pt x="34" y="26"/>
                    <a:pt x="34" y="21"/>
                  </a:cubicBezTo>
                  <a:cubicBezTo>
                    <a:pt x="34" y="18"/>
                    <a:pt x="31" y="17"/>
                    <a:pt x="28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2" y="26"/>
                    <a:pt x="22" y="26"/>
                    <a:pt x="22" y="26"/>
                  </a:cubicBezTo>
                  <a:lnTo>
                    <a:pt x="27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7931" y="530351"/>
            <a:ext cx="9667725" cy="71323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557931" y="1767532"/>
            <a:ext cx="11048829" cy="397764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First-level bullet</a:t>
            </a:r>
          </a:p>
          <a:p>
            <a:pPr lvl="2"/>
            <a:r>
              <a:rPr lang="en-US" dirty="0"/>
              <a:t>Second-level bullet</a:t>
            </a:r>
          </a:p>
          <a:p>
            <a:pPr lvl="3"/>
            <a:r>
              <a:rPr lang="en-US" dirty="0"/>
              <a:t>Third-level bullet</a:t>
            </a:r>
          </a:p>
          <a:p>
            <a:pPr lvl="4"/>
            <a:r>
              <a:rPr lang="en-US" dirty="0"/>
              <a:t>Fourth-level bullet</a:t>
            </a:r>
          </a:p>
          <a:p>
            <a:pPr lvl="5"/>
            <a:r>
              <a:rPr lang="en-US" dirty="0"/>
              <a:t>Fifth-level bullet</a:t>
            </a:r>
          </a:p>
          <a:p>
            <a:pPr lvl="6"/>
            <a:r>
              <a:rPr lang="en-US" dirty="0"/>
              <a:t>Sixth-level bullet</a:t>
            </a:r>
          </a:p>
          <a:p>
            <a:pPr lvl="7"/>
            <a:r>
              <a:rPr lang="en-US" dirty="0"/>
              <a:t>Seventh-level bullet</a:t>
            </a:r>
          </a:p>
          <a:p>
            <a:pPr lvl="8"/>
            <a:r>
              <a:rPr lang="en-US" dirty="0"/>
              <a:t>Eighth-level bullet</a:t>
            </a:r>
          </a:p>
        </p:txBody>
      </p:sp>
      <p:sp>
        <p:nvSpPr>
          <p:cNvPr id="20" name="Content Placeholder 8"/>
          <p:cNvSpPr txBox="1">
            <a:spLocks/>
          </p:cNvSpPr>
          <p:nvPr/>
        </p:nvSpPr>
        <p:spPr>
          <a:xfrm>
            <a:off x="557929" y="6367487"/>
            <a:ext cx="352459" cy="228600"/>
          </a:xfrm>
          <a:prstGeom prst="rect">
            <a:avLst/>
          </a:prstGeom>
        </p:spPr>
        <p:txBody>
          <a:bodyPr lIns="0" rIns="0" anchor="ctr"/>
          <a:lstStyle>
            <a:lvl1pPr mar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Tx/>
              <a:buNone/>
              <a:tabLst>
                <a:tab pos="1201738" algn="l"/>
              </a:tabLst>
              <a:defRPr sz="800" b="0" i="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1pPr>
            <a:lvl2pPr marL="200025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2pPr>
            <a:lvl3pPr marL="398463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3pPr>
            <a:lvl4pPr marL="622300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4pPr>
            <a:lvl5pPr marL="806450" indent="-182563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8743595-4496-5147-A886-7D133864DF76}" type="slidenum">
              <a:rPr lang="en-US" sz="750" b="1" smtClean="0">
                <a:solidFill>
                  <a:srgbClr val="3F3F3F"/>
                </a:solidFill>
                <a:latin typeface="Arial"/>
                <a:ea typeface="Open Sans" panose="020B0606030504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750" b="1" dirty="0">
              <a:solidFill>
                <a:srgbClr val="3F3F3F"/>
              </a:solidFill>
              <a:latin typeface="Arial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9393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  <p:sldLayoutId id="2147483716" r:id="rId17"/>
    <p:sldLayoutId id="2147483717" r:id="rId18"/>
    <p:sldLayoutId id="2147483718" r:id="rId19"/>
    <p:sldLayoutId id="2147483719" r:id="rId20"/>
    <p:sldLayoutId id="2147483720" r:id="rId21"/>
    <p:sldLayoutId id="2147483721" r:id="rId22"/>
    <p:sldLayoutId id="2147483722" r:id="rId23"/>
    <p:sldLayoutId id="2147483723" r:id="rId24"/>
    <p:sldLayoutId id="2147483724" r:id="rId25"/>
    <p:sldLayoutId id="2147483725" r:id="rId26"/>
    <p:sldLayoutId id="2147483726" r:id="rId27"/>
    <p:sldLayoutId id="2147483727" r:id="rId28"/>
    <p:sldLayoutId id="2147483728" r:id="rId29"/>
    <p:sldLayoutId id="2147483729" r:id="rId30"/>
    <p:sldLayoutId id="2147483730" r:id="rId31"/>
    <p:sldLayoutId id="2147483731" r:id="rId32"/>
    <p:sldLayoutId id="2147483732" r:id="rId33"/>
    <p:sldLayoutId id="2147483733" r:id="rId34"/>
    <p:sldLayoutId id="2147483734" r:id="rId35"/>
    <p:sldLayoutId id="2147483735" r:id="rId36"/>
    <p:sldLayoutId id="2147483736" r:id="rId37"/>
  </p:sldLayoutIdLst>
  <p:hf hdr="0" dt="0"/>
  <p:txStyles>
    <p:titleStyle>
      <a:lvl1pPr algn="l" defTabSz="342900" rtl="0" eaLnBrk="1" latinLnBrk="0" hangingPunct="1">
        <a:lnSpc>
          <a:spcPct val="90000"/>
        </a:lnSpc>
        <a:spcBef>
          <a:spcPct val="0"/>
        </a:spcBef>
        <a:buNone/>
        <a:defRPr sz="195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342900" rtl="0" eaLnBrk="1" latinLnBrk="0" hangingPunct="1">
        <a:spcBef>
          <a:spcPts val="1350"/>
        </a:spcBef>
        <a:buClrTx/>
        <a:buFont typeface="Arial"/>
        <a:buNone/>
        <a:defRPr sz="1050" b="0" kern="1200">
          <a:solidFill>
            <a:schemeClr val="tx2"/>
          </a:solidFill>
          <a:latin typeface="+mn-lt"/>
          <a:ea typeface="+mn-ea"/>
          <a:cs typeface="+mn-cs"/>
        </a:defRPr>
      </a:lvl1pPr>
      <a:lvl2pPr marL="128588" indent="-128588" algn="l" defTabSz="342900" rtl="0" eaLnBrk="1" latinLnBrk="0" hangingPunct="1">
        <a:spcBef>
          <a:spcPts val="900"/>
        </a:spcBef>
        <a:buClrTx/>
        <a:buFont typeface="Arial"/>
        <a:buChar char="•"/>
        <a:defRPr sz="1050" kern="1200">
          <a:solidFill>
            <a:schemeClr val="tx2"/>
          </a:solidFill>
          <a:latin typeface="+mn-lt"/>
          <a:ea typeface="+mn-ea"/>
          <a:cs typeface="+mn-cs"/>
        </a:defRPr>
      </a:lvl2pPr>
      <a:lvl3pPr marL="257175" indent="-128588" algn="l" defTabSz="342900" rtl="0" eaLnBrk="1" latinLnBrk="0" hangingPunct="1">
        <a:spcBef>
          <a:spcPts val="450"/>
        </a:spcBef>
        <a:buClrTx/>
        <a:buFont typeface="Lucida Grande"/>
        <a:buChar char="–"/>
        <a:defRPr sz="105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385763" indent="-128588" algn="l" defTabSz="342900" rtl="0" eaLnBrk="1" latinLnBrk="0" hangingPunct="1">
        <a:spcBef>
          <a:spcPts val="450"/>
        </a:spcBef>
        <a:buClrTx/>
        <a:buFont typeface="Arial"/>
        <a:buChar char="•"/>
        <a:defRPr sz="1050" kern="1200">
          <a:solidFill>
            <a:schemeClr val="tx2"/>
          </a:solidFill>
          <a:latin typeface="+mn-lt"/>
          <a:ea typeface="+mn-ea"/>
          <a:cs typeface="+mn-cs"/>
        </a:defRPr>
      </a:lvl4pPr>
      <a:lvl5pPr marL="514350" indent="-128588" algn="l" defTabSz="342900" rtl="0" eaLnBrk="1" latinLnBrk="0" hangingPunct="1">
        <a:spcBef>
          <a:spcPts val="450"/>
        </a:spcBef>
        <a:buClrTx/>
        <a:buFont typeface="Arial" panose="020B0604020202020204" pitchFamily="34" charset="0"/>
        <a:buChar char="–"/>
        <a:defRPr sz="105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642938" indent="-128588" algn="l" defTabSz="342900" rtl="0" eaLnBrk="1" latinLnBrk="0" hangingPunct="1">
        <a:spcBef>
          <a:spcPts val="450"/>
        </a:spcBef>
        <a:buClrTx/>
        <a:buFont typeface="Arial" panose="020B0604020202020204" pitchFamily="34" charset="0"/>
        <a:buChar char="•"/>
        <a:defRPr sz="1050" kern="1200">
          <a:solidFill>
            <a:schemeClr val="tx2"/>
          </a:solidFill>
          <a:latin typeface="+mn-lt"/>
          <a:ea typeface="+mn-ea"/>
          <a:cs typeface="+mn-cs"/>
        </a:defRPr>
      </a:lvl6pPr>
      <a:lvl7pPr marL="771525" indent="-123825" algn="l" defTabSz="342900" rtl="0" eaLnBrk="1" latinLnBrk="0" hangingPunct="1">
        <a:spcBef>
          <a:spcPts val="450"/>
        </a:spcBef>
        <a:buClrTx/>
        <a:buFont typeface="Arial" panose="020B0604020202020204" pitchFamily="34" charset="0"/>
        <a:buChar char="–"/>
        <a:defRPr sz="1050" kern="1200">
          <a:solidFill>
            <a:schemeClr val="tx2"/>
          </a:solidFill>
          <a:latin typeface="+mn-lt"/>
          <a:ea typeface="+mn-ea"/>
          <a:cs typeface="+mn-cs"/>
        </a:defRPr>
      </a:lvl7pPr>
      <a:lvl8pPr marL="904875" indent="-133350" algn="l" defTabSz="342900" rtl="0" eaLnBrk="1" latinLnBrk="0" hangingPunct="1">
        <a:spcBef>
          <a:spcPts val="450"/>
        </a:spcBef>
        <a:buClrTx/>
        <a:buFont typeface="Arial"/>
        <a:buChar char="•"/>
        <a:defRPr sz="1050" kern="1200">
          <a:solidFill>
            <a:schemeClr val="tx2"/>
          </a:solidFill>
          <a:latin typeface="+mn-lt"/>
          <a:ea typeface="+mn-ea"/>
          <a:cs typeface="+mn-cs"/>
        </a:defRPr>
      </a:lvl8pPr>
      <a:lvl9pPr marL="1028700" indent="-123825" algn="l" defTabSz="342900" rtl="0" eaLnBrk="1" latinLnBrk="0" hangingPunct="1">
        <a:spcBef>
          <a:spcPts val="450"/>
        </a:spcBef>
        <a:buClrTx/>
        <a:buFont typeface="Arial" panose="020B0604020202020204" pitchFamily="34" charset="0"/>
        <a:buChar char="–"/>
        <a:defRPr sz="105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111">
          <p15:clr>
            <a:srgbClr val="F26B43"/>
          </p15:clr>
        </p15:guide>
        <p15:guide id="2" pos="264">
          <p15:clr>
            <a:srgbClr val="F26B43"/>
          </p15:clr>
        </p15:guide>
        <p15:guide id="3" pos="5496">
          <p15:clr>
            <a:srgbClr val="F26B43"/>
          </p15:clr>
        </p15:guide>
        <p15:guide id="4" orient="horz" pos="336">
          <p15:clr>
            <a:srgbClr val="F26B43"/>
          </p15:clr>
        </p15:guide>
        <p15:guide id="5" orient="horz" pos="3622">
          <p15:clr>
            <a:srgbClr val="F26B43"/>
          </p15:clr>
        </p15:guide>
        <p15:guide id="6" orient="horz" pos="411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2B9F1AC-7982-48A5-A9F4-F49F09D2E693}"/>
              </a:ext>
            </a:extLst>
          </p:cNvPr>
          <p:cNvSpPr txBox="1"/>
          <p:nvPr userDrawn="1"/>
        </p:nvSpPr>
        <p:spPr>
          <a:xfrm>
            <a:off x="859758" y="6425582"/>
            <a:ext cx="8048816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en-US" sz="800" dirty="0">
                <a:solidFill>
                  <a:schemeClr val="tx2"/>
                </a:solidFill>
              </a:rPr>
              <a:t>©2020 CVS Health and/or one of its affiliates. Confidential and proprietary.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7929" y="649224"/>
            <a:ext cx="10061020" cy="71323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20" name="Content Placeholder 8"/>
          <p:cNvSpPr txBox="1">
            <a:spLocks/>
          </p:cNvSpPr>
          <p:nvPr userDrawn="1"/>
        </p:nvSpPr>
        <p:spPr>
          <a:xfrm>
            <a:off x="557930" y="6367487"/>
            <a:ext cx="352459" cy="228600"/>
          </a:xfrm>
          <a:prstGeom prst="rect">
            <a:avLst/>
          </a:prstGeom>
        </p:spPr>
        <p:txBody>
          <a:bodyPr lIns="0" rIns="0" anchor="ctr"/>
          <a:lstStyle>
            <a:lvl1pPr mar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Tx/>
              <a:buNone/>
              <a:tabLst>
                <a:tab pos="1201738" algn="l"/>
              </a:tabLst>
              <a:defRPr sz="800" b="0" i="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1pPr>
            <a:lvl2pPr marL="200025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2pPr>
            <a:lvl3pPr marL="398463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3pPr>
            <a:lvl4pPr marL="622300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4pPr>
            <a:lvl5pPr marL="806450" indent="-182563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38743595-4496-5147-A886-7D133864DF76}" type="slidenum">
              <a:rPr lang="en-US" sz="1000" b="1" smtClean="0">
                <a:solidFill>
                  <a:schemeClr val="tx2"/>
                </a:solidFill>
                <a:latin typeface="+mn-lt"/>
                <a:ea typeface="Open Sans" panose="020B0606030504020204" pitchFamily="34" charset="0"/>
                <a:cs typeface="Arial" panose="020B0604020202020204" pitchFamily="34" charset="0"/>
              </a:rPr>
              <a:pPr algn="l"/>
              <a:t>‹#›</a:t>
            </a:fld>
            <a:endParaRPr lang="en-US" sz="1000" b="1" dirty="0">
              <a:solidFill>
                <a:schemeClr val="tx2"/>
              </a:solidFill>
              <a:latin typeface="+mn-lt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6ED4EB-E853-4A3A-921F-948FC7C440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7930" y="1784060"/>
            <a:ext cx="11047088" cy="396904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First-level bullet</a:t>
            </a:r>
          </a:p>
          <a:p>
            <a:pPr lvl="2"/>
            <a:r>
              <a:rPr lang="en-US" dirty="0"/>
              <a:t>Second-level bullet</a:t>
            </a:r>
          </a:p>
          <a:p>
            <a:pPr lvl="3"/>
            <a:r>
              <a:rPr lang="en-US" dirty="0"/>
              <a:t>Third-level bullet</a:t>
            </a:r>
          </a:p>
          <a:p>
            <a:pPr lvl="4"/>
            <a:r>
              <a:rPr lang="en-US" dirty="0"/>
              <a:t>Fourth-level bullet</a:t>
            </a:r>
          </a:p>
          <a:p>
            <a:pPr lvl="5"/>
            <a:r>
              <a:rPr lang="en-US" dirty="0"/>
              <a:t>Fifth-level bullet</a:t>
            </a:r>
          </a:p>
          <a:p>
            <a:pPr lvl="6"/>
            <a:r>
              <a:rPr lang="en-US" dirty="0"/>
              <a:t>Sixth-level bullet</a:t>
            </a:r>
          </a:p>
          <a:p>
            <a:pPr lvl="7"/>
            <a:r>
              <a:rPr lang="en-US" dirty="0"/>
              <a:t>Seventh-level bullet</a:t>
            </a:r>
          </a:p>
          <a:p>
            <a:pPr lvl="8"/>
            <a:r>
              <a:rPr lang="en-US" dirty="0"/>
              <a:t>Eighth-level bullet</a:t>
            </a:r>
          </a:p>
        </p:txBody>
      </p:sp>
      <p:grpSp>
        <p:nvGrpSpPr>
          <p:cNvPr id="7" name="Group 6"/>
          <p:cNvGrpSpPr>
            <a:grpSpLocks noChangeAspect="1"/>
          </p:cNvGrpSpPr>
          <p:nvPr userDrawn="1"/>
        </p:nvGrpSpPr>
        <p:grpSpPr bwMode="auto">
          <a:xfrm>
            <a:off x="10345072" y="6383972"/>
            <a:ext cx="1276868" cy="143828"/>
            <a:chOff x="-8" y="1835"/>
            <a:chExt cx="5769" cy="650"/>
          </a:xfrm>
          <a:solidFill>
            <a:schemeClr val="tx2"/>
          </a:solidFill>
        </p:grpSpPr>
        <p:sp>
          <p:nvSpPr>
            <p:cNvPr id="8" name="Freeform 5"/>
            <p:cNvSpPr>
              <a:spLocks noEditPoints="1"/>
            </p:cNvSpPr>
            <p:nvPr/>
          </p:nvSpPr>
          <p:spPr bwMode="auto">
            <a:xfrm>
              <a:off x="-8" y="1835"/>
              <a:ext cx="5595" cy="650"/>
            </a:xfrm>
            <a:custGeom>
              <a:avLst/>
              <a:gdLst>
                <a:gd name="T0" fmla="*/ 2336 w 5575"/>
                <a:gd name="T1" fmla="*/ 454 h 644"/>
                <a:gd name="T2" fmla="*/ 1995 w 5575"/>
                <a:gd name="T3" fmla="*/ 195 h 644"/>
                <a:gd name="T4" fmla="*/ 2325 w 5575"/>
                <a:gd name="T5" fmla="*/ 192 h 644"/>
                <a:gd name="T6" fmla="*/ 2274 w 5575"/>
                <a:gd name="T7" fmla="*/ 234 h 644"/>
                <a:gd name="T8" fmla="*/ 2255 w 5575"/>
                <a:gd name="T9" fmla="*/ 644 h 644"/>
                <a:gd name="T10" fmla="*/ 1456 w 5575"/>
                <a:gd name="T11" fmla="*/ 390 h 644"/>
                <a:gd name="T12" fmla="*/ 1160 w 5575"/>
                <a:gd name="T13" fmla="*/ 0 h 644"/>
                <a:gd name="T14" fmla="*/ 1163 w 5575"/>
                <a:gd name="T15" fmla="*/ 153 h 644"/>
                <a:gd name="T16" fmla="*/ 1271 w 5575"/>
                <a:gd name="T17" fmla="*/ 390 h 644"/>
                <a:gd name="T18" fmla="*/ 1613 w 5575"/>
                <a:gd name="T19" fmla="*/ 18 h 644"/>
                <a:gd name="T20" fmla="*/ 2017 w 5575"/>
                <a:gd name="T21" fmla="*/ 18 h 644"/>
                <a:gd name="T22" fmla="*/ 1414 w 5575"/>
                <a:gd name="T23" fmla="*/ 18 h 644"/>
                <a:gd name="T24" fmla="*/ 35 w 5575"/>
                <a:gd name="T25" fmla="*/ 155 h 644"/>
                <a:gd name="T26" fmla="*/ 756 w 5575"/>
                <a:gd name="T27" fmla="*/ 283 h 644"/>
                <a:gd name="T28" fmla="*/ 564 w 5575"/>
                <a:gd name="T29" fmla="*/ 1 h 644"/>
                <a:gd name="T30" fmla="*/ 290 w 5575"/>
                <a:gd name="T31" fmla="*/ 28 h 644"/>
                <a:gd name="T32" fmla="*/ 2841 w 5575"/>
                <a:gd name="T33" fmla="*/ 247 h 644"/>
                <a:gd name="T34" fmla="*/ 2843 w 5575"/>
                <a:gd name="T35" fmla="*/ 313 h 644"/>
                <a:gd name="T36" fmla="*/ 2927 w 5575"/>
                <a:gd name="T37" fmla="*/ 495 h 644"/>
                <a:gd name="T38" fmla="*/ 2660 w 5575"/>
                <a:gd name="T39" fmla="*/ 441 h 644"/>
                <a:gd name="T40" fmla="*/ 3036 w 5575"/>
                <a:gd name="T41" fmla="*/ 524 h 644"/>
                <a:gd name="T42" fmla="*/ 3204 w 5575"/>
                <a:gd name="T43" fmla="*/ 309 h 644"/>
                <a:gd name="T44" fmla="*/ 3203 w 5575"/>
                <a:gd name="T45" fmla="*/ 249 h 644"/>
                <a:gd name="T46" fmla="*/ 3385 w 5575"/>
                <a:gd name="T47" fmla="*/ 569 h 644"/>
                <a:gd name="T48" fmla="*/ 3350 w 5575"/>
                <a:gd name="T49" fmla="*/ 629 h 644"/>
                <a:gd name="T50" fmla="*/ 3275 w 5575"/>
                <a:gd name="T51" fmla="*/ 492 h 644"/>
                <a:gd name="T52" fmla="*/ 3118 w 5575"/>
                <a:gd name="T53" fmla="*/ 522 h 644"/>
                <a:gd name="T54" fmla="*/ 3511 w 5575"/>
                <a:gd name="T55" fmla="*/ 317 h 644"/>
                <a:gd name="T56" fmla="*/ 3633 w 5575"/>
                <a:gd name="T57" fmla="*/ 257 h 644"/>
                <a:gd name="T58" fmla="*/ 3612 w 5575"/>
                <a:gd name="T59" fmla="*/ 328 h 644"/>
                <a:gd name="T60" fmla="*/ 3432 w 5575"/>
                <a:gd name="T61" fmla="*/ 624 h 644"/>
                <a:gd name="T62" fmla="*/ 3511 w 5575"/>
                <a:gd name="T63" fmla="*/ 317 h 644"/>
                <a:gd name="T64" fmla="*/ 3993 w 5575"/>
                <a:gd name="T65" fmla="*/ 462 h 644"/>
                <a:gd name="T66" fmla="*/ 3906 w 5575"/>
                <a:gd name="T67" fmla="*/ 520 h 644"/>
                <a:gd name="T68" fmla="*/ 3639 w 5575"/>
                <a:gd name="T69" fmla="*/ 441 h 644"/>
                <a:gd name="T70" fmla="*/ 3818 w 5575"/>
                <a:gd name="T71" fmla="*/ 310 h 644"/>
                <a:gd name="T72" fmla="*/ 4125 w 5575"/>
                <a:gd name="T73" fmla="*/ 257 h 644"/>
                <a:gd name="T74" fmla="*/ 4234 w 5575"/>
                <a:gd name="T75" fmla="*/ 247 h 644"/>
                <a:gd name="T76" fmla="*/ 4446 w 5575"/>
                <a:gd name="T77" fmla="*/ 247 h 644"/>
                <a:gd name="T78" fmla="*/ 4482 w 5575"/>
                <a:gd name="T79" fmla="*/ 624 h 644"/>
                <a:gd name="T80" fmla="*/ 4345 w 5575"/>
                <a:gd name="T81" fmla="*/ 404 h 644"/>
                <a:gd name="T82" fmla="*/ 4264 w 5575"/>
                <a:gd name="T83" fmla="*/ 384 h 644"/>
                <a:gd name="T84" fmla="*/ 4127 w 5575"/>
                <a:gd name="T85" fmla="*/ 624 h 644"/>
                <a:gd name="T86" fmla="*/ 4851 w 5575"/>
                <a:gd name="T87" fmla="*/ 577 h 644"/>
                <a:gd name="T88" fmla="*/ 4764 w 5575"/>
                <a:gd name="T89" fmla="*/ 406 h 644"/>
                <a:gd name="T90" fmla="*/ 4706 w 5575"/>
                <a:gd name="T91" fmla="*/ 371 h 644"/>
                <a:gd name="T92" fmla="*/ 4931 w 5575"/>
                <a:gd name="T93" fmla="*/ 376 h 644"/>
                <a:gd name="T94" fmla="*/ 4964 w 5575"/>
                <a:gd name="T95" fmla="*/ 569 h 644"/>
                <a:gd name="T96" fmla="*/ 4852 w 5575"/>
                <a:gd name="T97" fmla="*/ 577 h 644"/>
                <a:gd name="T98" fmla="*/ 4852 w 5575"/>
                <a:gd name="T99" fmla="*/ 434 h 644"/>
                <a:gd name="T100" fmla="*/ 4757 w 5575"/>
                <a:gd name="T101" fmla="*/ 574 h 644"/>
                <a:gd name="T102" fmla="*/ 5090 w 5575"/>
                <a:gd name="T103" fmla="*/ 317 h 644"/>
                <a:gd name="T104" fmla="*/ 5211 w 5575"/>
                <a:gd name="T105" fmla="*/ 330 h 644"/>
                <a:gd name="T106" fmla="*/ 5090 w 5575"/>
                <a:gd name="T107" fmla="*/ 436 h 644"/>
                <a:gd name="T108" fmla="*/ 5009 w 5575"/>
                <a:gd name="T109" fmla="*/ 257 h 644"/>
                <a:gd name="T110" fmla="*/ 5379 w 5575"/>
                <a:gd name="T111" fmla="*/ 443 h 644"/>
                <a:gd name="T112" fmla="*/ 5250 w 5575"/>
                <a:gd name="T113" fmla="*/ 624 h 644"/>
                <a:gd name="T114" fmla="*/ 5331 w 5575"/>
                <a:gd name="T115" fmla="*/ 404 h 644"/>
                <a:gd name="T116" fmla="*/ 5435 w 5575"/>
                <a:gd name="T117" fmla="*/ 393 h 644"/>
                <a:gd name="T118" fmla="*/ 5379 w 5575"/>
                <a:gd name="T119" fmla="*/ 443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575" h="644">
                  <a:moveTo>
                    <a:pt x="2173" y="436"/>
                  </a:moveTo>
                  <a:cubicBezTo>
                    <a:pt x="2183" y="482"/>
                    <a:pt x="2209" y="498"/>
                    <a:pt x="2263" y="498"/>
                  </a:cubicBezTo>
                  <a:cubicBezTo>
                    <a:pt x="2310" y="498"/>
                    <a:pt x="2336" y="481"/>
                    <a:pt x="2336" y="454"/>
                  </a:cubicBezTo>
                  <a:cubicBezTo>
                    <a:pt x="2336" y="416"/>
                    <a:pt x="2301" y="413"/>
                    <a:pt x="2229" y="394"/>
                  </a:cubicBezTo>
                  <a:cubicBezTo>
                    <a:pt x="2144" y="372"/>
                    <a:pt x="2090" y="353"/>
                    <a:pt x="2065" y="335"/>
                  </a:cubicBezTo>
                  <a:cubicBezTo>
                    <a:pt x="2017" y="302"/>
                    <a:pt x="1995" y="255"/>
                    <a:pt x="1995" y="195"/>
                  </a:cubicBezTo>
                  <a:cubicBezTo>
                    <a:pt x="1995" y="77"/>
                    <a:pt x="2087" y="0"/>
                    <a:pt x="2249" y="0"/>
                  </a:cubicBezTo>
                  <a:cubicBezTo>
                    <a:pt x="2406" y="0"/>
                    <a:pt x="2499" y="70"/>
                    <a:pt x="2509" y="192"/>
                  </a:cubicBezTo>
                  <a:cubicBezTo>
                    <a:pt x="2325" y="192"/>
                    <a:pt x="2325" y="192"/>
                    <a:pt x="2325" y="192"/>
                  </a:cubicBezTo>
                  <a:cubicBezTo>
                    <a:pt x="2318" y="156"/>
                    <a:pt x="2293" y="139"/>
                    <a:pt x="2246" y="139"/>
                  </a:cubicBezTo>
                  <a:cubicBezTo>
                    <a:pt x="2204" y="139"/>
                    <a:pt x="2184" y="152"/>
                    <a:pt x="2184" y="180"/>
                  </a:cubicBezTo>
                  <a:cubicBezTo>
                    <a:pt x="2184" y="213"/>
                    <a:pt x="2216" y="218"/>
                    <a:pt x="2274" y="234"/>
                  </a:cubicBezTo>
                  <a:cubicBezTo>
                    <a:pt x="2350" y="253"/>
                    <a:pt x="2410" y="266"/>
                    <a:pt x="2448" y="292"/>
                  </a:cubicBezTo>
                  <a:cubicBezTo>
                    <a:pt x="2502" y="327"/>
                    <a:pt x="2526" y="371"/>
                    <a:pt x="2526" y="434"/>
                  </a:cubicBezTo>
                  <a:cubicBezTo>
                    <a:pt x="2526" y="566"/>
                    <a:pt x="2431" y="644"/>
                    <a:pt x="2255" y="644"/>
                  </a:cubicBezTo>
                  <a:cubicBezTo>
                    <a:pt x="2091" y="644"/>
                    <a:pt x="1995" y="566"/>
                    <a:pt x="1983" y="436"/>
                  </a:cubicBezTo>
                  <a:lnTo>
                    <a:pt x="2173" y="436"/>
                  </a:lnTo>
                  <a:close/>
                  <a:moveTo>
                    <a:pt x="1456" y="390"/>
                  </a:moveTo>
                  <a:cubicBezTo>
                    <a:pt x="1445" y="550"/>
                    <a:pt x="1339" y="644"/>
                    <a:pt x="1164" y="644"/>
                  </a:cubicBezTo>
                  <a:cubicBezTo>
                    <a:pt x="970" y="644"/>
                    <a:pt x="851" y="520"/>
                    <a:pt x="851" y="322"/>
                  </a:cubicBezTo>
                  <a:cubicBezTo>
                    <a:pt x="851" y="123"/>
                    <a:pt x="971" y="0"/>
                    <a:pt x="1160" y="0"/>
                  </a:cubicBezTo>
                  <a:cubicBezTo>
                    <a:pt x="1337" y="0"/>
                    <a:pt x="1441" y="90"/>
                    <a:pt x="1452" y="248"/>
                  </a:cubicBezTo>
                  <a:cubicBezTo>
                    <a:pt x="1266" y="248"/>
                    <a:pt x="1266" y="248"/>
                    <a:pt x="1266" y="248"/>
                  </a:cubicBezTo>
                  <a:cubicBezTo>
                    <a:pt x="1260" y="186"/>
                    <a:pt x="1225" y="153"/>
                    <a:pt x="1163" y="153"/>
                  </a:cubicBezTo>
                  <a:cubicBezTo>
                    <a:pt x="1086" y="153"/>
                    <a:pt x="1048" y="209"/>
                    <a:pt x="1048" y="322"/>
                  </a:cubicBezTo>
                  <a:cubicBezTo>
                    <a:pt x="1048" y="433"/>
                    <a:pt x="1090" y="491"/>
                    <a:pt x="1169" y="491"/>
                  </a:cubicBezTo>
                  <a:cubicBezTo>
                    <a:pt x="1228" y="491"/>
                    <a:pt x="1265" y="455"/>
                    <a:pt x="1271" y="390"/>
                  </a:cubicBezTo>
                  <a:lnTo>
                    <a:pt x="1456" y="390"/>
                  </a:lnTo>
                  <a:close/>
                  <a:moveTo>
                    <a:pt x="1414" y="18"/>
                  </a:moveTo>
                  <a:cubicBezTo>
                    <a:pt x="1613" y="18"/>
                    <a:pt x="1613" y="18"/>
                    <a:pt x="1613" y="18"/>
                  </a:cubicBezTo>
                  <a:cubicBezTo>
                    <a:pt x="1716" y="411"/>
                    <a:pt x="1716" y="411"/>
                    <a:pt x="1716" y="411"/>
                  </a:cubicBezTo>
                  <a:cubicBezTo>
                    <a:pt x="1826" y="18"/>
                    <a:pt x="1826" y="18"/>
                    <a:pt x="1826" y="18"/>
                  </a:cubicBezTo>
                  <a:cubicBezTo>
                    <a:pt x="2017" y="18"/>
                    <a:pt x="2017" y="18"/>
                    <a:pt x="2017" y="18"/>
                  </a:cubicBezTo>
                  <a:cubicBezTo>
                    <a:pt x="1813" y="626"/>
                    <a:pt x="1813" y="626"/>
                    <a:pt x="1813" y="626"/>
                  </a:cubicBezTo>
                  <a:cubicBezTo>
                    <a:pt x="1618" y="626"/>
                    <a:pt x="1618" y="626"/>
                    <a:pt x="1618" y="626"/>
                  </a:cubicBezTo>
                  <a:lnTo>
                    <a:pt x="1414" y="18"/>
                  </a:lnTo>
                  <a:close/>
                  <a:moveTo>
                    <a:pt x="226" y="1"/>
                  </a:moveTo>
                  <a:cubicBezTo>
                    <a:pt x="203" y="1"/>
                    <a:pt x="180" y="10"/>
                    <a:pt x="162" y="28"/>
                  </a:cubicBezTo>
                  <a:cubicBezTo>
                    <a:pt x="35" y="155"/>
                    <a:pt x="35" y="155"/>
                    <a:pt x="35" y="155"/>
                  </a:cubicBezTo>
                  <a:cubicBezTo>
                    <a:pt x="0" y="191"/>
                    <a:pt x="0" y="248"/>
                    <a:pt x="35" y="283"/>
                  </a:cubicBezTo>
                  <a:cubicBezTo>
                    <a:pt x="395" y="644"/>
                    <a:pt x="395" y="644"/>
                    <a:pt x="395" y="644"/>
                  </a:cubicBezTo>
                  <a:cubicBezTo>
                    <a:pt x="756" y="283"/>
                    <a:pt x="756" y="283"/>
                    <a:pt x="756" y="283"/>
                  </a:cubicBezTo>
                  <a:cubicBezTo>
                    <a:pt x="791" y="248"/>
                    <a:pt x="791" y="191"/>
                    <a:pt x="756" y="155"/>
                  </a:cubicBezTo>
                  <a:cubicBezTo>
                    <a:pt x="628" y="28"/>
                    <a:pt x="628" y="28"/>
                    <a:pt x="628" y="28"/>
                  </a:cubicBezTo>
                  <a:cubicBezTo>
                    <a:pt x="610" y="10"/>
                    <a:pt x="587" y="1"/>
                    <a:pt x="564" y="1"/>
                  </a:cubicBezTo>
                  <a:cubicBezTo>
                    <a:pt x="541" y="1"/>
                    <a:pt x="518" y="10"/>
                    <a:pt x="500" y="28"/>
                  </a:cubicBezTo>
                  <a:cubicBezTo>
                    <a:pt x="395" y="133"/>
                    <a:pt x="395" y="133"/>
                    <a:pt x="395" y="133"/>
                  </a:cubicBezTo>
                  <a:cubicBezTo>
                    <a:pt x="290" y="28"/>
                    <a:pt x="290" y="28"/>
                    <a:pt x="290" y="28"/>
                  </a:cubicBezTo>
                  <a:cubicBezTo>
                    <a:pt x="273" y="10"/>
                    <a:pt x="249" y="1"/>
                    <a:pt x="226" y="1"/>
                  </a:cubicBezTo>
                  <a:close/>
                  <a:moveTo>
                    <a:pt x="2660" y="441"/>
                  </a:moveTo>
                  <a:cubicBezTo>
                    <a:pt x="2660" y="332"/>
                    <a:pt x="2730" y="247"/>
                    <a:pt x="2841" y="247"/>
                  </a:cubicBezTo>
                  <a:cubicBezTo>
                    <a:pt x="2933" y="247"/>
                    <a:pt x="2991" y="300"/>
                    <a:pt x="3003" y="379"/>
                  </a:cubicBezTo>
                  <a:cubicBezTo>
                    <a:pt x="2923" y="379"/>
                    <a:pt x="2923" y="379"/>
                    <a:pt x="2923" y="379"/>
                  </a:cubicBezTo>
                  <a:cubicBezTo>
                    <a:pt x="2916" y="339"/>
                    <a:pt x="2887" y="313"/>
                    <a:pt x="2843" y="313"/>
                  </a:cubicBezTo>
                  <a:cubicBezTo>
                    <a:pt x="2776" y="313"/>
                    <a:pt x="2742" y="366"/>
                    <a:pt x="2742" y="441"/>
                  </a:cubicBezTo>
                  <a:cubicBezTo>
                    <a:pt x="2742" y="515"/>
                    <a:pt x="2776" y="569"/>
                    <a:pt x="2843" y="569"/>
                  </a:cubicBezTo>
                  <a:cubicBezTo>
                    <a:pt x="2891" y="569"/>
                    <a:pt x="2921" y="543"/>
                    <a:pt x="2927" y="495"/>
                  </a:cubicBezTo>
                  <a:cubicBezTo>
                    <a:pt x="3006" y="495"/>
                    <a:pt x="3006" y="495"/>
                    <a:pt x="3006" y="495"/>
                  </a:cubicBezTo>
                  <a:cubicBezTo>
                    <a:pt x="2999" y="577"/>
                    <a:pt x="2939" y="635"/>
                    <a:pt x="2844" y="635"/>
                  </a:cubicBezTo>
                  <a:cubicBezTo>
                    <a:pt x="2731" y="635"/>
                    <a:pt x="2660" y="549"/>
                    <a:pt x="2660" y="441"/>
                  </a:cubicBezTo>
                  <a:close/>
                  <a:moveTo>
                    <a:pt x="3274" y="577"/>
                  </a:moveTo>
                  <a:cubicBezTo>
                    <a:pt x="3253" y="606"/>
                    <a:pt x="3221" y="632"/>
                    <a:pt x="3160" y="632"/>
                  </a:cubicBezTo>
                  <a:cubicBezTo>
                    <a:pt x="3088" y="632"/>
                    <a:pt x="3036" y="596"/>
                    <a:pt x="3036" y="524"/>
                  </a:cubicBezTo>
                  <a:cubicBezTo>
                    <a:pt x="3036" y="441"/>
                    <a:pt x="3103" y="418"/>
                    <a:pt x="3187" y="406"/>
                  </a:cubicBezTo>
                  <a:cubicBezTo>
                    <a:pt x="3243" y="397"/>
                    <a:pt x="3273" y="392"/>
                    <a:pt x="3273" y="359"/>
                  </a:cubicBezTo>
                  <a:cubicBezTo>
                    <a:pt x="3273" y="328"/>
                    <a:pt x="3248" y="309"/>
                    <a:pt x="3204" y="309"/>
                  </a:cubicBezTo>
                  <a:cubicBezTo>
                    <a:pt x="3155" y="309"/>
                    <a:pt x="3131" y="328"/>
                    <a:pt x="3129" y="371"/>
                  </a:cubicBezTo>
                  <a:cubicBezTo>
                    <a:pt x="3053" y="371"/>
                    <a:pt x="3053" y="371"/>
                    <a:pt x="3053" y="371"/>
                  </a:cubicBezTo>
                  <a:cubicBezTo>
                    <a:pt x="3055" y="304"/>
                    <a:pt x="3101" y="249"/>
                    <a:pt x="3203" y="249"/>
                  </a:cubicBezTo>
                  <a:cubicBezTo>
                    <a:pt x="3303" y="249"/>
                    <a:pt x="3353" y="289"/>
                    <a:pt x="3353" y="376"/>
                  </a:cubicBezTo>
                  <a:cubicBezTo>
                    <a:pt x="3353" y="537"/>
                    <a:pt x="3353" y="537"/>
                    <a:pt x="3353" y="537"/>
                  </a:cubicBezTo>
                  <a:cubicBezTo>
                    <a:pt x="3353" y="563"/>
                    <a:pt x="3359" y="574"/>
                    <a:pt x="3385" y="569"/>
                  </a:cubicBezTo>
                  <a:cubicBezTo>
                    <a:pt x="3387" y="569"/>
                    <a:pt x="3387" y="569"/>
                    <a:pt x="3387" y="569"/>
                  </a:cubicBezTo>
                  <a:cubicBezTo>
                    <a:pt x="3387" y="622"/>
                    <a:pt x="3387" y="622"/>
                    <a:pt x="3387" y="622"/>
                  </a:cubicBezTo>
                  <a:cubicBezTo>
                    <a:pt x="3379" y="626"/>
                    <a:pt x="3368" y="629"/>
                    <a:pt x="3350" y="629"/>
                  </a:cubicBezTo>
                  <a:cubicBezTo>
                    <a:pt x="3305" y="629"/>
                    <a:pt x="3281" y="614"/>
                    <a:pt x="3275" y="577"/>
                  </a:cubicBezTo>
                  <a:lnTo>
                    <a:pt x="3274" y="577"/>
                  </a:lnTo>
                  <a:close/>
                  <a:moveTo>
                    <a:pt x="3275" y="492"/>
                  </a:moveTo>
                  <a:cubicBezTo>
                    <a:pt x="3275" y="434"/>
                    <a:pt x="3275" y="434"/>
                    <a:pt x="3275" y="434"/>
                  </a:cubicBezTo>
                  <a:cubicBezTo>
                    <a:pt x="3257" y="445"/>
                    <a:pt x="3229" y="452"/>
                    <a:pt x="3203" y="458"/>
                  </a:cubicBezTo>
                  <a:cubicBezTo>
                    <a:pt x="3150" y="469"/>
                    <a:pt x="3118" y="479"/>
                    <a:pt x="3118" y="522"/>
                  </a:cubicBezTo>
                  <a:cubicBezTo>
                    <a:pt x="3118" y="562"/>
                    <a:pt x="3146" y="574"/>
                    <a:pt x="3180" y="574"/>
                  </a:cubicBezTo>
                  <a:cubicBezTo>
                    <a:pt x="3243" y="574"/>
                    <a:pt x="3275" y="531"/>
                    <a:pt x="3275" y="492"/>
                  </a:cubicBezTo>
                  <a:close/>
                  <a:moveTo>
                    <a:pt x="3511" y="317"/>
                  </a:moveTo>
                  <a:cubicBezTo>
                    <a:pt x="3513" y="317"/>
                    <a:pt x="3513" y="317"/>
                    <a:pt x="3513" y="317"/>
                  </a:cubicBezTo>
                  <a:cubicBezTo>
                    <a:pt x="3535" y="278"/>
                    <a:pt x="3565" y="254"/>
                    <a:pt x="3611" y="254"/>
                  </a:cubicBezTo>
                  <a:cubicBezTo>
                    <a:pt x="3621" y="254"/>
                    <a:pt x="3628" y="254"/>
                    <a:pt x="3633" y="257"/>
                  </a:cubicBezTo>
                  <a:cubicBezTo>
                    <a:pt x="3633" y="330"/>
                    <a:pt x="3633" y="330"/>
                    <a:pt x="3633" y="330"/>
                  </a:cubicBezTo>
                  <a:cubicBezTo>
                    <a:pt x="3631" y="330"/>
                    <a:pt x="3631" y="330"/>
                    <a:pt x="3631" y="330"/>
                  </a:cubicBezTo>
                  <a:cubicBezTo>
                    <a:pt x="3626" y="329"/>
                    <a:pt x="3620" y="328"/>
                    <a:pt x="3612" y="328"/>
                  </a:cubicBezTo>
                  <a:cubicBezTo>
                    <a:pt x="3556" y="328"/>
                    <a:pt x="3513" y="366"/>
                    <a:pt x="3513" y="436"/>
                  </a:cubicBezTo>
                  <a:cubicBezTo>
                    <a:pt x="3513" y="624"/>
                    <a:pt x="3513" y="624"/>
                    <a:pt x="3513" y="624"/>
                  </a:cubicBezTo>
                  <a:cubicBezTo>
                    <a:pt x="3432" y="624"/>
                    <a:pt x="3432" y="624"/>
                    <a:pt x="3432" y="624"/>
                  </a:cubicBezTo>
                  <a:cubicBezTo>
                    <a:pt x="3432" y="257"/>
                    <a:pt x="3432" y="257"/>
                    <a:pt x="3432" y="257"/>
                  </a:cubicBezTo>
                  <a:cubicBezTo>
                    <a:pt x="3511" y="257"/>
                    <a:pt x="3511" y="257"/>
                    <a:pt x="3511" y="257"/>
                  </a:cubicBezTo>
                  <a:lnTo>
                    <a:pt x="3511" y="317"/>
                  </a:lnTo>
                  <a:close/>
                  <a:moveTo>
                    <a:pt x="3639" y="441"/>
                  </a:moveTo>
                  <a:cubicBezTo>
                    <a:pt x="3639" y="332"/>
                    <a:pt x="3711" y="247"/>
                    <a:pt x="3818" y="247"/>
                  </a:cubicBezTo>
                  <a:cubicBezTo>
                    <a:pt x="3932" y="247"/>
                    <a:pt x="3993" y="335"/>
                    <a:pt x="3993" y="462"/>
                  </a:cubicBezTo>
                  <a:cubicBezTo>
                    <a:pt x="3720" y="462"/>
                    <a:pt x="3720" y="462"/>
                    <a:pt x="3720" y="462"/>
                  </a:cubicBezTo>
                  <a:cubicBezTo>
                    <a:pt x="3726" y="527"/>
                    <a:pt x="3761" y="571"/>
                    <a:pt x="3824" y="571"/>
                  </a:cubicBezTo>
                  <a:cubicBezTo>
                    <a:pt x="3866" y="571"/>
                    <a:pt x="3893" y="552"/>
                    <a:pt x="3906" y="520"/>
                  </a:cubicBezTo>
                  <a:cubicBezTo>
                    <a:pt x="3986" y="520"/>
                    <a:pt x="3986" y="520"/>
                    <a:pt x="3986" y="520"/>
                  </a:cubicBezTo>
                  <a:cubicBezTo>
                    <a:pt x="3971" y="586"/>
                    <a:pt x="3913" y="635"/>
                    <a:pt x="3824" y="635"/>
                  </a:cubicBezTo>
                  <a:cubicBezTo>
                    <a:pt x="3706" y="635"/>
                    <a:pt x="3639" y="549"/>
                    <a:pt x="3639" y="441"/>
                  </a:cubicBezTo>
                  <a:close/>
                  <a:moveTo>
                    <a:pt x="3721" y="405"/>
                  </a:moveTo>
                  <a:cubicBezTo>
                    <a:pt x="3908" y="405"/>
                    <a:pt x="3908" y="405"/>
                    <a:pt x="3908" y="405"/>
                  </a:cubicBezTo>
                  <a:cubicBezTo>
                    <a:pt x="3906" y="347"/>
                    <a:pt x="3871" y="310"/>
                    <a:pt x="3818" y="310"/>
                  </a:cubicBezTo>
                  <a:cubicBezTo>
                    <a:pt x="3760" y="310"/>
                    <a:pt x="3730" y="349"/>
                    <a:pt x="3721" y="405"/>
                  </a:cubicBezTo>
                  <a:close/>
                  <a:moveTo>
                    <a:pt x="4046" y="257"/>
                  </a:moveTo>
                  <a:cubicBezTo>
                    <a:pt x="4125" y="257"/>
                    <a:pt x="4125" y="257"/>
                    <a:pt x="4125" y="257"/>
                  </a:cubicBezTo>
                  <a:cubicBezTo>
                    <a:pt x="4125" y="307"/>
                    <a:pt x="4125" y="307"/>
                    <a:pt x="4125" y="307"/>
                  </a:cubicBezTo>
                  <a:cubicBezTo>
                    <a:pt x="4127" y="307"/>
                    <a:pt x="4127" y="307"/>
                    <a:pt x="4127" y="307"/>
                  </a:cubicBezTo>
                  <a:cubicBezTo>
                    <a:pt x="4148" y="273"/>
                    <a:pt x="4185" y="247"/>
                    <a:pt x="4234" y="247"/>
                  </a:cubicBezTo>
                  <a:cubicBezTo>
                    <a:pt x="4280" y="247"/>
                    <a:pt x="4316" y="272"/>
                    <a:pt x="4333" y="312"/>
                  </a:cubicBezTo>
                  <a:cubicBezTo>
                    <a:pt x="4335" y="312"/>
                    <a:pt x="4335" y="312"/>
                    <a:pt x="4335" y="312"/>
                  </a:cubicBezTo>
                  <a:cubicBezTo>
                    <a:pt x="4359" y="272"/>
                    <a:pt x="4400" y="247"/>
                    <a:pt x="4446" y="247"/>
                  </a:cubicBezTo>
                  <a:cubicBezTo>
                    <a:pt x="4518" y="247"/>
                    <a:pt x="4563" y="294"/>
                    <a:pt x="4563" y="373"/>
                  </a:cubicBezTo>
                  <a:cubicBezTo>
                    <a:pt x="4563" y="624"/>
                    <a:pt x="4563" y="624"/>
                    <a:pt x="4563" y="624"/>
                  </a:cubicBezTo>
                  <a:cubicBezTo>
                    <a:pt x="4482" y="624"/>
                    <a:pt x="4482" y="624"/>
                    <a:pt x="4482" y="624"/>
                  </a:cubicBezTo>
                  <a:cubicBezTo>
                    <a:pt x="4482" y="384"/>
                    <a:pt x="4482" y="384"/>
                    <a:pt x="4482" y="384"/>
                  </a:cubicBezTo>
                  <a:cubicBezTo>
                    <a:pt x="4482" y="340"/>
                    <a:pt x="4457" y="317"/>
                    <a:pt x="4421" y="317"/>
                  </a:cubicBezTo>
                  <a:cubicBezTo>
                    <a:pt x="4378" y="317"/>
                    <a:pt x="4345" y="352"/>
                    <a:pt x="4345" y="404"/>
                  </a:cubicBezTo>
                  <a:cubicBezTo>
                    <a:pt x="4345" y="624"/>
                    <a:pt x="4345" y="624"/>
                    <a:pt x="4345" y="624"/>
                  </a:cubicBezTo>
                  <a:cubicBezTo>
                    <a:pt x="4264" y="624"/>
                    <a:pt x="4264" y="624"/>
                    <a:pt x="4264" y="624"/>
                  </a:cubicBezTo>
                  <a:cubicBezTo>
                    <a:pt x="4264" y="384"/>
                    <a:pt x="4264" y="384"/>
                    <a:pt x="4264" y="384"/>
                  </a:cubicBezTo>
                  <a:cubicBezTo>
                    <a:pt x="4264" y="340"/>
                    <a:pt x="4241" y="317"/>
                    <a:pt x="4205" y="317"/>
                  </a:cubicBezTo>
                  <a:cubicBezTo>
                    <a:pt x="4163" y="317"/>
                    <a:pt x="4127" y="352"/>
                    <a:pt x="4127" y="404"/>
                  </a:cubicBezTo>
                  <a:cubicBezTo>
                    <a:pt x="4127" y="624"/>
                    <a:pt x="4127" y="624"/>
                    <a:pt x="4127" y="624"/>
                  </a:cubicBezTo>
                  <a:cubicBezTo>
                    <a:pt x="4046" y="624"/>
                    <a:pt x="4046" y="624"/>
                    <a:pt x="4046" y="624"/>
                  </a:cubicBezTo>
                  <a:lnTo>
                    <a:pt x="4046" y="257"/>
                  </a:lnTo>
                  <a:close/>
                  <a:moveTo>
                    <a:pt x="4851" y="577"/>
                  </a:moveTo>
                  <a:cubicBezTo>
                    <a:pt x="4831" y="606"/>
                    <a:pt x="4798" y="632"/>
                    <a:pt x="4737" y="632"/>
                  </a:cubicBezTo>
                  <a:cubicBezTo>
                    <a:pt x="4666" y="632"/>
                    <a:pt x="4613" y="596"/>
                    <a:pt x="4613" y="524"/>
                  </a:cubicBezTo>
                  <a:cubicBezTo>
                    <a:pt x="4613" y="441"/>
                    <a:pt x="4680" y="418"/>
                    <a:pt x="4764" y="406"/>
                  </a:cubicBezTo>
                  <a:cubicBezTo>
                    <a:pt x="4820" y="397"/>
                    <a:pt x="4851" y="392"/>
                    <a:pt x="4851" y="359"/>
                  </a:cubicBezTo>
                  <a:cubicBezTo>
                    <a:pt x="4851" y="328"/>
                    <a:pt x="4826" y="309"/>
                    <a:pt x="4781" y="309"/>
                  </a:cubicBezTo>
                  <a:cubicBezTo>
                    <a:pt x="4732" y="309"/>
                    <a:pt x="4708" y="328"/>
                    <a:pt x="4706" y="371"/>
                  </a:cubicBezTo>
                  <a:cubicBezTo>
                    <a:pt x="4630" y="371"/>
                    <a:pt x="4630" y="371"/>
                    <a:pt x="4630" y="371"/>
                  </a:cubicBezTo>
                  <a:cubicBezTo>
                    <a:pt x="4632" y="304"/>
                    <a:pt x="4678" y="249"/>
                    <a:pt x="4781" y="249"/>
                  </a:cubicBezTo>
                  <a:cubicBezTo>
                    <a:pt x="4880" y="249"/>
                    <a:pt x="4931" y="289"/>
                    <a:pt x="4931" y="376"/>
                  </a:cubicBezTo>
                  <a:cubicBezTo>
                    <a:pt x="4931" y="537"/>
                    <a:pt x="4931" y="537"/>
                    <a:pt x="4931" y="537"/>
                  </a:cubicBezTo>
                  <a:cubicBezTo>
                    <a:pt x="4931" y="563"/>
                    <a:pt x="4936" y="574"/>
                    <a:pt x="4962" y="569"/>
                  </a:cubicBezTo>
                  <a:cubicBezTo>
                    <a:pt x="4964" y="569"/>
                    <a:pt x="4964" y="569"/>
                    <a:pt x="4964" y="569"/>
                  </a:cubicBezTo>
                  <a:cubicBezTo>
                    <a:pt x="4964" y="622"/>
                    <a:pt x="4964" y="622"/>
                    <a:pt x="4964" y="622"/>
                  </a:cubicBezTo>
                  <a:cubicBezTo>
                    <a:pt x="4956" y="626"/>
                    <a:pt x="4946" y="629"/>
                    <a:pt x="4927" y="629"/>
                  </a:cubicBezTo>
                  <a:cubicBezTo>
                    <a:pt x="4882" y="629"/>
                    <a:pt x="4858" y="614"/>
                    <a:pt x="4852" y="577"/>
                  </a:cubicBezTo>
                  <a:lnTo>
                    <a:pt x="4851" y="577"/>
                  </a:lnTo>
                  <a:close/>
                  <a:moveTo>
                    <a:pt x="4852" y="492"/>
                  </a:moveTo>
                  <a:cubicBezTo>
                    <a:pt x="4852" y="434"/>
                    <a:pt x="4852" y="434"/>
                    <a:pt x="4852" y="434"/>
                  </a:cubicBezTo>
                  <a:cubicBezTo>
                    <a:pt x="4834" y="445"/>
                    <a:pt x="4806" y="452"/>
                    <a:pt x="4780" y="458"/>
                  </a:cubicBezTo>
                  <a:cubicBezTo>
                    <a:pt x="4727" y="469"/>
                    <a:pt x="4696" y="479"/>
                    <a:pt x="4696" y="522"/>
                  </a:cubicBezTo>
                  <a:cubicBezTo>
                    <a:pt x="4696" y="562"/>
                    <a:pt x="4723" y="574"/>
                    <a:pt x="4757" y="574"/>
                  </a:cubicBezTo>
                  <a:cubicBezTo>
                    <a:pt x="4821" y="574"/>
                    <a:pt x="4852" y="531"/>
                    <a:pt x="4852" y="492"/>
                  </a:cubicBezTo>
                  <a:close/>
                  <a:moveTo>
                    <a:pt x="5088" y="317"/>
                  </a:moveTo>
                  <a:cubicBezTo>
                    <a:pt x="5090" y="317"/>
                    <a:pt x="5090" y="317"/>
                    <a:pt x="5090" y="317"/>
                  </a:cubicBezTo>
                  <a:cubicBezTo>
                    <a:pt x="5112" y="278"/>
                    <a:pt x="5142" y="254"/>
                    <a:pt x="5188" y="254"/>
                  </a:cubicBezTo>
                  <a:cubicBezTo>
                    <a:pt x="5198" y="254"/>
                    <a:pt x="5205" y="254"/>
                    <a:pt x="5211" y="257"/>
                  </a:cubicBezTo>
                  <a:cubicBezTo>
                    <a:pt x="5211" y="330"/>
                    <a:pt x="5211" y="330"/>
                    <a:pt x="5211" y="330"/>
                  </a:cubicBezTo>
                  <a:cubicBezTo>
                    <a:pt x="5208" y="330"/>
                    <a:pt x="5208" y="330"/>
                    <a:pt x="5208" y="330"/>
                  </a:cubicBezTo>
                  <a:cubicBezTo>
                    <a:pt x="5203" y="329"/>
                    <a:pt x="5197" y="328"/>
                    <a:pt x="5189" y="328"/>
                  </a:cubicBezTo>
                  <a:cubicBezTo>
                    <a:pt x="5133" y="328"/>
                    <a:pt x="5090" y="366"/>
                    <a:pt x="5090" y="436"/>
                  </a:cubicBezTo>
                  <a:cubicBezTo>
                    <a:pt x="5090" y="624"/>
                    <a:pt x="5090" y="624"/>
                    <a:pt x="5090" y="624"/>
                  </a:cubicBezTo>
                  <a:cubicBezTo>
                    <a:pt x="5009" y="624"/>
                    <a:pt x="5009" y="624"/>
                    <a:pt x="5009" y="624"/>
                  </a:cubicBezTo>
                  <a:cubicBezTo>
                    <a:pt x="5009" y="257"/>
                    <a:pt x="5009" y="257"/>
                    <a:pt x="5009" y="257"/>
                  </a:cubicBezTo>
                  <a:cubicBezTo>
                    <a:pt x="5088" y="257"/>
                    <a:pt x="5088" y="257"/>
                    <a:pt x="5088" y="257"/>
                  </a:cubicBezTo>
                  <a:lnTo>
                    <a:pt x="5088" y="317"/>
                  </a:lnTo>
                  <a:close/>
                  <a:moveTo>
                    <a:pt x="5379" y="443"/>
                  </a:moveTo>
                  <a:cubicBezTo>
                    <a:pt x="5331" y="494"/>
                    <a:pt x="5331" y="494"/>
                    <a:pt x="5331" y="494"/>
                  </a:cubicBezTo>
                  <a:cubicBezTo>
                    <a:pt x="5331" y="624"/>
                    <a:pt x="5331" y="624"/>
                    <a:pt x="5331" y="624"/>
                  </a:cubicBezTo>
                  <a:cubicBezTo>
                    <a:pt x="5250" y="624"/>
                    <a:pt x="5250" y="624"/>
                    <a:pt x="5250" y="624"/>
                  </a:cubicBezTo>
                  <a:cubicBezTo>
                    <a:pt x="5250" y="114"/>
                    <a:pt x="5250" y="114"/>
                    <a:pt x="5250" y="114"/>
                  </a:cubicBezTo>
                  <a:cubicBezTo>
                    <a:pt x="5331" y="114"/>
                    <a:pt x="5331" y="114"/>
                    <a:pt x="5331" y="114"/>
                  </a:cubicBezTo>
                  <a:cubicBezTo>
                    <a:pt x="5331" y="404"/>
                    <a:pt x="5331" y="404"/>
                    <a:pt x="5331" y="404"/>
                  </a:cubicBezTo>
                  <a:cubicBezTo>
                    <a:pt x="5469" y="257"/>
                    <a:pt x="5469" y="257"/>
                    <a:pt x="5469" y="257"/>
                  </a:cubicBezTo>
                  <a:cubicBezTo>
                    <a:pt x="5565" y="257"/>
                    <a:pt x="5565" y="257"/>
                    <a:pt x="5565" y="257"/>
                  </a:cubicBezTo>
                  <a:cubicBezTo>
                    <a:pt x="5435" y="393"/>
                    <a:pt x="5435" y="393"/>
                    <a:pt x="5435" y="393"/>
                  </a:cubicBezTo>
                  <a:cubicBezTo>
                    <a:pt x="5575" y="624"/>
                    <a:pt x="5575" y="624"/>
                    <a:pt x="5575" y="624"/>
                  </a:cubicBezTo>
                  <a:cubicBezTo>
                    <a:pt x="5484" y="624"/>
                    <a:pt x="5484" y="624"/>
                    <a:pt x="5484" y="624"/>
                  </a:cubicBezTo>
                  <a:lnTo>
                    <a:pt x="5379" y="443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cs typeface="Arial" panose="020B0604020202020204" pitchFamily="34" charset="0"/>
              </a:endParaRPr>
            </a:p>
          </p:txBody>
        </p:sp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5598" y="1933"/>
              <a:ext cx="163" cy="167"/>
            </a:xfrm>
            <a:custGeom>
              <a:avLst/>
              <a:gdLst>
                <a:gd name="T0" fmla="*/ 81 w 162"/>
                <a:gd name="T1" fmla="*/ 166 h 166"/>
                <a:gd name="T2" fmla="*/ 0 w 162"/>
                <a:gd name="T3" fmla="*/ 83 h 166"/>
                <a:gd name="T4" fmla="*/ 81 w 162"/>
                <a:gd name="T5" fmla="*/ 0 h 166"/>
                <a:gd name="T6" fmla="*/ 162 w 162"/>
                <a:gd name="T7" fmla="*/ 83 h 166"/>
                <a:gd name="T8" fmla="*/ 81 w 162"/>
                <a:gd name="T9" fmla="*/ 166 h 166"/>
                <a:gd name="T10" fmla="*/ 81 w 162"/>
                <a:gd name="T11" fmla="*/ 15 h 166"/>
                <a:gd name="T12" fmla="*/ 17 w 162"/>
                <a:gd name="T13" fmla="*/ 83 h 166"/>
                <a:gd name="T14" fmla="*/ 81 w 162"/>
                <a:gd name="T15" fmla="*/ 152 h 166"/>
                <a:gd name="T16" fmla="*/ 145 w 162"/>
                <a:gd name="T17" fmla="*/ 83 h 166"/>
                <a:gd name="T18" fmla="*/ 81 w 162"/>
                <a:gd name="T19" fmla="*/ 15 h 166"/>
                <a:gd name="T20" fmla="*/ 65 w 162"/>
                <a:gd name="T21" fmla="*/ 131 h 166"/>
                <a:gd name="T22" fmla="*/ 50 w 162"/>
                <a:gd name="T23" fmla="*/ 131 h 166"/>
                <a:gd name="T24" fmla="*/ 50 w 162"/>
                <a:gd name="T25" fmla="*/ 39 h 166"/>
                <a:gd name="T26" fmla="*/ 84 w 162"/>
                <a:gd name="T27" fmla="*/ 39 h 166"/>
                <a:gd name="T28" fmla="*/ 118 w 162"/>
                <a:gd name="T29" fmla="*/ 65 h 166"/>
                <a:gd name="T30" fmla="*/ 94 w 162"/>
                <a:gd name="T31" fmla="*/ 90 h 166"/>
                <a:gd name="T32" fmla="*/ 120 w 162"/>
                <a:gd name="T33" fmla="*/ 131 h 166"/>
                <a:gd name="T34" fmla="*/ 103 w 162"/>
                <a:gd name="T35" fmla="*/ 131 h 166"/>
                <a:gd name="T36" fmla="*/ 79 w 162"/>
                <a:gd name="T37" fmla="*/ 91 h 166"/>
                <a:gd name="T38" fmla="*/ 65 w 162"/>
                <a:gd name="T39" fmla="*/ 91 h 166"/>
                <a:gd name="T40" fmla="*/ 65 w 162"/>
                <a:gd name="T41" fmla="*/ 131 h 166"/>
                <a:gd name="T42" fmla="*/ 82 w 162"/>
                <a:gd name="T43" fmla="*/ 78 h 166"/>
                <a:gd name="T44" fmla="*/ 103 w 162"/>
                <a:gd name="T45" fmla="*/ 64 h 166"/>
                <a:gd name="T46" fmla="*/ 83 w 162"/>
                <a:gd name="T47" fmla="*/ 52 h 166"/>
                <a:gd name="T48" fmla="*/ 65 w 162"/>
                <a:gd name="T49" fmla="*/ 52 h 166"/>
                <a:gd name="T50" fmla="*/ 65 w 162"/>
                <a:gd name="T51" fmla="*/ 78 h 166"/>
                <a:gd name="T52" fmla="*/ 82 w 162"/>
                <a:gd name="T53" fmla="*/ 78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2" h="166">
                  <a:moveTo>
                    <a:pt x="81" y="166"/>
                  </a:moveTo>
                  <a:cubicBezTo>
                    <a:pt x="33" y="166"/>
                    <a:pt x="0" y="130"/>
                    <a:pt x="0" y="83"/>
                  </a:cubicBezTo>
                  <a:cubicBezTo>
                    <a:pt x="0" y="33"/>
                    <a:pt x="37" y="0"/>
                    <a:pt x="81" y="0"/>
                  </a:cubicBezTo>
                  <a:cubicBezTo>
                    <a:pt x="125" y="0"/>
                    <a:pt x="162" y="33"/>
                    <a:pt x="162" y="83"/>
                  </a:cubicBezTo>
                  <a:cubicBezTo>
                    <a:pt x="162" y="133"/>
                    <a:pt x="125" y="166"/>
                    <a:pt x="81" y="166"/>
                  </a:cubicBezTo>
                  <a:close/>
                  <a:moveTo>
                    <a:pt x="81" y="15"/>
                  </a:moveTo>
                  <a:cubicBezTo>
                    <a:pt x="45" y="15"/>
                    <a:pt x="17" y="43"/>
                    <a:pt x="17" y="83"/>
                  </a:cubicBezTo>
                  <a:cubicBezTo>
                    <a:pt x="17" y="121"/>
                    <a:pt x="42" y="152"/>
                    <a:pt x="81" y="152"/>
                  </a:cubicBezTo>
                  <a:cubicBezTo>
                    <a:pt x="117" y="152"/>
                    <a:pt x="145" y="124"/>
                    <a:pt x="145" y="83"/>
                  </a:cubicBezTo>
                  <a:cubicBezTo>
                    <a:pt x="145" y="43"/>
                    <a:pt x="117" y="15"/>
                    <a:pt x="81" y="15"/>
                  </a:cubicBezTo>
                  <a:close/>
                  <a:moveTo>
                    <a:pt x="65" y="131"/>
                  </a:moveTo>
                  <a:cubicBezTo>
                    <a:pt x="50" y="131"/>
                    <a:pt x="50" y="131"/>
                    <a:pt x="50" y="131"/>
                  </a:cubicBezTo>
                  <a:cubicBezTo>
                    <a:pt x="50" y="39"/>
                    <a:pt x="50" y="39"/>
                    <a:pt x="50" y="39"/>
                  </a:cubicBezTo>
                  <a:cubicBezTo>
                    <a:pt x="84" y="39"/>
                    <a:pt x="84" y="39"/>
                    <a:pt x="84" y="39"/>
                  </a:cubicBezTo>
                  <a:cubicBezTo>
                    <a:pt x="107" y="39"/>
                    <a:pt x="118" y="46"/>
                    <a:pt x="118" y="65"/>
                  </a:cubicBezTo>
                  <a:cubicBezTo>
                    <a:pt x="118" y="82"/>
                    <a:pt x="108" y="89"/>
                    <a:pt x="94" y="90"/>
                  </a:cubicBezTo>
                  <a:cubicBezTo>
                    <a:pt x="120" y="131"/>
                    <a:pt x="120" y="131"/>
                    <a:pt x="120" y="131"/>
                  </a:cubicBezTo>
                  <a:cubicBezTo>
                    <a:pt x="103" y="131"/>
                    <a:pt x="103" y="131"/>
                    <a:pt x="103" y="131"/>
                  </a:cubicBezTo>
                  <a:cubicBezTo>
                    <a:pt x="79" y="91"/>
                    <a:pt x="79" y="91"/>
                    <a:pt x="79" y="91"/>
                  </a:cubicBezTo>
                  <a:cubicBezTo>
                    <a:pt x="65" y="91"/>
                    <a:pt x="65" y="91"/>
                    <a:pt x="65" y="91"/>
                  </a:cubicBezTo>
                  <a:lnTo>
                    <a:pt x="65" y="131"/>
                  </a:lnTo>
                  <a:close/>
                  <a:moveTo>
                    <a:pt x="82" y="78"/>
                  </a:moveTo>
                  <a:cubicBezTo>
                    <a:pt x="93" y="78"/>
                    <a:pt x="103" y="77"/>
                    <a:pt x="103" y="64"/>
                  </a:cubicBezTo>
                  <a:cubicBezTo>
                    <a:pt x="103" y="53"/>
                    <a:pt x="92" y="52"/>
                    <a:pt x="83" y="52"/>
                  </a:cubicBezTo>
                  <a:cubicBezTo>
                    <a:pt x="65" y="52"/>
                    <a:pt x="65" y="52"/>
                    <a:pt x="65" y="52"/>
                  </a:cubicBezTo>
                  <a:cubicBezTo>
                    <a:pt x="65" y="78"/>
                    <a:pt x="65" y="78"/>
                    <a:pt x="65" y="78"/>
                  </a:cubicBezTo>
                  <a:lnTo>
                    <a:pt x="82" y="78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1019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  <p:sldLayoutId id="2147483752" r:id="rId15"/>
    <p:sldLayoutId id="2147483753" r:id="rId16"/>
    <p:sldLayoutId id="2147483754" r:id="rId17"/>
    <p:sldLayoutId id="2147483755" r:id="rId18"/>
    <p:sldLayoutId id="2147483756" r:id="rId19"/>
    <p:sldLayoutId id="2147483757" r:id="rId20"/>
    <p:sldLayoutId id="2147483758" r:id="rId21"/>
    <p:sldLayoutId id="2147483759" r:id="rId22"/>
    <p:sldLayoutId id="2147483760" r:id="rId23"/>
    <p:sldLayoutId id="2147483761" r:id="rId24"/>
    <p:sldLayoutId id="2147483762" r:id="rId25"/>
    <p:sldLayoutId id="2147483763" r:id="rId26"/>
    <p:sldLayoutId id="2147483764" r:id="rId27"/>
    <p:sldLayoutId id="2147483765" r:id="rId28"/>
  </p:sldLayoutIdLst>
  <p:hf hd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ts val="1800"/>
        </a:spcBef>
        <a:buClrTx/>
        <a:buFont typeface="Arial"/>
        <a:buNone/>
        <a:defRPr sz="1600" b="0" kern="1200">
          <a:solidFill>
            <a:schemeClr val="tx2"/>
          </a:solidFill>
          <a:latin typeface="+mn-lt"/>
          <a:ea typeface="+mn-ea"/>
          <a:cs typeface="+mn-cs"/>
        </a:defRPr>
      </a:lvl1pPr>
      <a:lvl2pPr marL="166688" indent="-166688" algn="l" defTabSz="457200" rtl="0" eaLnBrk="1" latinLnBrk="0" hangingPunct="1">
        <a:spcBef>
          <a:spcPts val="1200"/>
        </a:spcBef>
        <a:buClrTx/>
        <a:buFont typeface="Arial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346075" marR="0" indent="-174625" algn="l" defTabSz="457200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Tx/>
        <a:buSzTx/>
        <a:buFont typeface="Arial" panose="020B0604020202020204" pitchFamily="34" charset="0"/>
        <a:buChar char="–"/>
        <a:tabLst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514350" indent="-171450" algn="l" defTabSz="457200" rtl="0" eaLnBrk="1" latinLnBrk="0" hangingPunct="1">
        <a:spcBef>
          <a:spcPts val="600"/>
        </a:spcBef>
        <a:buClrTx/>
        <a:buFont typeface="Arial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682625" indent="-168275" algn="l" defTabSz="457200" rtl="0" eaLnBrk="1" latinLnBrk="0" hangingPunct="1">
        <a:spcBef>
          <a:spcPts val="600"/>
        </a:spcBef>
        <a:buClrTx/>
        <a:buFont typeface="Arial" panose="020B0604020202020204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857250" indent="-174625" algn="l" defTabSz="457200" rtl="0" eaLnBrk="1" latinLnBrk="0" hangingPunct="1"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1030288" indent="-173038" algn="l" defTabSz="457200" rtl="0" eaLnBrk="1" latinLnBrk="0" hangingPunct="1">
        <a:spcBef>
          <a:spcPts val="600"/>
        </a:spcBef>
        <a:buFont typeface="Arial" panose="020B0604020202020204" pitchFamily="34" charset="0"/>
        <a:buChar char="–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1203325" indent="-173038" algn="l" defTabSz="457200" rtl="0" eaLnBrk="1" latinLnBrk="0" hangingPunct="1">
        <a:spcBef>
          <a:spcPts val="600"/>
        </a:spcBef>
        <a:buFont typeface="Arial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1377950" indent="-174625" algn="l" defTabSz="457200" rtl="0" eaLnBrk="1" latinLnBrk="0" hangingPunct="1">
        <a:spcBef>
          <a:spcPts val="600"/>
        </a:spcBef>
        <a:buFont typeface="Arial" panose="020B0604020202020204" pitchFamily="34" charset="0"/>
        <a:buChar char="–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59">
          <p15:clr>
            <a:srgbClr val="F26B43"/>
          </p15:clr>
        </p15:guide>
        <p15:guide id="2" pos="7319">
          <p15:clr>
            <a:srgbClr val="F26B43"/>
          </p15:clr>
        </p15:guide>
        <p15:guide id="3" orient="horz" pos="432">
          <p15:clr>
            <a:srgbClr val="F26B43"/>
          </p15:clr>
        </p15:guide>
        <p15:guide id="4" orient="horz" pos="4112">
          <p15:clr>
            <a:srgbClr val="F26B43"/>
          </p15:clr>
        </p15:guide>
        <p15:guide id="5" orient="horz" pos="1116">
          <p15:clr>
            <a:srgbClr val="F26B43"/>
          </p15:clr>
        </p15:guide>
        <p15:guide id="6" orient="horz" pos="3624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7929" y="530351"/>
            <a:ext cx="9667726" cy="71323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557929" y="1767532"/>
            <a:ext cx="11048829" cy="397764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First-level bullet</a:t>
            </a:r>
          </a:p>
          <a:p>
            <a:pPr lvl="2"/>
            <a:r>
              <a:rPr lang="en-US" dirty="0"/>
              <a:t>Second-level bullet</a:t>
            </a:r>
          </a:p>
          <a:p>
            <a:pPr lvl="3"/>
            <a:r>
              <a:rPr lang="en-US" dirty="0"/>
              <a:t>Third-level bullet</a:t>
            </a:r>
          </a:p>
          <a:p>
            <a:pPr lvl="4"/>
            <a:r>
              <a:rPr lang="en-US" dirty="0"/>
              <a:t>Fourth-level bullet</a:t>
            </a:r>
          </a:p>
          <a:p>
            <a:pPr lvl="5"/>
            <a:r>
              <a:rPr lang="en-US" dirty="0"/>
              <a:t>Fifth-level bullet</a:t>
            </a:r>
          </a:p>
          <a:p>
            <a:pPr lvl="6"/>
            <a:r>
              <a:rPr lang="en-US" dirty="0"/>
              <a:t>Sixth-level bullet</a:t>
            </a:r>
          </a:p>
          <a:p>
            <a:pPr lvl="7"/>
            <a:r>
              <a:rPr lang="en-US" dirty="0"/>
              <a:t>Seventh-level bullet</a:t>
            </a:r>
          </a:p>
          <a:p>
            <a:pPr lvl="8"/>
            <a:r>
              <a:rPr lang="en-US" dirty="0"/>
              <a:t>Eighth-level bullet</a:t>
            </a:r>
          </a:p>
        </p:txBody>
      </p:sp>
      <p:sp>
        <p:nvSpPr>
          <p:cNvPr id="20" name="Content Placeholder 8"/>
          <p:cNvSpPr txBox="1">
            <a:spLocks/>
          </p:cNvSpPr>
          <p:nvPr/>
        </p:nvSpPr>
        <p:spPr>
          <a:xfrm>
            <a:off x="557930" y="6367487"/>
            <a:ext cx="352459" cy="228600"/>
          </a:xfrm>
          <a:prstGeom prst="rect">
            <a:avLst/>
          </a:prstGeom>
        </p:spPr>
        <p:txBody>
          <a:bodyPr lIns="0" rIns="0" anchor="ctr"/>
          <a:lstStyle>
            <a:lvl1pPr mar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Tx/>
              <a:buNone/>
              <a:tabLst>
                <a:tab pos="1201738" algn="l"/>
              </a:tabLst>
              <a:defRPr sz="800" b="0" i="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1pPr>
            <a:lvl2pPr marL="200025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2pPr>
            <a:lvl3pPr marL="398463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3pPr>
            <a:lvl4pPr marL="622300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4pPr>
            <a:lvl5pPr marL="806450" indent="-182563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38743595-4496-5147-A886-7D133864DF76}" type="slidenum">
              <a:rPr lang="en-US" sz="1000" b="0" smtClean="0">
                <a:solidFill>
                  <a:schemeClr val="tx2"/>
                </a:solidFill>
                <a:latin typeface="CVS Health Sans Medium" panose="020B05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pPr algn="l"/>
              <a:t>‹#›</a:t>
            </a:fld>
            <a:endParaRPr lang="en-US" sz="1000" b="0" dirty="0">
              <a:solidFill>
                <a:schemeClr val="tx2"/>
              </a:solidFill>
              <a:latin typeface="CVS Health Sans Medium" panose="020B05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4F02B14-26DC-47C5-BE74-75AB1C1533A3}"/>
              </a:ext>
            </a:extLst>
          </p:cNvPr>
          <p:cNvGrpSpPr>
            <a:grpSpLocks noChangeAspect="1"/>
          </p:cNvGrpSpPr>
          <p:nvPr/>
        </p:nvGrpSpPr>
        <p:grpSpPr>
          <a:xfrm>
            <a:off x="10355279" y="6373316"/>
            <a:ext cx="1279513" cy="157138"/>
            <a:chOff x="1011652" y="1504398"/>
            <a:chExt cx="10028238" cy="1231900"/>
          </a:xfrm>
          <a:solidFill>
            <a:schemeClr val="tx1"/>
          </a:solidFill>
        </p:grpSpPr>
        <p:sp>
          <p:nvSpPr>
            <p:cNvPr id="23" name="Freeform 4">
              <a:extLst>
                <a:ext uri="{FF2B5EF4-FFF2-40B4-BE49-F238E27FC236}">
                  <a16:creationId xmlns:a16="http://schemas.microsoft.com/office/drawing/2014/main" id="{C03C60BD-E208-4793-B163-0391E0673C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17027" y="1539323"/>
              <a:ext cx="4808538" cy="1189038"/>
            </a:xfrm>
            <a:custGeom>
              <a:avLst/>
              <a:gdLst>
                <a:gd name="T0" fmla="*/ 701 w 1134"/>
                <a:gd name="T1" fmla="*/ 273 h 278"/>
                <a:gd name="T2" fmla="*/ 675 w 1134"/>
                <a:gd name="T3" fmla="*/ 248 h 278"/>
                <a:gd name="T4" fmla="*/ 701 w 1134"/>
                <a:gd name="T5" fmla="*/ 109 h 278"/>
                <a:gd name="T6" fmla="*/ 645 w 1134"/>
                <a:gd name="T7" fmla="*/ 84 h 278"/>
                <a:gd name="T8" fmla="*/ 576 w 1134"/>
                <a:gd name="T9" fmla="*/ 79 h 278"/>
                <a:gd name="T10" fmla="*/ 576 w 1134"/>
                <a:gd name="T11" fmla="*/ 278 h 278"/>
                <a:gd name="T12" fmla="*/ 645 w 1134"/>
                <a:gd name="T13" fmla="*/ 273 h 278"/>
                <a:gd name="T14" fmla="*/ 426 w 1134"/>
                <a:gd name="T15" fmla="*/ 222 h 278"/>
                <a:gd name="T16" fmla="*/ 299 w 1134"/>
                <a:gd name="T17" fmla="*/ 189 h 278"/>
                <a:gd name="T18" fmla="*/ 461 w 1134"/>
                <a:gd name="T19" fmla="*/ 175 h 278"/>
                <a:gd name="T20" fmla="*/ 267 w 1134"/>
                <a:gd name="T21" fmla="*/ 178 h 278"/>
                <a:gd name="T22" fmla="*/ 456 w 1134"/>
                <a:gd name="T23" fmla="*/ 222 h 278"/>
                <a:gd name="T24" fmla="*/ 59 w 1134"/>
                <a:gd name="T25" fmla="*/ 25 h 278"/>
                <a:gd name="T26" fmla="*/ 86 w 1134"/>
                <a:gd name="T27" fmla="*/ 0 h 278"/>
                <a:gd name="T28" fmla="*/ 0 w 1134"/>
                <a:gd name="T29" fmla="*/ 25 h 278"/>
                <a:gd name="T30" fmla="*/ 27 w 1134"/>
                <a:gd name="T31" fmla="*/ 247 h 278"/>
                <a:gd name="T32" fmla="*/ 0 w 1134"/>
                <a:gd name="T33" fmla="*/ 273 h 278"/>
                <a:gd name="T34" fmla="*/ 86 w 1134"/>
                <a:gd name="T35" fmla="*/ 247 h 278"/>
                <a:gd name="T36" fmla="*/ 59 w 1134"/>
                <a:gd name="T37" fmla="*/ 138 h 278"/>
                <a:gd name="T38" fmla="*/ 196 w 1134"/>
                <a:gd name="T39" fmla="*/ 247 h 278"/>
                <a:gd name="T40" fmla="*/ 168 w 1134"/>
                <a:gd name="T41" fmla="*/ 273 h 278"/>
                <a:gd name="T42" fmla="*/ 255 w 1134"/>
                <a:gd name="T43" fmla="*/ 247 h 278"/>
                <a:gd name="T44" fmla="*/ 227 w 1134"/>
                <a:gd name="T45" fmla="*/ 25 h 278"/>
                <a:gd name="T46" fmla="*/ 255 w 1134"/>
                <a:gd name="T47" fmla="*/ 0 h 278"/>
                <a:gd name="T48" fmla="*/ 168 w 1134"/>
                <a:gd name="T49" fmla="*/ 25 h 278"/>
                <a:gd name="T50" fmla="*/ 196 w 1134"/>
                <a:gd name="T51" fmla="*/ 114 h 278"/>
                <a:gd name="T52" fmla="*/ 996 w 1134"/>
                <a:gd name="T53" fmla="*/ 248 h 278"/>
                <a:gd name="T54" fmla="*/ 971 w 1134"/>
                <a:gd name="T55" fmla="*/ 163 h 278"/>
                <a:gd name="T56" fmla="*/ 1078 w 1134"/>
                <a:gd name="T57" fmla="*/ 163 h 278"/>
                <a:gd name="T58" fmla="*/ 1053 w 1134"/>
                <a:gd name="T59" fmla="*/ 248 h 278"/>
                <a:gd name="T60" fmla="*/ 1134 w 1134"/>
                <a:gd name="T61" fmla="*/ 273 h 278"/>
                <a:gd name="T62" fmla="*/ 1109 w 1134"/>
                <a:gd name="T63" fmla="*/ 248 h 278"/>
                <a:gd name="T64" fmla="*/ 1030 w 1134"/>
                <a:gd name="T65" fmla="*/ 79 h 278"/>
                <a:gd name="T66" fmla="*/ 971 w 1134"/>
                <a:gd name="T67" fmla="*/ 0 h 278"/>
                <a:gd name="T68" fmla="*/ 915 w 1134"/>
                <a:gd name="T69" fmla="*/ 24 h 278"/>
                <a:gd name="T70" fmla="*/ 940 w 1134"/>
                <a:gd name="T71" fmla="*/ 248 h 278"/>
                <a:gd name="T72" fmla="*/ 915 w 1134"/>
                <a:gd name="T73" fmla="*/ 273 h 278"/>
                <a:gd name="T74" fmla="*/ 996 w 1134"/>
                <a:gd name="T75" fmla="*/ 248 h 278"/>
                <a:gd name="T76" fmla="*/ 580 w 1134"/>
                <a:gd name="T77" fmla="*/ 104 h 278"/>
                <a:gd name="T78" fmla="*/ 580 w 1134"/>
                <a:gd name="T79" fmla="*/ 252 h 278"/>
                <a:gd name="T80" fmla="*/ 366 w 1134"/>
                <a:gd name="T81" fmla="*/ 104 h 278"/>
                <a:gd name="T82" fmla="*/ 299 w 1134"/>
                <a:gd name="T83" fmla="*/ 164 h 278"/>
                <a:gd name="T84" fmla="*/ 859 w 1134"/>
                <a:gd name="T85" fmla="*/ 224 h 278"/>
                <a:gd name="T86" fmla="*/ 897 w 1134"/>
                <a:gd name="T87" fmla="*/ 109 h 278"/>
                <a:gd name="T88" fmla="*/ 859 w 1134"/>
                <a:gd name="T89" fmla="*/ 84 h 278"/>
                <a:gd name="T90" fmla="*/ 829 w 1134"/>
                <a:gd name="T91" fmla="*/ 36 h 278"/>
                <a:gd name="T92" fmla="*/ 799 w 1134"/>
                <a:gd name="T93" fmla="*/ 84 h 278"/>
                <a:gd name="T94" fmla="*/ 829 w 1134"/>
                <a:gd name="T95" fmla="*/ 109 h 278"/>
                <a:gd name="T96" fmla="*/ 879 w 1134"/>
                <a:gd name="T97" fmla="*/ 275 h 278"/>
                <a:gd name="T98" fmla="*/ 897 w 1134"/>
                <a:gd name="T99" fmla="*/ 248 h 278"/>
                <a:gd name="T100" fmla="*/ 859 w 1134"/>
                <a:gd name="T101" fmla="*/ 224 h 278"/>
                <a:gd name="T102" fmla="*/ 801 w 1134"/>
                <a:gd name="T103" fmla="*/ 273 h 278"/>
                <a:gd name="T104" fmla="*/ 787 w 1134"/>
                <a:gd name="T105" fmla="*/ 249 h 278"/>
                <a:gd name="T106" fmla="*/ 768 w 1134"/>
                <a:gd name="T107" fmla="*/ 0 h 278"/>
                <a:gd name="T108" fmla="*/ 712 w 1134"/>
                <a:gd name="T109" fmla="*/ 24 h 278"/>
                <a:gd name="T110" fmla="*/ 737 w 1134"/>
                <a:gd name="T111" fmla="*/ 224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34" h="278">
                  <a:moveTo>
                    <a:pt x="645" y="273"/>
                  </a:moveTo>
                  <a:cubicBezTo>
                    <a:pt x="701" y="273"/>
                    <a:pt x="701" y="273"/>
                    <a:pt x="701" y="273"/>
                  </a:cubicBezTo>
                  <a:cubicBezTo>
                    <a:pt x="701" y="248"/>
                    <a:pt x="701" y="248"/>
                    <a:pt x="701" y="248"/>
                  </a:cubicBezTo>
                  <a:cubicBezTo>
                    <a:pt x="675" y="248"/>
                    <a:pt x="675" y="248"/>
                    <a:pt x="675" y="248"/>
                  </a:cubicBezTo>
                  <a:cubicBezTo>
                    <a:pt x="675" y="109"/>
                    <a:pt x="675" y="109"/>
                    <a:pt x="675" y="109"/>
                  </a:cubicBezTo>
                  <a:cubicBezTo>
                    <a:pt x="701" y="109"/>
                    <a:pt x="701" y="109"/>
                    <a:pt x="701" y="109"/>
                  </a:cubicBezTo>
                  <a:cubicBezTo>
                    <a:pt x="701" y="84"/>
                    <a:pt x="701" y="84"/>
                    <a:pt x="701" y="84"/>
                  </a:cubicBezTo>
                  <a:cubicBezTo>
                    <a:pt x="645" y="84"/>
                    <a:pt x="645" y="84"/>
                    <a:pt x="645" y="84"/>
                  </a:cubicBezTo>
                  <a:cubicBezTo>
                    <a:pt x="645" y="112"/>
                    <a:pt x="645" y="112"/>
                    <a:pt x="645" y="112"/>
                  </a:cubicBezTo>
                  <a:cubicBezTo>
                    <a:pt x="629" y="91"/>
                    <a:pt x="605" y="79"/>
                    <a:pt x="576" y="79"/>
                  </a:cubicBezTo>
                  <a:cubicBezTo>
                    <a:pt x="523" y="79"/>
                    <a:pt x="483" y="122"/>
                    <a:pt x="483" y="178"/>
                  </a:cubicBezTo>
                  <a:cubicBezTo>
                    <a:pt x="483" y="235"/>
                    <a:pt x="523" y="278"/>
                    <a:pt x="576" y="278"/>
                  </a:cubicBezTo>
                  <a:cubicBezTo>
                    <a:pt x="605" y="278"/>
                    <a:pt x="629" y="265"/>
                    <a:pt x="645" y="245"/>
                  </a:cubicBezTo>
                  <a:lnTo>
                    <a:pt x="645" y="273"/>
                  </a:lnTo>
                  <a:close/>
                  <a:moveTo>
                    <a:pt x="456" y="222"/>
                  </a:moveTo>
                  <a:cubicBezTo>
                    <a:pt x="426" y="222"/>
                    <a:pt x="426" y="222"/>
                    <a:pt x="426" y="222"/>
                  </a:cubicBezTo>
                  <a:cubicBezTo>
                    <a:pt x="415" y="241"/>
                    <a:pt x="395" y="253"/>
                    <a:pt x="367" y="253"/>
                  </a:cubicBezTo>
                  <a:cubicBezTo>
                    <a:pt x="325" y="253"/>
                    <a:pt x="302" y="227"/>
                    <a:pt x="299" y="189"/>
                  </a:cubicBezTo>
                  <a:cubicBezTo>
                    <a:pt x="461" y="189"/>
                    <a:pt x="461" y="189"/>
                    <a:pt x="461" y="189"/>
                  </a:cubicBezTo>
                  <a:cubicBezTo>
                    <a:pt x="461" y="175"/>
                    <a:pt x="461" y="175"/>
                    <a:pt x="461" y="175"/>
                  </a:cubicBezTo>
                  <a:cubicBezTo>
                    <a:pt x="461" y="118"/>
                    <a:pt x="424" y="79"/>
                    <a:pt x="366" y="79"/>
                  </a:cubicBezTo>
                  <a:cubicBezTo>
                    <a:pt x="308" y="79"/>
                    <a:pt x="267" y="120"/>
                    <a:pt x="267" y="178"/>
                  </a:cubicBezTo>
                  <a:cubicBezTo>
                    <a:pt x="267" y="237"/>
                    <a:pt x="308" y="278"/>
                    <a:pt x="366" y="278"/>
                  </a:cubicBezTo>
                  <a:cubicBezTo>
                    <a:pt x="409" y="278"/>
                    <a:pt x="442" y="257"/>
                    <a:pt x="456" y="222"/>
                  </a:cubicBezTo>
                  <a:moveTo>
                    <a:pt x="59" y="114"/>
                  </a:moveTo>
                  <a:cubicBezTo>
                    <a:pt x="59" y="25"/>
                    <a:pt x="59" y="25"/>
                    <a:pt x="59" y="25"/>
                  </a:cubicBezTo>
                  <a:cubicBezTo>
                    <a:pt x="86" y="25"/>
                    <a:pt x="86" y="25"/>
                    <a:pt x="86" y="25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7" y="247"/>
                    <a:pt x="27" y="247"/>
                    <a:pt x="27" y="247"/>
                  </a:cubicBezTo>
                  <a:cubicBezTo>
                    <a:pt x="0" y="247"/>
                    <a:pt x="0" y="247"/>
                    <a:pt x="0" y="24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6" y="273"/>
                    <a:pt x="86" y="273"/>
                    <a:pt x="86" y="273"/>
                  </a:cubicBezTo>
                  <a:cubicBezTo>
                    <a:pt x="86" y="247"/>
                    <a:pt x="86" y="247"/>
                    <a:pt x="86" y="247"/>
                  </a:cubicBezTo>
                  <a:cubicBezTo>
                    <a:pt x="59" y="247"/>
                    <a:pt x="59" y="247"/>
                    <a:pt x="59" y="247"/>
                  </a:cubicBezTo>
                  <a:cubicBezTo>
                    <a:pt x="59" y="138"/>
                    <a:pt x="59" y="138"/>
                    <a:pt x="59" y="138"/>
                  </a:cubicBezTo>
                  <a:cubicBezTo>
                    <a:pt x="196" y="138"/>
                    <a:pt x="196" y="138"/>
                    <a:pt x="196" y="138"/>
                  </a:cubicBezTo>
                  <a:cubicBezTo>
                    <a:pt x="196" y="247"/>
                    <a:pt x="196" y="247"/>
                    <a:pt x="196" y="247"/>
                  </a:cubicBezTo>
                  <a:cubicBezTo>
                    <a:pt x="168" y="247"/>
                    <a:pt x="168" y="247"/>
                    <a:pt x="168" y="247"/>
                  </a:cubicBezTo>
                  <a:cubicBezTo>
                    <a:pt x="168" y="273"/>
                    <a:pt x="168" y="273"/>
                    <a:pt x="168" y="273"/>
                  </a:cubicBezTo>
                  <a:cubicBezTo>
                    <a:pt x="255" y="273"/>
                    <a:pt x="255" y="273"/>
                    <a:pt x="255" y="273"/>
                  </a:cubicBezTo>
                  <a:cubicBezTo>
                    <a:pt x="255" y="247"/>
                    <a:pt x="255" y="247"/>
                    <a:pt x="255" y="247"/>
                  </a:cubicBezTo>
                  <a:cubicBezTo>
                    <a:pt x="227" y="247"/>
                    <a:pt x="227" y="247"/>
                    <a:pt x="227" y="247"/>
                  </a:cubicBezTo>
                  <a:cubicBezTo>
                    <a:pt x="227" y="25"/>
                    <a:pt x="227" y="25"/>
                    <a:pt x="227" y="25"/>
                  </a:cubicBezTo>
                  <a:cubicBezTo>
                    <a:pt x="255" y="25"/>
                    <a:pt x="255" y="25"/>
                    <a:pt x="255" y="25"/>
                  </a:cubicBezTo>
                  <a:cubicBezTo>
                    <a:pt x="255" y="0"/>
                    <a:pt x="255" y="0"/>
                    <a:pt x="255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25"/>
                    <a:pt x="168" y="25"/>
                    <a:pt x="168" y="25"/>
                  </a:cubicBezTo>
                  <a:cubicBezTo>
                    <a:pt x="196" y="25"/>
                    <a:pt x="196" y="25"/>
                    <a:pt x="196" y="25"/>
                  </a:cubicBezTo>
                  <a:cubicBezTo>
                    <a:pt x="196" y="114"/>
                    <a:pt x="196" y="114"/>
                    <a:pt x="196" y="114"/>
                  </a:cubicBezTo>
                  <a:lnTo>
                    <a:pt x="59" y="114"/>
                  </a:lnTo>
                  <a:close/>
                  <a:moveTo>
                    <a:pt x="996" y="248"/>
                  </a:moveTo>
                  <a:cubicBezTo>
                    <a:pt x="971" y="248"/>
                    <a:pt x="971" y="248"/>
                    <a:pt x="971" y="248"/>
                  </a:cubicBezTo>
                  <a:cubicBezTo>
                    <a:pt x="971" y="163"/>
                    <a:pt x="971" y="163"/>
                    <a:pt x="971" y="163"/>
                  </a:cubicBezTo>
                  <a:cubicBezTo>
                    <a:pt x="971" y="124"/>
                    <a:pt x="991" y="104"/>
                    <a:pt x="1026" y="104"/>
                  </a:cubicBezTo>
                  <a:cubicBezTo>
                    <a:pt x="1058" y="104"/>
                    <a:pt x="1078" y="124"/>
                    <a:pt x="1078" y="163"/>
                  </a:cubicBezTo>
                  <a:cubicBezTo>
                    <a:pt x="1078" y="248"/>
                    <a:pt x="1078" y="248"/>
                    <a:pt x="1078" y="248"/>
                  </a:cubicBezTo>
                  <a:cubicBezTo>
                    <a:pt x="1053" y="248"/>
                    <a:pt x="1053" y="248"/>
                    <a:pt x="1053" y="248"/>
                  </a:cubicBezTo>
                  <a:cubicBezTo>
                    <a:pt x="1053" y="273"/>
                    <a:pt x="1053" y="273"/>
                    <a:pt x="1053" y="273"/>
                  </a:cubicBezTo>
                  <a:cubicBezTo>
                    <a:pt x="1134" y="273"/>
                    <a:pt x="1134" y="273"/>
                    <a:pt x="1134" y="273"/>
                  </a:cubicBezTo>
                  <a:cubicBezTo>
                    <a:pt x="1134" y="248"/>
                    <a:pt x="1134" y="248"/>
                    <a:pt x="1134" y="248"/>
                  </a:cubicBezTo>
                  <a:cubicBezTo>
                    <a:pt x="1109" y="248"/>
                    <a:pt x="1109" y="248"/>
                    <a:pt x="1109" y="248"/>
                  </a:cubicBezTo>
                  <a:cubicBezTo>
                    <a:pt x="1109" y="163"/>
                    <a:pt x="1109" y="163"/>
                    <a:pt x="1109" y="163"/>
                  </a:cubicBezTo>
                  <a:cubicBezTo>
                    <a:pt x="1109" y="117"/>
                    <a:pt x="1081" y="79"/>
                    <a:pt x="1030" y="79"/>
                  </a:cubicBezTo>
                  <a:cubicBezTo>
                    <a:pt x="1003" y="79"/>
                    <a:pt x="983" y="89"/>
                    <a:pt x="971" y="105"/>
                  </a:cubicBezTo>
                  <a:cubicBezTo>
                    <a:pt x="971" y="0"/>
                    <a:pt x="971" y="0"/>
                    <a:pt x="971" y="0"/>
                  </a:cubicBezTo>
                  <a:cubicBezTo>
                    <a:pt x="915" y="0"/>
                    <a:pt x="915" y="0"/>
                    <a:pt x="915" y="0"/>
                  </a:cubicBezTo>
                  <a:cubicBezTo>
                    <a:pt x="915" y="24"/>
                    <a:pt x="915" y="24"/>
                    <a:pt x="915" y="24"/>
                  </a:cubicBezTo>
                  <a:cubicBezTo>
                    <a:pt x="940" y="24"/>
                    <a:pt x="940" y="24"/>
                    <a:pt x="940" y="24"/>
                  </a:cubicBezTo>
                  <a:cubicBezTo>
                    <a:pt x="940" y="248"/>
                    <a:pt x="940" y="248"/>
                    <a:pt x="940" y="248"/>
                  </a:cubicBezTo>
                  <a:cubicBezTo>
                    <a:pt x="915" y="248"/>
                    <a:pt x="915" y="248"/>
                    <a:pt x="915" y="248"/>
                  </a:cubicBezTo>
                  <a:cubicBezTo>
                    <a:pt x="915" y="273"/>
                    <a:pt x="915" y="273"/>
                    <a:pt x="915" y="273"/>
                  </a:cubicBezTo>
                  <a:cubicBezTo>
                    <a:pt x="996" y="273"/>
                    <a:pt x="996" y="273"/>
                    <a:pt x="996" y="273"/>
                  </a:cubicBezTo>
                  <a:lnTo>
                    <a:pt x="996" y="248"/>
                  </a:lnTo>
                  <a:close/>
                  <a:moveTo>
                    <a:pt x="514" y="178"/>
                  </a:moveTo>
                  <a:cubicBezTo>
                    <a:pt x="514" y="135"/>
                    <a:pt x="542" y="104"/>
                    <a:pt x="580" y="104"/>
                  </a:cubicBezTo>
                  <a:cubicBezTo>
                    <a:pt x="619" y="104"/>
                    <a:pt x="646" y="136"/>
                    <a:pt x="646" y="178"/>
                  </a:cubicBezTo>
                  <a:cubicBezTo>
                    <a:pt x="646" y="221"/>
                    <a:pt x="619" y="252"/>
                    <a:pt x="580" y="252"/>
                  </a:cubicBezTo>
                  <a:cubicBezTo>
                    <a:pt x="542" y="252"/>
                    <a:pt x="514" y="221"/>
                    <a:pt x="514" y="178"/>
                  </a:cubicBezTo>
                  <a:moveTo>
                    <a:pt x="366" y="104"/>
                  </a:moveTo>
                  <a:cubicBezTo>
                    <a:pt x="406" y="104"/>
                    <a:pt x="427" y="133"/>
                    <a:pt x="430" y="164"/>
                  </a:cubicBezTo>
                  <a:cubicBezTo>
                    <a:pt x="299" y="164"/>
                    <a:pt x="299" y="164"/>
                    <a:pt x="299" y="164"/>
                  </a:cubicBezTo>
                  <a:cubicBezTo>
                    <a:pt x="302" y="130"/>
                    <a:pt x="326" y="104"/>
                    <a:pt x="366" y="104"/>
                  </a:cubicBezTo>
                  <a:moveTo>
                    <a:pt x="859" y="224"/>
                  </a:moveTo>
                  <a:cubicBezTo>
                    <a:pt x="859" y="109"/>
                    <a:pt x="859" y="109"/>
                    <a:pt x="859" y="109"/>
                  </a:cubicBezTo>
                  <a:cubicBezTo>
                    <a:pt x="897" y="109"/>
                    <a:pt x="897" y="109"/>
                    <a:pt x="897" y="109"/>
                  </a:cubicBezTo>
                  <a:cubicBezTo>
                    <a:pt x="897" y="84"/>
                    <a:pt x="897" y="84"/>
                    <a:pt x="897" y="84"/>
                  </a:cubicBezTo>
                  <a:cubicBezTo>
                    <a:pt x="859" y="84"/>
                    <a:pt x="859" y="84"/>
                    <a:pt x="859" y="84"/>
                  </a:cubicBezTo>
                  <a:cubicBezTo>
                    <a:pt x="859" y="36"/>
                    <a:pt x="859" y="36"/>
                    <a:pt x="859" y="36"/>
                  </a:cubicBezTo>
                  <a:cubicBezTo>
                    <a:pt x="829" y="36"/>
                    <a:pt x="829" y="36"/>
                    <a:pt x="829" y="36"/>
                  </a:cubicBezTo>
                  <a:cubicBezTo>
                    <a:pt x="829" y="84"/>
                    <a:pt x="829" y="84"/>
                    <a:pt x="829" y="84"/>
                  </a:cubicBezTo>
                  <a:cubicBezTo>
                    <a:pt x="799" y="84"/>
                    <a:pt x="799" y="84"/>
                    <a:pt x="799" y="84"/>
                  </a:cubicBezTo>
                  <a:cubicBezTo>
                    <a:pt x="799" y="109"/>
                    <a:pt x="799" y="109"/>
                    <a:pt x="799" y="109"/>
                  </a:cubicBezTo>
                  <a:cubicBezTo>
                    <a:pt x="829" y="109"/>
                    <a:pt x="829" y="109"/>
                    <a:pt x="829" y="109"/>
                  </a:cubicBezTo>
                  <a:cubicBezTo>
                    <a:pt x="829" y="225"/>
                    <a:pt x="829" y="225"/>
                    <a:pt x="829" y="225"/>
                  </a:cubicBezTo>
                  <a:cubicBezTo>
                    <a:pt x="829" y="259"/>
                    <a:pt x="844" y="275"/>
                    <a:pt x="879" y="275"/>
                  </a:cubicBezTo>
                  <a:cubicBezTo>
                    <a:pt x="884" y="275"/>
                    <a:pt x="893" y="274"/>
                    <a:pt x="897" y="273"/>
                  </a:cubicBezTo>
                  <a:cubicBezTo>
                    <a:pt x="897" y="248"/>
                    <a:pt x="897" y="248"/>
                    <a:pt x="897" y="248"/>
                  </a:cubicBezTo>
                  <a:cubicBezTo>
                    <a:pt x="892" y="249"/>
                    <a:pt x="886" y="249"/>
                    <a:pt x="882" y="249"/>
                  </a:cubicBezTo>
                  <a:cubicBezTo>
                    <a:pt x="866" y="249"/>
                    <a:pt x="859" y="244"/>
                    <a:pt x="859" y="224"/>
                  </a:cubicBezTo>
                  <a:moveTo>
                    <a:pt x="783" y="275"/>
                  </a:moveTo>
                  <a:cubicBezTo>
                    <a:pt x="789" y="275"/>
                    <a:pt x="797" y="274"/>
                    <a:pt x="801" y="273"/>
                  </a:cubicBezTo>
                  <a:cubicBezTo>
                    <a:pt x="801" y="248"/>
                    <a:pt x="801" y="248"/>
                    <a:pt x="801" y="248"/>
                  </a:cubicBezTo>
                  <a:cubicBezTo>
                    <a:pt x="795" y="249"/>
                    <a:pt x="791" y="249"/>
                    <a:pt x="787" y="249"/>
                  </a:cubicBezTo>
                  <a:cubicBezTo>
                    <a:pt x="774" y="249"/>
                    <a:pt x="768" y="243"/>
                    <a:pt x="768" y="222"/>
                  </a:cubicBezTo>
                  <a:cubicBezTo>
                    <a:pt x="768" y="0"/>
                    <a:pt x="768" y="0"/>
                    <a:pt x="768" y="0"/>
                  </a:cubicBezTo>
                  <a:cubicBezTo>
                    <a:pt x="712" y="0"/>
                    <a:pt x="712" y="0"/>
                    <a:pt x="712" y="0"/>
                  </a:cubicBezTo>
                  <a:cubicBezTo>
                    <a:pt x="712" y="24"/>
                    <a:pt x="712" y="24"/>
                    <a:pt x="712" y="24"/>
                  </a:cubicBezTo>
                  <a:cubicBezTo>
                    <a:pt x="737" y="24"/>
                    <a:pt x="737" y="24"/>
                    <a:pt x="737" y="24"/>
                  </a:cubicBezTo>
                  <a:cubicBezTo>
                    <a:pt x="737" y="224"/>
                    <a:pt x="737" y="224"/>
                    <a:pt x="737" y="224"/>
                  </a:cubicBezTo>
                  <a:cubicBezTo>
                    <a:pt x="737" y="257"/>
                    <a:pt x="751" y="275"/>
                    <a:pt x="783" y="275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EAC11C27-7E62-4B31-9680-B59D24D0A57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7202" y="1504398"/>
              <a:ext cx="1030288" cy="1231900"/>
            </a:xfrm>
            <a:custGeom>
              <a:avLst/>
              <a:gdLst>
                <a:gd name="T0" fmla="*/ 85 w 243"/>
                <a:gd name="T1" fmla="*/ 195 h 288"/>
                <a:gd name="T2" fmla="*/ 125 w 243"/>
                <a:gd name="T3" fmla="*/ 223 h 288"/>
                <a:gd name="T4" fmla="*/ 158 w 243"/>
                <a:gd name="T5" fmla="*/ 203 h 288"/>
                <a:gd name="T6" fmla="*/ 110 w 243"/>
                <a:gd name="T7" fmla="*/ 176 h 288"/>
                <a:gd name="T8" fmla="*/ 36 w 243"/>
                <a:gd name="T9" fmla="*/ 150 h 288"/>
                <a:gd name="T10" fmla="*/ 5 w 243"/>
                <a:gd name="T11" fmla="*/ 87 h 288"/>
                <a:gd name="T12" fmla="*/ 119 w 243"/>
                <a:gd name="T13" fmla="*/ 0 h 288"/>
                <a:gd name="T14" fmla="*/ 236 w 243"/>
                <a:gd name="T15" fmla="*/ 86 h 288"/>
                <a:gd name="T16" fmla="*/ 153 w 243"/>
                <a:gd name="T17" fmla="*/ 86 h 288"/>
                <a:gd name="T18" fmla="*/ 118 w 243"/>
                <a:gd name="T19" fmla="*/ 62 h 288"/>
                <a:gd name="T20" fmla="*/ 90 w 243"/>
                <a:gd name="T21" fmla="*/ 80 h 288"/>
                <a:gd name="T22" fmla="*/ 130 w 243"/>
                <a:gd name="T23" fmla="*/ 104 h 288"/>
                <a:gd name="T24" fmla="*/ 208 w 243"/>
                <a:gd name="T25" fmla="*/ 130 h 288"/>
                <a:gd name="T26" fmla="*/ 243 w 243"/>
                <a:gd name="T27" fmla="*/ 194 h 288"/>
                <a:gd name="T28" fmla="*/ 122 w 243"/>
                <a:gd name="T29" fmla="*/ 288 h 288"/>
                <a:gd name="T30" fmla="*/ 0 w 243"/>
                <a:gd name="T31" fmla="*/ 195 h 288"/>
                <a:gd name="T32" fmla="*/ 85 w 243"/>
                <a:gd name="T33" fmla="*/ 195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3" h="288">
                  <a:moveTo>
                    <a:pt x="85" y="195"/>
                  </a:moveTo>
                  <a:cubicBezTo>
                    <a:pt x="90" y="216"/>
                    <a:pt x="101" y="223"/>
                    <a:pt x="125" y="223"/>
                  </a:cubicBezTo>
                  <a:cubicBezTo>
                    <a:pt x="146" y="223"/>
                    <a:pt x="158" y="215"/>
                    <a:pt x="158" y="203"/>
                  </a:cubicBezTo>
                  <a:cubicBezTo>
                    <a:pt x="158" y="186"/>
                    <a:pt x="142" y="185"/>
                    <a:pt x="110" y="176"/>
                  </a:cubicBezTo>
                  <a:cubicBezTo>
                    <a:pt x="72" y="166"/>
                    <a:pt x="48" y="158"/>
                    <a:pt x="36" y="150"/>
                  </a:cubicBezTo>
                  <a:cubicBezTo>
                    <a:pt x="15" y="135"/>
                    <a:pt x="5" y="114"/>
                    <a:pt x="5" y="87"/>
                  </a:cubicBezTo>
                  <a:cubicBezTo>
                    <a:pt x="5" y="34"/>
                    <a:pt x="47" y="0"/>
                    <a:pt x="119" y="0"/>
                  </a:cubicBezTo>
                  <a:cubicBezTo>
                    <a:pt x="189" y="0"/>
                    <a:pt x="231" y="31"/>
                    <a:pt x="236" y="86"/>
                  </a:cubicBezTo>
                  <a:cubicBezTo>
                    <a:pt x="153" y="86"/>
                    <a:pt x="153" y="86"/>
                    <a:pt x="153" y="86"/>
                  </a:cubicBezTo>
                  <a:cubicBezTo>
                    <a:pt x="150" y="70"/>
                    <a:pt x="139" y="62"/>
                    <a:pt x="118" y="62"/>
                  </a:cubicBezTo>
                  <a:cubicBezTo>
                    <a:pt x="99" y="62"/>
                    <a:pt x="90" y="68"/>
                    <a:pt x="90" y="80"/>
                  </a:cubicBezTo>
                  <a:cubicBezTo>
                    <a:pt x="90" y="95"/>
                    <a:pt x="104" y="98"/>
                    <a:pt x="130" y="104"/>
                  </a:cubicBezTo>
                  <a:cubicBezTo>
                    <a:pt x="164" y="113"/>
                    <a:pt x="191" y="119"/>
                    <a:pt x="208" y="130"/>
                  </a:cubicBezTo>
                  <a:cubicBezTo>
                    <a:pt x="232" y="146"/>
                    <a:pt x="243" y="166"/>
                    <a:pt x="243" y="194"/>
                  </a:cubicBezTo>
                  <a:cubicBezTo>
                    <a:pt x="243" y="253"/>
                    <a:pt x="201" y="288"/>
                    <a:pt x="122" y="288"/>
                  </a:cubicBezTo>
                  <a:cubicBezTo>
                    <a:pt x="48" y="288"/>
                    <a:pt x="6" y="253"/>
                    <a:pt x="0" y="195"/>
                  </a:cubicBezTo>
                  <a:lnTo>
                    <a:pt x="85" y="195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FA0788F6-B4B0-4834-AFB4-98F21B43FE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7727" y="1504398"/>
              <a:ext cx="1147763" cy="1231900"/>
            </a:xfrm>
            <a:custGeom>
              <a:avLst/>
              <a:gdLst>
                <a:gd name="T0" fmla="*/ 271 w 271"/>
                <a:gd name="T1" fmla="*/ 174 h 288"/>
                <a:gd name="T2" fmla="*/ 140 w 271"/>
                <a:gd name="T3" fmla="*/ 288 h 288"/>
                <a:gd name="T4" fmla="*/ 0 w 271"/>
                <a:gd name="T5" fmla="*/ 144 h 288"/>
                <a:gd name="T6" fmla="*/ 139 w 271"/>
                <a:gd name="T7" fmla="*/ 0 h 288"/>
                <a:gd name="T8" fmla="*/ 269 w 271"/>
                <a:gd name="T9" fmla="*/ 111 h 288"/>
                <a:gd name="T10" fmla="*/ 186 w 271"/>
                <a:gd name="T11" fmla="*/ 111 h 288"/>
                <a:gd name="T12" fmla="*/ 140 w 271"/>
                <a:gd name="T13" fmla="*/ 68 h 288"/>
                <a:gd name="T14" fmla="*/ 88 w 271"/>
                <a:gd name="T15" fmla="*/ 144 h 288"/>
                <a:gd name="T16" fmla="*/ 142 w 271"/>
                <a:gd name="T17" fmla="*/ 220 h 288"/>
                <a:gd name="T18" fmla="*/ 188 w 271"/>
                <a:gd name="T19" fmla="*/ 174 h 288"/>
                <a:gd name="T20" fmla="*/ 271 w 271"/>
                <a:gd name="T21" fmla="*/ 17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1" h="288">
                  <a:moveTo>
                    <a:pt x="271" y="174"/>
                  </a:moveTo>
                  <a:cubicBezTo>
                    <a:pt x="266" y="246"/>
                    <a:pt x="219" y="288"/>
                    <a:pt x="140" y="288"/>
                  </a:cubicBezTo>
                  <a:cubicBezTo>
                    <a:pt x="53" y="288"/>
                    <a:pt x="0" y="233"/>
                    <a:pt x="0" y="144"/>
                  </a:cubicBezTo>
                  <a:cubicBezTo>
                    <a:pt x="0" y="55"/>
                    <a:pt x="54" y="0"/>
                    <a:pt x="139" y="0"/>
                  </a:cubicBezTo>
                  <a:cubicBezTo>
                    <a:pt x="218" y="0"/>
                    <a:pt x="264" y="40"/>
                    <a:pt x="269" y="111"/>
                  </a:cubicBezTo>
                  <a:cubicBezTo>
                    <a:pt x="186" y="111"/>
                    <a:pt x="186" y="111"/>
                    <a:pt x="186" y="111"/>
                  </a:cubicBezTo>
                  <a:cubicBezTo>
                    <a:pt x="183" y="83"/>
                    <a:pt x="168" y="68"/>
                    <a:pt x="140" y="68"/>
                  </a:cubicBezTo>
                  <a:cubicBezTo>
                    <a:pt x="105" y="68"/>
                    <a:pt x="88" y="94"/>
                    <a:pt x="88" y="144"/>
                  </a:cubicBezTo>
                  <a:cubicBezTo>
                    <a:pt x="88" y="194"/>
                    <a:pt x="107" y="220"/>
                    <a:pt x="142" y="220"/>
                  </a:cubicBezTo>
                  <a:cubicBezTo>
                    <a:pt x="169" y="220"/>
                    <a:pt x="186" y="204"/>
                    <a:pt x="188" y="174"/>
                  </a:cubicBezTo>
                  <a:lnTo>
                    <a:pt x="271" y="174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id="{F754B0DD-7999-4250-A4C0-0C3C1406927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6115" y="1539323"/>
              <a:ext cx="1144588" cy="1163638"/>
            </a:xfrm>
            <a:custGeom>
              <a:avLst/>
              <a:gdLst>
                <a:gd name="T0" fmla="*/ 0 w 721"/>
                <a:gd name="T1" fmla="*/ 0 h 733"/>
                <a:gd name="T2" fmla="*/ 237 w 721"/>
                <a:gd name="T3" fmla="*/ 0 h 733"/>
                <a:gd name="T4" fmla="*/ 360 w 721"/>
                <a:gd name="T5" fmla="*/ 474 h 733"/>
                <a:gd name="T6" fmla="*/ 491 w 721"/>
                <a:gd name="T7" fmla="*/ 0 h 733"/>
                <a:gd name="T8" fmla="*/ 721 w 721"/>
                <a:gd name="T9" fmla="*/ 0 h 733"/>
                <a:gd name="T10" fmla="*/ 478 w 721"/>
                <a:gd name="T11" fmla="*/ 733 h 733"/>
                <a:gd name="T12" fmla="*/ 245 w 721"/>
                <a:gd name="T13" fmla="*/ 733 h 733"/>
                <a:gd name="T14" fmla="*/ 0 w 721"/>
                <a:gd name="T15" fmla="*/ 0 h 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1" h="733">
                  <a:moveTo>
                    <a:pt x="0" y="0"/>
                  </a:moveTo>
                  <a:lnTo>
                    <a:pt x="237" y="0"/>
                  </a:lnTo>
                  <a:lnTo>
                    <a:pt x="360" y="474"/>
                  </a:lnTo>
                  <a:lnTo>
                    <a:pt x="491" y="0"/>
                  </a:lnTo>
                  <a:lnTo>
                    <a:pt x="721" y="0"/>
                  </a:lnTo>
                  <a:lnTo>
                    <a:pt x="478" y="733"/>
                  </a:lnTo>
                  <a:lnTo>
                    <a:pt x="245" y="7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34" name="Freeform 8">
              <a:extLst>
                <a:ext uri="{FF2B5EF4-FFF2-40B4-BE49-F238E27FC236}">
                  <a16:creationId xmlns:a16="http://schemas.microsoft.com/office/drawing/2014/main" id="{50CBFC8A-B083-42B9-9504-2364FACEC5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652" y="1504398"/>
              <a:ext cx="1500188" cy="1231900"/>
            </a:xfrm>
            <a:custGeom>
              <a:avLst/>
              <a:gdLst>
                <a:gd name="T0" fmla="*/ 101 w 354"/>
                <a:gd name="T1" fmla="*/ 0 h 288"/>
                <a:gd name="T2" fmla="*/ 73 w 354"/>
                <a:gd name="T3" fmla="*/ 12 h 288"/>
                <a:gd name="T4" fmla="*/ 15 w 354"/>
                <a:gd name="T5" fmla="*/ 69 h 288"/>
                <a:gd name="T6" fmla="*/ 15 w 354"/>
                <a:gd name="T7" fmla="*/ 127 h 288"/>
                <a:gd name="T8" fmla="*/ 177 w 354"/>
                <a:gd name="T9" fmla="*/ 288 h 288"/>
                <a:gd name="T10" fmla="*/ 338 w 354"/>
                <a:gd name="T11" fmla="*/ 127 h 288"/>
                <a:gd name="T12" fmla="*/ 338 w 354"/>
                <a:gd name="T13" fmla="*/ 69 h 288"/>
                <a:gd name="T14" fmla="*/ 281 w 354"/>
                <a:gd name="T15" fmla="*/ 12 h 288"/>
                <a:gd name="T16" fmla="*/ 252 w 354"/>
                <a:gd name="T17" fmla="*/ 0 h 288"/>
                <a:gd name="T18" fmla="*/ 224 w 354"/>
                <a:gd name="T19" fmla="*/ 12 h 288"/>
                <a:gd name="T20" fmla="*/ 177 w 354"/>
                <a:gd name="T21" fmla="*/ 59 h 288"/>
                <a:gd name="T22" fmla="*/ 130 w 354"/>
                <a:gd name="T23" fmla="*/ 12 h 288"/>
                <a:gd name="T24" fmla="*/ 101 w 354"/>
                <a:gd name="T25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4" h="288">
                  <a:moveTo>
                    <a:pt x="101" y="0"/>
                  </a:moveTo>
                  <a:cubicBezTo>
                    <a:pt x="91" y="0"/>
                    <a:pt x="80" y="4"/>
                    <a:pt x="73" y="12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0" y="85"/>
                    <a:pt x="0" y="111"/>
                    <a:pt x="15" y="127"/>
                  </a:cubicBezTo>
                  <a:cubicBezTo>
                    <a:pt x="177" y="288"/>
                    <a:pt x="177" y="288"/>
                    <a:pt x="177" y="288"/>
                  </a:cubicBezTo>
                  <a:cubicBezTo>
                    <a:pt x="338" y="127"/>
                    <a:pt x="338" y="127"/>
                    <a:pt x="338" y="127"/>
                  </a:cubicBezTo>
                  <a:cubicBezTo>
                    <a:pt x="354" y="111"/>
                    <a:pt x="354" y="85"/>
                    <a:pt x="338" y="69"/>
                  </a:cubicBezTo>
                  <a:cubicBezTo>
                    <a:pt x="281" y="12"/>
                    <a:pt x="281" y="12"/>
                    <a:pt x="281" y="12"/>
                  </a:cubicBezTo>
                  <a:cubicBezTo>
                    <a:pt x="273" y="4"/>
                    <a:pt x="263" y="0"/>
                    <a:pt x="252" y="0"/>
                  </a:cubicBezTo>
                  <a:cubicBezTo>
                    <a:pt x="242" y="0"/>
                    <a:pt x="232" y="4"/>
                    <a:pt x="224" y="12"/>
                  </a:cubicBezTo>
                  <a:cubicBezTo>
                    <a:pt x="177" y="59"/>
                    <a:pt x="177" y="59"/>
                    <a:pt x="177" y="59"/>
                  </a:cubicBezTo>
                  <a:cubicBezTo>
                    <a:pt x="130" y="12"/>
                    <a:pt x="130" y="12"/>
                    <a:pt x="130" y="12"/>
                  </a:cubicBezTo>
                  <a:cubicBezTo>
                    <a:pt x="122" y="4"/>
                    <a:pt x="111" y="0"/>
                    <a:pt x="101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35" name="Freeform 10">
              <a:extLst>
                <a:ext uri="{FF2B5EF4-FFF2-40B4-BE49-F238E27FC236}">
                  <a16:creationId xmlns:a16="http://schemas.microsoft.com/office/drawing/2014/main" id="{3EDE8E81-9781-4645-9DFD-79E2B61F7DE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806527" y="2471186"/>
              <a:ext cx="233363" cy="239713"/>
            </a:xfrm>
            <a:custGeom>
              <a:avLst/>
              <a:gdLst>
                <a:gd name="T0" fmla="*/ 27 w 55"/>
                <a:gd name="T1" fmla="*/ 56 h 56"/>
                <a:gd name="T2" fmla="*/ 0 w 55"/>
                <a:gd name="T3" fmla="*/ 28 h 56"/>
                <a:gd name="T4" fmla="*/ 27 w 55"/>
                <a:gd name="T5" fmla="*/ 0 h 56"/>
                <a:gd name="T6" fmla="*/ 55 w 55"/>
                <a:gd name="T7" fmla="*/ 28 h 56"/>
                <a:gd name="T8" fmla="*/ 27 w 55"/>
                <a:gd name="T9" fmla="*/ 56 h 56"/>
                <a:gd name="T10" fmla="*/ 27 w 55"/>
                <a:gd name="T11" fmla="*/ 5 h 56"/>
                <a:gd name="T12" fmla="*/ 6 w 55"/>
                <a:gd name="T13" fmla="*/ 28 h 56"/>
                <a:gd name="T14" fmla="*/ 27 w 55"/>
                <a:gd name="T15" fmla="*/ 51 h 56"/>
                <a:gd name="T16" fmla="*/ 49 w 55"/>
                <a:gd name="T17" fmla="*/ 28 h 56"/>
                <a:gd name="T18" fmla="*/ 27 w 55"/>
                <a:gd name="T19" fmla="*/ 5 h 56"/>
                <a:gd name="T20" fmla="*/ 22 w 55"/>
                <a:gd name="T21" fmla="*/ 44 h 56"/>
                <a:gd name="T22" fmla="*/ 16 w 55"/>
                <a:gd name="T23" fmla="*/ 44 h 56"/>
                <a:gd name="T24" fmla="*/ 16 w 55"/>
                <a:gd name="T25" fmla="*/ 13 h 56"/>
                <a:gd name="T26" fmla="*/ 28 w 55"/>
                <a:gd name="T27" fmla="*/ 13 h 56"/>
                <a:gd name="T28" fmla="*/ 40 w 55"/>
                <a:gd name="T29" fmla="*/ 22 h 56"/>
                <a:gd name="T30" fmla="*/ 31 w 55"/>
                <a:gd name="T31" fmla="*/ 30 h 56"/>
                <a:gd name="T32" fmla="*/ 40 w 55"/>
                <a:gd name="T33" fmla="*/ 44 h 56"/>
                <a:gd name="T34" fmla="*/ 34 w 55"/>
                <a:gd name="T35" fmla="*/ 44 h 56"/>
                <a:gd name="T36" fmla="*/ 26 w 55"/>
                <a:gd name="T37" fmla="*/ 31 h 56"/>
                <a:gd name="T38" fmla="*/ 22 w 55"/>
                <a:gd name="T39" fmla="*/ 31 h 56"/>
                <a:gd name="T40" fmla="*/ 22 w 55"/>
                <a:gd name="T41" fmla="*/ 44 h 56"/>
                <a:gd name="T42" fmla="*/ 27 w 55"/>
                <a:gd name="T43" fmla="*/ 26 h 56"/>
                <a:gd name="T44" fmla="*/ 34 w 55"/>
                <a:gd name="T45" fmla="*/ 21 h 56"/>
                <a:gd name="T46" fmla="*/ 28 w 55"/>
                <a:gd name="T47" fmla="*/ 17 h 56"/>
                <a:gd name="T48" fmla="*/ 22 w 55"/>
                <a:gd name="T49" fmla="*/ 17 h 56"/>
                <a:gd name="T50" fmla="*/ 22 w 55"/>
                <a:gd name="T51" fmla="*/ 26 h 56"/>
                <a:gd name="T52" fmla="*/ 27 w 55"/>
                <a:gd name="T53" fmla="*/ 2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5" h="56">
                  <a:moveTo>
                    <a:pt x="27" y="56"/>
                  </a:moveTo>
                  <a:cubicBezTo>
                    <a:pt x="11" y="56"/>
                    <a:pt x="0" y="44"/>
                    <a:pt x="0" y="28"/>
                  </a:cubicBezTo>
                  <a:cubicBezTo>
                    <a:pt x="0" y="11"/>
                    <a:pt x="12" y="0"/>
                    <a:pt x="27" y="0"/>
                  </a:cubicBezTo>
                  <a:cubicBezTo>
                    <a:pt x="42" y="0"/>
                    <a:pt x="55" y="11"/>
                    <a:pt x="55" y="28"/>
                  </a:cubicBezTo>
                  <a:cubicBezTo>
                    <a:pt x="55" y="45"/>
                    <a:pt x="42" y="56"/>
                    <a:pt x="27" y="56"/>
                  </a:cubicBezTo>
                  <a:close/>
                  <a:moveTo>
                    <a:pt x="27" y="5"/>
                  </a:moveTo>
                  <a:cubicBezTo>
                    <a:pt x="15" y="5"/>
                    <a:pt x="6" y="14"/>
                    <a:pt x="6" y="28"/>
                  </a:cubicBezTo>
                  <a:cubicBezTo>
                    <a:pt x="6" y="41"/>
                    <a:pt x="14" y="51"/>
                    <a:pt x="27" y="51"/>
                  </a:cubicBezTo>
                  <a:cubicBezTo>
                    <a:pt x="39" y="51"/>
                    <a:pt x="49" y="42"/>
                    <a:pt x="49" y="28"/>
                  </a:cubicBezTo>
                  <a:cubicBezTo>
                    <a:pt x="49" y="14"/>
                    <a:pt x="39" y="5"/>
                    <a:pt x="27" y="5"/>
                  </a:cubicBezTo>
                  <a:close/>
                  <a:moveTo>
                    <a:pt x="22" y="44"/>
                  </a:moveTo>
                  <a:cubicBezTo>
                    <a:pt x="16" y="44"/>
                    <a:pt x="16" y="44"/>
                    <a:pt x="16" y="44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36" y="13"/>
                    <a:pt x="40" y="16"/>
                    <a:pt x="40" y="22"/>
                  </a:cubicBezTo>
                  <a:cubicBezTo>
                    <a:pt x="40" y="27"/>
                    <a:pt x="36" y="30"/>
                    <a:pt x="31" y="30"/>
                  </a:cubicBezTo>
                  <a:cubicBezTo>
                    <a:pt x="40" y="44"/>
                    <a:pt x="40" y="44"/>
                    <a:pt x="40" y="44"/>
                  </a:cubicBezTo>
                  <a:cubicBezTo>
                    <a:pt x="34" y="44"/>
                    <a:pt x="34" y="44"/>
                    <a:pt x="34" y="44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2" y="31"/>
                    <a:pt x="22" y="31"/>
                    <a:pt x="22" y="31"/>
                  </a:cubicBezTo>
                  <a:lnTo>
                    <a:pt x="22" y="44"/>
                  </a:lnTo>
                  <a:close/>
                  <a:moveTo>
                    <a:pt x="27" y="26"/>
                  </a:moveTo>
                  <a:cubicBezTo>
                    <a:pt x="31" y="26"/>
                    <a:pt x="34" y="26"/>
                    <a:pt x="34" y="21"/>
                  </a:cubicBezTo>
                  <a:cubicBezTo>
                    <a:pt x="34" y="18"/>
                    <a:pt x="31" y="17"/>
                    <a:pt x="28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2" y="26"/>
                    <a:pt x="22" y="26"/>
                    <a:pt x="22" y="26"/>
                  </a:cubicBezTo>
                  <a:lnTo>
                    <a:pt x="27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+mn-lt"/>
                <a:cs typeface="Arial" panose="020B0604020202020204" pitchFamily="34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E6118871-4A8C-4517-9A46-8863C34DC7FC}"/>
              </a:ext>
            </a:extLst>
          </p:cNvPr>
          <p:cNvSpPr txBox="1"/>
          <p:nvPr userDrawn="1"/>
        </p:nvSpPr>
        <p:spPr>
          <a:xfrm>
            <a:off x="859758" y="6425582"/>
            <a:ext cx="8048816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en-US" sz="800" dirty="0">
                <a:solidFill>
                  <a:schemeClr val="tx2"/>
                </a:solidFill>
                <a:latin typeface="CVS Health Sans" panose="020B0504020202020204" pitchFamily="34" charset="0"/>
              </a:rPr>
              <a:t>©2021 CVS Health and/or one of its affiliates.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1479233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78" r:id="rId12"/>
    <p:sldLayoutId id="2147483779" r:id="rId13"/>
    <p:sldLayoutId id="2147483780" r:id="rId14"/>
    <p:sldLayoutId id="2147483781" r:id="rId15"/>
    <p:sldLayoutId id="2147483782" r:id="rId16"/>
    <p:sldLayoutId id="2147483783" r:id="rId17"/>
    <p:sldLayoutId id="2147483784" r:id="rId18"/>
    <p:sldLayoutId id="2147483785" r:id="rId19"/>
    <p:sldLayoutId id="2147483786" r:id="rId20"/>
    <p:sldLayoutId id="2147483787" r:id="rId21"/>
    <p:sldLayoutId id="2147483788" r:id="rId22"/>
    <p:sldLayoutId id="2147483789" r:id="rId23"/>
    <p:sldLayoutId id="2147483790" r:id="rId24"/>
    <p:sldLayoutId id="2147483791" r:id="rId25"/>
    <p:sldLayoutId id="2147483792" r:id="rId26"/>
    <p:sldLayoutId id="2147483793" r:id="rId27"/>
    <p:sldLayoutId id="2147483794" r:id="rId28"/>
    <p:sldLayoutId id="2147483795" r:id="rId29"/>
    <p:sldLayoutId id="2147483796" r:id="rId30"/>
    <p:sldLayoutId id="2147483797" r:id="rId31"/>
    <p:sldLayoutId id="2147483798" r:id="rId32"/>
    <p:sldLayoutId id="2147483799" r:id="rId33"/>
    <p:sldLayoutId id="2147483800" r:id="rId34"/>
    <p:sldLayoutId id="2147483801" r:id="rId35"/>
    <p:sldLayoutId id="2147483802" r:id="rId36"/>
    <p:sldLayoutId id="2147483803" r:id="rId37"/>
    <p:sldLayoutId id="2147483804" r:id="rId38"/>
  </p:sldLayoutIdLst>
  <p:hf hd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26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ct val="100000"/>
        </a:lnSpc>
        <a:spcBef>
          <a:spcPts val="1800"/>
        </a:spcBef>
        <a:buClrTx/>
        <a:buFont typeface="Arial"/>
        <a:buNone/>
        <a:defRPr sz="1300" b="0" kern="1200">
          <a:solidFill>
            <a:schemeClr val="tx2"/>
          </a:solidFill>
          <a:latin typeface="+mn-lt"/>
          <a:ea typeface="+mn-ea"/>
          <a:cs typeface="+mn-cs"/>
        </a:defRPr>
      </a:lvl1pPr>
      <a:lvl2pPr marL="171450" indent="-171450" algn="l" defTabSz="457200" rtl="0" eaLnBrk="1" latinLnBrk="0" hangingPunct="1">
        <a:lnSpc>
          <a:spcPct val="100000"/>
        </a:lnSpc>
        <a:spcBef>
          <a:spcPts val="1200"/>
        </a:spcBef>
        <a:buClrTx/>
        <a:buFont typeface="Arial"/>
        <a:buChar char="•"/>
        <a:defRPr sz="1300" kern="1200">
          <a:solidFill>
            <a:schemeClr val="tx2"/>
          </a:solidFill>
          <a:latin typeface="+mn-lt"/>
          <a:ea typeface="+mn-ea"/>
          <a:cs typeface="+mn-cs"/>
        </a:defRPr>
      </a:lvl2pPr>
      <a:lvl3pPr marL="342900" indent="-171450" algn="l" defTabSz="457200" rtl="0" eaLnBrk="1" latinLnBrk="0" hangingPunct="1">
        <a:lnSpc>
          <a:spcPct val="100000"/>
        </a:lnSpc>
        <a:spcBef>
          <a:spcPts val="600"/>
        </a:spcBef>
        <a:buClrTx/>
        <a:buFont typeface="Lucida Grande"/>
        <a:buChar char="–"/>
        <a:defRPr sz="13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514350" indent="-171450" algn="l" defTabSz="457200" rtl="0" eaLnBrk="1" latinLnBrk="0" hangingPunct="1">
        <a:lnSpc>
          <a:spcPct val="100000"/>
        </a:lnSpc>
        <a:spcBef>
          <a:spcPts val="600"/>
        </a:spcBef>
        <a:buClrTx/>
        <a:buFont typeface="Arial"/>
        <a:buChar char="•"/>
        <a:defRPr sz="1300" kern="1200">
          <a:solidFill>
            <a:schemeClr val="tx2"/>
          </a:solidFill>
          <a:latin typeface="+mn-lt"/>
          <a:ea typeface="+mn-ea"/>
          <a:cs typeface="+mn-cs"/>
        </a:defRPr>
      </a:lvl4pPr>
      <a:lvl5pPr marL="685800" indent="-171450" algn="l" defTabSz="457200" rtl="0" eaLnBrk="1" latinLnBrk="0" hangingPunct="1">
        <a:lnSpc>
          <a:spcPct val="100000"/>
        </a:lnSpc>
        <a:spcBef>
          <a:spcPts val="600"/>
        </a:spcBef>
        <a:buClrTx/>
        <a:buFont typeface="Arial" panose="020B0604020202020204" pitchFamily="34" charset="0"/>
        <a:buChar char="–"/>
        <a:defRPr sz="13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857250" indent="-171450" algn="l" defTabSz="457200" rtl="0" eaLnBrk="1" latinLnBrk="0" hangingPunct="1">
        <a:lnSpc>
          <a:spcPct val="100000"/>
        </a:lnSpc>
        <a:spcBef>
          <a:spcPts val="600"/>
        </a:spcBef>
        <a:buClrTx/>
        <a:buFont typeface="Arial" panose="020B0604020202020204" pitchFamily="34" charset="0"/>
        <a:buChar char="•"/>
        <a:defRPr sz="1300" kern="1200">
          <a:solidFill>
            <a:schemeClr val="tx2"/>
          </a:solidFill>
          <a:latin typeface="+mn-lt"/>
          <a:ea typeface="+mn-ea"/>
          <a:cs typeface="+mn-cs"/>
        </a:defRPr>
      </a:lvl6pPr>
      <a:lvl7pPr marL="1028700" indent="-165100" algn="l" defTabSz="457200" rtl="0" eaLnBrk="1" latinLnBrk="0" hangingPunct="1">
        <a:lnSpc>
          <a:spcPct val="100000"/>
        </a:lnSpc>
        <a:spcBef>
          <a:spcPts val="600"/>
        </a:spcBef>
        <a:buClrTx/>
        <a:buFont typeface="Arial" panose="020B0604020202020204" pitchFamily="34" charset="0"/>
        <a:buChar char="–"/>
        <a:defRPr sz="1300" kern="1200">
          <a:solidFill>
            <a:schemeClr val="tx2"/>
          </a:solidFill>
          <a:latin typeface="+mn-lt"/>
          <a:ea typeface="+mn-ea"/>
          <a:cs typeface="+mn-cs"/>
        </a:defRPr>
      </a:lvl7pPr>
      <a:lvl8pPr marL="1206500" indent="-177800" algn="l" defTabSz="457200" rtl="0" eaLnBrk="1" latinLnBrk="0" hangingPunct="1">
        <a:lnSpc>
          <a:spcPct val="100000"/>
        </a:lnSpc>
        <a:spcBef>
          <a:spcPts val="600"/>
        </a:spcBef>
        <a:buClrTx/>
        <a:buFont typeface="Arial"/>
        <a:buChar char="•"/>
        <a:defRPr sz="1300" kern="1200">
          <a:solidFill>
            <a:schemeClr val="tx2"/>
          </a:solidFill>
          <a:latin typeface="+mn-lt"/>
          <a:ea typeface="+mn-ea"/>
          <a:cs typeface="+mn-cs"/>
        </a:defRPr>
      </a:lvl8pPr>
      <a:lvl9pPr marL="1371600" indent="-165100" algn="l" defTabSz="457200" rtl="0" eaLnBrk="1" latinLnBrk="0" hangingPunct="1">
        <a:lnSpc>
          <a:spcPct val="100000"/>
        </a:lnSpc>
        <a:spcBef>
          <a:spcPts val="600"/>
        </a:spcBef>
        <a:buClrTx/>
        <a:buFont typeface="Arial" panose="020B0604020202020204" pitchFamily="34" charset="0"/>
        <a:buChar char="–"/>
        <a:defRPr sz="13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104">
          <p15:clr>
            <a:srgbClr val="F26B43"/>
          </p15:clr>
        </p15:guide>
        <p15:guide id="2" pos="362">
          <p15:clr>
            <a:srgbClr val="F26B43"/>
          </p15:clr>
        </p15:guide>
        <p15:guide id="3" pos="7319">
          <p15:clr>
            <a:srgbClr val="F26B43"/>
          </p15:clr>
        </p15:guide>
        <p15:guide id="4" orient="horz" pos="360">
          <p15:clr>
            <a:srgbClr val="F26B43"/>
          </p15:clr>
        </p15:guide>
        <p15:guide id="5" orient="horz" pos="3622">
          <p15:clr>
            <a:srgbClr val="F26B43"/>
          </p15:clr>
        </p15:guide>
        <p15:guide id="6" orient="horz" pos="411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9.xml"/><Relationship Id="rId5" Type="http://schemas.openxmlformats.org/officeDocument/2006/relationships/image" Target="../media/image5.emf"/><Relationship Id="rId4" Type="http://schemas.openxmlformats.org/officeDocument/2006/relationships/hyperlink" Target="https://protect-us.mimecast.com/s/YWd1CNky8AF0OKlpXumHPr7?domain=carecompass.ct.gov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59375" y="2130386"/>
            <a:ext cx="4037965" cy="2011680"/>
          </a:xfrm>
        </p:spPr>
        <p:txBody>
          <a:bodyPr/>
          <a:lstStyle/>
          <a:p>
            <a:r>
              <a:rPr lang="en-US" sz="2800" dirty="0"/>
              <a:t>2022-2023 </a:t>
            </a:r>
            <a:br>
              <a:rPr lang="en-US" sz="2800" dirty="0"/>
            </a:br>
            <a:r>
              <a:rPr lang="en-US" sz="2800" dirty="0"/>
              <a:t>Prescription Benefits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Florence Belcher</a:t>
            </a:r>
          </a:p>
          <a:p>
            <a:pPr lvl="1"/>
            <a:r>
              <a:rPr lang="en-US" dirty="0"/>
              <a:t>Senior Account Manager</a:t>
            </a:r>
          </a:p>
          <a:p>
            <a:pPr lvl="2"/>
            <a:r>
              <a:rPr lang="en-US" dirty="0"/>
              <a:t>April  2022</a:t>
            </a:r>
          </a:p>
        </p:txBody>
      </p:sp>
      <p:pic>
        <p:nvPicPr>
          <p:cNvPr id="6" name="Picture Placeholder 7" descr="Heart Art_Vaccinations.jpg&#10;(Accessed December 2020 on ADAM)">
            <a:extLst>
              <a:ext uri="{FF2B5EF4-FFF2-40B4-BE49-F238E27FC236}">
                <a16:creationId xmlns:a16="http://schemas.microsoft.com/office/drawing/2014/main" id="{2AC4A60A-4049-3B4B-BE98-AFD6256284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97588" y="533400"/>
            <a:ext cx="5506720" cy="4673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C7AF877-3117-4492-9023-BBE5262FA479}"/>
              </a:ext>
            </a:extLst>
          </p:cNvPr>
          <p:cNvSpPr txBox="1"/>
          <p:nvPr/>
        </p:nvSpPr>
        <p:spPr>
          <a:xfrm>
            <a:off x="557930" y="2942327"/>
            <a:ext cx="4372253" cy="38779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defTabSz="457200"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State of Connecticut </a:t>
            </a:r>
          </a:p>
        </p:txBody>
      </p:sp>
    </p:spTree>
    <p:extLst>
      <p:ext uri="{BB962C8B-B14F-4D97-AF65-F5344CB8AC3E}">
        <p14:creationId xmlns:p14="http://schemas.microsoft.com/office/powerpoint/2010/main" val="1015266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864"/>
    </mc:Choice>
    <mc:Fallback xmlns="">
      <p:transition spd="slow" advTm="18864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Placeholder 21">
            <a:extLst>
              <a:ext uri="{FF2B5EF4-FFF2-40B4-BE49-F238E27FC236}">
                <a16:creationId xmlns:a16="http://schemas.microsoft.com/office/drawing/2014/main" id="{0BA06A93-D4DB-4363-A370-69355B95D9C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62" y="-22682"/>
            <a:ext cx="12212888" cy="6880682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5B0499F7-2F2D-E247-8D0F-8299CAED2084}"/>
              </a:ext>
            </a:extLst>
          </p:cNvPr>
          <p:cNvSpPr/>
          <p:nvPr/>
        </p:nvSpPr>
        <p:spPr bwMode="gray">
          <a:xfrm>
            <a:off x="6648049" y="-22681"/>
            <a:ext cx="5210260" cy="6880682"/>
          </a:xfrm>
          <a:prstGeom prst="rect">
            <a:avLst/>
          </a:prstGeom>
          <a:solidFill>
            <a:schemeClr val="bg1"/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3F3F3F"/>
              </a:solidFill>
              <a:latin typeface="CVS Health San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DA6E9FC-7127-439D-82BD-6A0869922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5198" y="641562"/>
            <a:ext cx="4059823" cy="357899"/>
          </a:xfrm>
        </p:spPr>
        <p:txBody>
          <a:bodyPr/>
          <a:lstStyle/>
          <a:p>
            <a:r>
              <a:rPr lang="en-US" dirty="0"/>
              <a:t>Maintenance Choice  </a:t>
            </a:r>
          </a:p>
        </p:txBody>
      </p:sp>
      <p:sp>
        <p:nvSpPr>
          <p:cNvPr id="70" name="Rectangle 69"/>
          <p:cNvSpPr/>
          <p:nvPr/>
        </p:nvSpPr>
        <p:spPr>
          <a:xfrm>
            <a:off x="7058528" y="302477"/>
            <a:ext cx="305201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cap="all" dirty="0">
                <a:solidFill>
                  <a:srgbClr val="CC0000"/>
                </a:solidFill>
                <a:latin typeface="CVS Health Sans"/>
              </a:rPr>
              <a:t>2022-2023 Prescription Benefits</a:t>
            </a:r>
          </a:p>
        </p:txBody>
      </p:sp>
      <p:sp>
        <p:nvSpPr>
          <p:cNvPr id="2" name="Rectangle 1"/>
          <p:cNvSpPr/>
          <p:nvPr/>
        </p:nvSpPr>
        <p:spPr>
          <a:xfrm>
            <a:off x="7086988" y="1297150"/>
            <a:ext cx="4296472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b="1" dirty="0">
                <a:solidFill>
                  <a:srgbClr val="CC0000"/>
                </a:solidFill>
                <a:latin typeface="CVS Health Sans"/>
                <a:ea typeface="Calibri" panose="020F0502020204030204" pitchFamily="34" charset="0"/>
                <a:cs typeface="Times New Roman" panose="02020603050405020304" pitchFamily="18" charset="0"/>
              </a:rPr>
              <a:t>With Maintenance Choice</a:t>
            </a:r>
            <a:r>
              <a:rPr lang="en-US" sz="1400" b="1" dirty="0">
                <a:solidFill>
                  <a:srgbClr val="3F3F3F"/>
                </a:solidFill>
                <a:latin typeface="CVS Health Sans"/>
                <a:ea typeface="Calibri" panose="020F0502020204030204" pitchFamily="34" charset="0"/>
                <a:cs typeface="Times New Roman" panose="02020603050405020304" pitchFamily="18" charset="0"/>
              </a:rPr>
              <a:t>, medications you take regularly (such as diabetes, asthma or high blood pressure medications)</a:t>
            </a:r>
            <a:r>
              <a:rPr lang="en-US" sz="1400" b="1" dirty="0">
                <a:solidFill>
                  <a:srgbClr val="0070C0"/>
                </a:solidFill>
                <a:latin typeface="CVS Health Sans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>
                <a:solidFill>
                  <a:srgbClr val="CC0000"/>
                </a:solidFill>
                <a:latin typeface="CVS Health Sans"/>
                <a:cs typeface="Times New Roman" panose="02020603050405020304" pitchFamily="18" charset="0"/>
              </a:rPr>
              <a:t>must</a:t>
            </a:r>
            <a:r>
              <a:rPr lang="en-US" sz="1400" b="1" dirty="0">
                <a:solidFill>
                  <a:srgbClr val="00B050"/>
                </a:solidFill>
                <a:latin typeface="CVS Health Sans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>
                <a:solidFill>
                  <a:srgbClr val="3F3F3F"/>
                </a:solidFill>
                <a:latin typeface="CVS Health Sans"/>
                <a:ea typeface="Calibri" panose="020F0502020204030204" pitchFamily="34" charset="0"/>
                <a:cs typeface="Times New Roman" panose="02020603050405020304" pitchFamily="18" charset="0"/>
              </a:rPr>
              <a:t>be filled in 90-day supplies at CVS Pharmacy or through CVS Caremark Mail Service Pharmacy or through any pharmacy that participates in the State of Connecticut Maintenance Drug Network.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FD0D07-04B5-426F-B398-2B619981098E}"/>
              </a:ext>
            </a:extLst>
          </p:cNvPr>
          <p:cNvSpPr txBox="1"/>
          <p:nvPr/>
        </p:nvSpPr>
        <p:spPr>
          <a:xfrm>
            <a:off x="8186991" y="2923409"/>
            <a:ext cx="3196701" cy="375712"/>
          </a:xfrm>
          <a:prstGeom prst="rect">
            <a:avLst/>
          </a:prstGeom>
          <a:noFill/>
        </p:spPr>
        <p:txBody>
          <a:bodyPr wrap="square" lIns="0" tIns="0" rIns="91440" bIns="0" rtlCol="0" anchor="t">
            <a:noAutofit/>
          </a:bodyPr>
          <a:lstStyle>
            <a:defPPr>
              <a:defRPr lang="en-US"/>
            </a:defPPr>
            <a:lvl1pPr>
              <a:lnSpc>
                <a:spcPct val="90000"/>
              </a:lnSpc>
              <a:spcBef>
                <a:spcPts val="150"/>
              </a:spcBef>
              <a:spcAft>
                <a:spcPts val="225"/>
              </a:spcAft>
              <a:defRPr sz="1200" b="1">
                <a:solidFill>
                  <a:schemeClr val="tx2"/>
                </a:solidFill>
              </a:defRPr>
            </a:lvl1pPr>
            <a:lvl2pPr marL="0" lvl="1">
              <a:lnSpc>
                <a:spcPct val="90000"/>
              </a:lnSpc>
              <a:spcBef>
                <a:spcPts val="150"/>
              </a:spcBef>
              <a:spcAft>
                <a:spcPts val="225"/>
              </a:spcAft>
              <a:defRPr sz="1050"/>
            </a:lvl2pPr>
          </a:lstStyle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1300" b="0" dirty="0">
                <a:solidFill>
                  <a:srgbClr val="646464"/>
                </a:solidFill>
                <a:latin typeface="CVS Health Sans"/>
              </a:rPr>
              <a:t>You can choose pickup or Rx delivery by mail – either way, the cost is the same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lang="en-US" sz="1300" b="0" strike="sngStrike" dirty="0">
              <a:solidFill>
                <a:srgbClr val="3F3F3F"/>
              </a:solidFill>
              <a:latin typeface="CVS Health San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6063EDE-BD81-4DDA-A39E-D391196D3F11}"/>
              </a:ext>
            </a:extLst>
          </p:cNvPr>
          <p:cNvSpPr/>
          <p:nvPr/>
        </p:nvSpPr>
        <p:spPr>
          <a:xfrm>
            <a:off x="8186989" y="4401478"/>
            <a:ext cx="3596515" cy="73249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182880" anchor="t">
            <a:noAutofit/>
          </a:bodyPr>
          <a:lstStyle/>
          <a:p>
            <a:pPr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1300" dirty="0">
                <a:solidFill>
                  <a:srgbClr val="646464"/>
                </a:solidFill>
                <a:latin typeface="CVS Health Sans"/>
              </a:rPr>
              <a:t>To check the participating pharmacies included in the State of Connecticut Maintenance Drug Network</a:t>
            </a:r>
            <a:r>
              <a:rPr lang="en-US" sz="1300" dirty="0">
                <a:solidFill>
                  <a:srgbClr val="646464"/>
                </a:solidFill>
              </a:rPr>
              <a:t>, please </a:t>
            </a:r>
            <a:r>
              <a:rPr lang="en-US" sz="1300" dirty="0">
                <a:solidFill>
                  <a:srgbClr val="646464"/>
                </a:solidFill>
                <a:latin typeface="CVS Health Sans"/>
              </a:rPr>
              <a:t>visit </a:t>
            </a:r>
            <a:r>
              <a:rPr lang="en-US" sz="1300" dirty="0">
                <a:solidFill>
                  <a:srgbClr val="646464"/>
                </a:solidFill>
                <a:latin typeface="CVS Health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carecompass.ct.gov/state/pharmacy</a:t>
            </a:r>
            <a:r>
              <a:rPr lang="en-US" sz="1300" dirty="0">
                <a:solidFill>
                  <a:srgbClr val="646464"/>
                </a:solidFill>
                <a:latin typeface="CVS Health Sans"/>
              </a:rPr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B2C3556-5C77-4FAC-8968-FBCE2DFDDDEF}"/>
              </a:ext>
            </a:extLst>
          </p:cNvPr>
          <p:cNvSpPr/>
          <p:nvPr/>
        </p:nvSpPr>
        <p:spPr>
          <a:xfrm>
            <a:off x="8186990" y="3657269"/>
            <a:ext cx="2688640" cy="34674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anchor="t">
            <a:noAutofit/>
          </a:bodyPr>
          <a:lstStyle/>
          <a:p>
            <a:pPr defTabSz="685800" eaLnBrk="0" hangingPunct="0">
              <a:spcBef>
                <a:spcPct val="0"/>
              </a:spcBef>
              <a:defRPr/>
            </a:pPr>
            <a:r>
              <a:rPr lang="en-US" sz="1300" dirty="0">
                <a:solidFill>
                  <a:srgbClr val="646464"/>
                </a:solidFill>
                <a:latin typeface="CVS Health Sans"/>
              </a:rPr>
              <a:t>One 30-day fill required at any retail pharmacy before filling a 90-Day supply.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162802" y="5707307"/>
            <a:ext cx="399206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b="1" dirty="0">
                <a:solidFill>
                  <a:srgbClr val="3F3F3F"/>
                </a:solidFill>
                <a:latin typeface="CVS Health Sans"/>
                <a:ea typeface="Calibri" panose="020F0502020204030204" pitchFamily="34" charset="0"/>
                <a:cs typeface="Times New Roman" panose="02020603050405020304" pitchFamily="18" charset="0"/>
              </a:rPr>
              <a:t>Need to transfer your prescription? </a:t>
            </a:r>
            <a:br>
              <a:rPr lang="en-US" sz="1400" b="1" dirty="0">
                <a:solidFill>
                  <a:srgbClr val="0070C0"/>
                </a:solidFill>
                <a:latin typeface="CVS Health Sans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b="1" dirty="0">
                <a:solidFill>
                  <a:srgbClr val="CC0000"/>
                </a:solidFill>
                <a:latin typeface="CVS Health Sans"/>
                <a:ea typeface="Calibri" panose="020F0502020204030204" pitchFamily="34" charset="0"/>
                <a:cs typeface="Times New Roman" panose="02020603050405020304" pitchFamily="18" charset="0"/>
              </a:rPr>
              <a:t>Visit Caremark.com/MoveMyMeds</a:t>
            </a:r>
          </a:p>
        </p:txBody>
      </p:sp>
      <p:pic>
        <p:nvPicPr>
          <p:cNvPr id="32" name="Picture 6">
            <a:extLst>
              <a:ext uri="{FF2B5EF4-FFF2-40B4-BE49-F238E27FC236}">
                <a16:creationId xmlns:a16="http://schemas.microsoft.com/office/drawing/2014/main" id="{2B0B39EA-25BB-F54C-B762-F8A5D159A7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6249" y="2846933"/>
            <a:ext cx="493394" cy="483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4" name="Group 33"/>
          <p:cNvGrpSpPr/>
          <p:nvPr/>
        </p:nvGrpSpPr>
        <p:grpSpPr>
          <a:xfrm>
            <a:off x="7397070" y="4494253"/>
            <a:ext cx="344208" cy="456627"/>
            <a:chOff x="8136688" y="-1351710"/>
            <a:chExt cx="500730" cy="664270"/>
          </a:xfrm>
        </p:grpSpPr>
        <p:grpSp>
          <p:nvGrpSpPr>
            <p:cNvPr id="35" name="Group 201">
              <a:extLst>
                <a:ext uri="{FF2B5EF4-FFF2-40B4-BE49-F238E27FC236}">
                  <a16:creationId xmlns:a16="http://schemas.microsoft.com/office/drawing/2014/main" id="{93FF3041-1F6C-BC47-9747-C9BD8D3AA652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8136688" y="-1351710"/>
              <a:ext cx="500730" cy="664270"/>
              <a:chOff x="1884" y="1"/>
              <a:chExt cx="2229" cy="2957"/>
            </a:xfrm>
          </p:grpSpPr>
          <p:sp>
            <p:nvSpPr>
              <p:cNvPr id="37" name="Freeform 202">
                <a:extLst>
                  <a:ext uri="{FF2B5EF4-FFF2-40B4-BE49-F238E27FC236}">
                    <a16:creationId xmlns:a16="http://schemas.microsoft.com/office/drawing/2014/main" id="{ABE2ADF7-C524-BA4F-BED4-C3DA6C77B5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3" y="685"/>
                <a:ext cx="1671" cy="2273"/>
              </a:xfrm>
              <a:custGeom>
                <a:avLst/>
                <a:gdLst>
                  <a:gd name="T0" fmla="*/ 1764 w 1951"/>
                  <a:gd name="T1" fmla="*/ 2657 h 2657"/>
                  <a:gd name="T2" fmla="*/ 187 w 1951"/>
                  <a:gd name="T3" fmla="*/ 2657 h 2657"/>
                  <a:gd name="T4" fmla="*/ 0 w 1951"/>
                  <a:gd name="T5" fmla="*/ 2470 h 2657"/>
                  <a:gd name="T6" fmla="*/ 0 w 1951"/>
                  <a:gd name="T7" fmla="*/ 0 h 2657"/>
                  <a:gd name="T8" fmla="*/ 1951 w 1951"/>
                  <a:gd name="T9" fmla="*/ 0 h 2657"/>
                  <a:gd name="T10" fmla="*/ 1951 w 1951"/>
                  <a:gd name="T11" fmla="*/ 2470 h 2657"/>
                  <a:gd name="T12" fmla="*/ 1764 w 1951"/>
                  <a:gd name="T13" fmla="*/ 2657 h 2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51" h="2657">
                    <a:moveTo>
                      <a:pt x="1764" y="2657"/>
                    </a:moveTo>
                    <a:cubicBezTo>
                      <a:pt x="187" y="2657"/>
                      <a:pt x="187" y="2657"/>
                      <a:pt x="187" y="2657"/>
                    </a:cubicBezTo>
                    <a:cubicBezTo>
                      <a:pt x="84" y="2657"/>
                      <a:pt x="0" y="2573"/>
                      <a:pt x="0" y="247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951" y="0"/>
                      <a:pt x="1951" y="0"/>
                      <a:pt x="1951" y="0"/>
                    </a:cubicBezTo>
                    <a:cubicBezTo>
                      <a:pt x="1951" y="2470"/>
                      <a:pt x="1951" y="2470"/>
                      <a:pt x="1951" y="2470"/>
                    </a:cubicBezTo>
                    <a:cubicBezTo>
                      <a:pt x="1951" y="2573"/>
                      <a:pt x="1867" y="2657"/>
                      <a:pt x="1764" y="2657"/>
                    </a:cubicBezTo>
                  </a:path>
                </a:pathLst>
              </a:cu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0000"/>
                  </a:solidFill>
                  <a:latin typeface="CVS Health Sans"/>
                </a:endParaRPr>
              </a:p>
            </p:txBody>
          </p:sp>
          <p:sp>
            <p:nvSpPr>
              <p:cNvPr id="38" name="Rectangle 203">
                <a:extLst>
                  <a:ext uri="{FF2B5EF4-FFF2-40B4-BE49-F238E27FC236}">
                    <a16:creationId xmlns:a16="http://schemas.microsoft.com/office/drawing/2014/main" id="{4278439F-635D-2D4A-8B46-B5655847FE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4" y="1001"/>
                <a:ext cx="1430" cy="1573"/>
              </a:xfrm>
              <a:prstGeom prst="rect">
                <a:avLst/>
              </a:prstGeom>
              <a:solidFill>
                <a:srgbClr val="E9E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0000"/>
                  </a:solidFill>
                  <a:latin typeface="CVS Health Sans"/>
                </a:endParaRPr>
              </a:p>
            </p:txBody>
          </p:sp>
          <p:sp>
            <p:nvSpPr>
              <p:cNvPr id="39" name="Freeform 204">
                <a:extLst>
                  <a:ext uri="{FF2B5EF4-FFF2-40B4-BE49-F238E27FC236}">
                    <a16:creationId xmlns:a16="http://schemas.microsoft.com/office/drawing/2014/main" id="{66AFB0F9-F0C0-3B4F-ABDE-9C3EFBE3931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59" y="1219"/>
                <a:ext cx="375" cy="1039"/>
              </a:xfrm>
              <a:custGeom>
                <a:avLst/>
                <a:gdLst>
                  <a:gd name="T0" fmla="*/ 375 w 375"/>
                  <a:gd name="T1" fmla="*/ 126 h 1039"/>
                  <a:gd name="T2" fmla="*/ 1 w 375"/>
                  <a:gd name="T3" fmla="*/ 126 h 1039"/>
                  <a:gd name="T4" fmla="*/ 1 w 375"/>
                  <a:gd name="T5" fmla="*/ 0 h 1039"/>
                  <a:gd name="T6" fmla="*/ 375 w 375"/>
                  <a:gd name="T7" fmla="*/ 0 h 1039"/>
                  <a:gd name="T8" fmla="*/ 375 w 375"/>
                  <a:gd name="T9" fmla="*/ 126 h 1039"/>
                  <a:gd name="T10" fmla="*/ 375 w 375"/>
                  <a:gd name="T11" fmla="*/ 306 h 1039"/>
                  <a:gd name="T12" fmla="*/ 1 w 375"/>
                  <a:gd name="T13" fmla="*/ 306 h 1039"/>
                  <a:gd name="T14" fmla="*/ 1 w 375"/>
                  <a:gd name="T15" fmla="*/ 432 h 1039"/>
                  <a:gd name="T16" fmla="*/ 375 w 375"/>
                  <a:gd name="T17" fmla="*/ 432 h 1039"/>
                  <a:gd name="T18" fmla="*/ 375 w 375"/>
                  <a:gd name="T19" fmla="*/ 306 h 1039"/>
                  <a:gd name="T20" fmla="*/ 375 w 375"/>
                  <a:gd name="T21" fmla="*/ 606 h 1039"/>
                  <a:gd name="T22" fmla="*/ 0 w 375"/>
                  <a:gd name="T23" fmla="*/ 606 h 1039"/>
                  <a:gd name="T24" fmla="*/ 0 w 375"/>
                  <a:gd name="T25" fmla="*/ 733 h 1039"/>
                  <a:gd name="T26" fmla="*/ 375 w 375"/>
                  <a:gd name="T27" fmla="*/ 733 h 1039"/>
                  <a:gd name="T28" fmla="*/ 375 w 375"/>
                  <a:gd name="T29" fmla="*/ 606 h 1039"/>
                  <a:gd name="T30" fmla="*/ 375 w 375"/>
                  <a:gd name="T31" fmla="*/ 913 h 1039"/>
                  <a:gd name="T32" fmla="*/ 0 w 375"/>
                  <a:gd name="T33" fmla="*/ 913 h 1039"/>
                  <a:gd name="T34" fmla="*/ 0 w 375"/>
                  <a:gd name="T35" fmla="*/ 1039 h 1039"/>
                  <a:gd name="T36" fmla="*/ 375 w 375"/>
                  <a:gd name="T37" fmla="*/ 1039 h 1039"/>
                  <a:gd name="T38" fmla="*/ 375 w 375"/>
                  <a:gd name="T39" fmla="*/ 913 h 10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75" h="1039">
                    <a:moveTo>
                      <a:pt x="375" y="126"/>
                    </a:moveTo>
                    <a:lnTo>
                      <a:pt x="1" y="126"/>
                    </a:lnTo>
                    <a:lnTo>
                      <a:pt x="1" y="0"/>
                    </a:lnTo>
                    <a:lnTo>
                      <a:pt x="375" y="0"/>
                    </a:lnTo>
                    <a:lnTo>
                      <a:pt x="375" y="126"/>
                    </a:lnTo>
                    <a:close/>
                    <a:moveTo>
                      <a:pt x="375" y="306"/>
                    </a:moveTo>
                    <a:lnTo>
                      <a:pt x="1" y="306"/>
                    </a:lnTo>
                    <a:lnTo>
                      <a:pt x="1" y="432"/>
                    </a:lnTo>
                    <a:lnTo>
                      <a:pt x="375" y="432"/>
                    </a:lnTo>
                    <a:lnTo>
                      <a:pt x="375" y="306"/>
                    </a:lnTo>
                    <a:close/>
                    <a:moveTo>
                      <a:pt x="375" y="606"/>
                    </a:moveTo>
                    <a:lnTo>
                      <a:pt x="0" y="606"/>
                    </a:lnTo>
                    <a:lnTo>
                      <a:pt x="0" y="733"/>
                    </a:lnTo>
                    <a:lnTo>
                      <a:pt x="375" y="733"/>
                    </a:lnTo>
                    <a:lnTo>
                      <a:pt x="375" y="606"/>
                    </a:lnTo>
                    <a:close/>
                    <a:moveTo>
                      <a:pt x="375" y="913"/>
                    </a:moveTo>
                    <a:lnTo>
                      <a:pt x="0" y="913"/>
                    </a:lnTo>
                    <a:lnTo>
                      <a:pt x="0" y="1039"/>
                    </a:lnTo>
                    <a:lnTo>
                      <a:pt x="375" y="1039"/>
                    </a:lnTo>
                    <a:lnTo>
                      <a:pt x="375" y="9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0000"/>
                  </a:solidFill>
                  <a:latin typeface="CVS Health Sans"/>
                </a:endParaRPr>
              </a:p>
            </p:txBody>
          </p:sp>
          <p:sp>
            <p:nvSpPr>
              <p:cNvPr id="40" name="Freeform 208">
                <a:extLst>
                  <a:ext uri="{FF2B5EF4-FFF2-40B4-BE49-F238E27FC236}">
                    <a16:creationId xmlns:a16="http://schemas.microsoft.com/office/drawing/2014/main" id="{DB33D168-811B-7345-B69C-0D575B72A4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54" y="1"/>
                <a:ext cx="2089" cy="549"/>
              </a:xfrm>
              <a:custGeom>
                <a:avLst/>
                <a:gdLst>
                  <a:gd name="T0" fmla="*/ 2284 w 2439"/>
                  <a:gd name="T1" fmla="*/ 0 h 642"/>
                  <a:gd name="T2" fmla="*/ 1626 w 2439"/>
                  <a:gd name="T3" fmla="*/ 0 h 642"/>
                  <a:gd name="T4" fmla="*/ 1219 w 2439"/>
                  <a:gd name="T5" fmla="*/ 0 h 642"/>
                  <a:gd name="T6" fmla="*/ 147 w 2439"/>
                  <a:gd name="T7" fmla="*/ 0 h 642"/>
                  <a:gd name="T8" fmla="*/ 0 w 2439"/>
                  <a:gd name="T9" fmla="*/ 118 h 642"/>
                  <a:gd name="T10" fmla="*/ 0 w 2439"/>
                  <a:gd name="T11" fmla="*/ 642 h 642"/>
                  <a:gd name="T12" fmla="*/ 1219 w 2439"/>
                  <a:gd name="T13" fmla="*/ 642 h 642"/>
                  <a:gd name="T14" fmla="*/ 1626 w 2439"/>
                  <a:gd name="T15" fmla="*/ 642 h 642"/>
                  <a:gd name="T16" fmla="*/ 2439 w 2439"/>
                  <a:gd name="T17" fmla="*/ 642 h 642"/>
                  <a:gd name="T18" fmla="*/ 2439 w 2439"/>
                  <a:gd name="T19" fmla="*/ 124 h 642"/>
                  <a:gd name="T20" fmla="*/ 2284 w 2439"/>
                  <a:gd name="T21" fmla="*/ 0 h 6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39" h="642">
                    <a:moveTo>
                      <a:pt x="2284" y="0"/>
                    </a:moveTo>
                    <a:cubicBezTo>
                      <a:pt x="1626" y="0"/>
                      <a:pt x="1626" y="0"/>
                      <a:pt x="1626" y="0"/>
                    </a:cubicBezTo>
                    <a:cubicBezTo>
                      <a:pt x="1219" y="0"/>
                      <a:pt x="1219" y="0"/>
                      <a:pt x="1219" y="0"/>
                    </a:cubicBezTo>
                    <a:cubicBezTo>
                      <a:pt x="147" y="0"/>
                      <a:pt x="147" y="0"/>
                      <a:pt x="147" y="0"/>
                    </a:cubicBezTo>
                    <a:cubicBezTo>
                      <a:pt x="66" y="0"/>
                      <a:pt x="0" y="53"/>
                      <a:pt x="0" y="118"/>
                    </a:cubicBezTo>
                    <a:cubicBezTo>
                      <a:pt x="0" y="642"/>
                      <a:pt x="0" y="642"/>
                      <a:pt x="0" y="642"/>
                    </a:cubicBezTo>
                    <a:cubicBezTo>
                      <a:pt x="1219" y="642"/>
                      <a:pt x="1219" y="642"/>
                      <a:pt x="1219" y="642"/>
                    </a:cubicBezTo>
                    <a:cubicBezTo>
                      <a:pt x="1626" y="642"/>
                      <a:pt x="1626" y="642"/>
                      <a:pt x="1626" y="642"/>
                    </a:cubicBezTo>
                    <a:cubicBezTo>
                      <a:pt x="2439" y="642"/>
                      <a:pt x="2439" y="642"/>
                      <a:pt x="2439" y="642"/>
                    </a:cubicBezTo>
                    <a:cubicBezTo>
                      <a:pt x="2439" y="124"/>
                      <a:pt x="2439" y="124"/>
                      <a:pt x="2439" y="124"/>
                    </a:cubicBezTo>
                    <a:cubicBezTo>
                      <a:pt x="2439" y="55"/>
                      <a:pt x="2369" y="0"/>
                      <a:pt x="2284" y="0"/>
                    </a:cubicBezTo>
                    <a:close/>
                  </a:path>
                </a:pathLst>
              </a:custGeom>
              <a:solidFill>
                <a:srgbClr val="E9E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0000"/>
                  </a:solidFill>
                  <a:latin typeface="CVS Health Sans"/>
                </a:endParaRPr>
              </a:p>
            </p:txBody>
          </p:sp>
          <p:sp>
            <p:nvSpPr>
              <p:cNvPr id="41" name="Freeform 209">
                <a:extLst>
                  <a:ext uri="{FF2B5EF4-FFF2-40B4-BE49-F238E27FC236}">
                    <a16:creationId xmlns:a16="http://schemas.microsoft.com/office/drawing/2014/main" id="{8CF4E780-1DCD-154E-AB0B-B92FDDF9FD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4" y="550"/>
                <a:ext cx="2229" cy="135"/>
              </a:xfrm>
              <a:custGeom>
                <a:avLst/>
                <a:gdLst>
                  <a:gd name="T0" fmla="*/ 2603 w 2603"/>
                  <a:gd name="T1" fmla="*/ 0 h 157"/>
                  <a:gd name="T2" fmla="*/ 0 w 2603"/>
                  <a:gd name="T3" fmla="*/ 0 h 157"/>
                  <a:gd name="T4" fmla="*/ 0 w 2603"/>
                  <a:gd name="T5" fmla="*/ 109 h 157"/>
                  <a:gd name="T6" fmla="*/ 48 w 2603"/>
                  <a:gd name="T7" fmla="*/ 157 h 157"/>
                  <a:gd name="T8" fmla="*/ 2555 w 2603"/>
                  <a:gd name="T9" fmla="*/ 157 h 157"/>
                  <a:gd name="T10" fmla="*/ 2603 w 2603"/>
                  <a:gd name="T11" fmla="*/ 109 h 157"/>
                  <a:gd name="T12" fmla="*/ 2603 w 2603"/>
                  <a:gd name="T13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03" h="157">
                    <a:moveTo>
                      <a:pt x="260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09"/>
                      <a:pt x="0" y="109"/>
                      <a:pt x="0" y="109"/>
                    </a:cubicBezTo>
                    <a:cubicBezTo>
                      <a:pt x="0" y="135"/>
                      <a:pt x="22" y="157"/>
                      <a:pt x="48" y="157"/>
                    </a:cubicBezTo>
                    <a:cubicBezTo>
                      <a:pt x="2555" y="157"/>
                      <a:pt x="2555" y="157"/>
                      <a:pt x="2555" y="157"/>
                    </a:cubicBezTo>
                    <a:cubicBezTo>
                      <a:pt x="2581" y="157"/>
                      <a:pt x="2603" y="135"/>
                      <a:pt x="2603" y="109"/>
                    </a:cubicBezTo>
                    <a:lnTo>
                      <a:pt x="2603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0000"/>
                  </a:solidFill>
                  <a:latin typeface="CVS Health Sans"/>
                </a:endParaRPr>
              </a:p>
            </p:txBody>
          </p:sp>
          <p:sp>
            <p:nvSpPr>
              <p:cNvPr id="42" name="Freeform 210">
                <a:extLst>
                  <a:ext uri="{FF2B5EF4-FFF2-40B4-BE49-F238E27FC236}">
                    <a16:creationId xmlns:a16="http://schemas.microsoft.com/office/drawing/2014/main" id="{3C0E6C62-396D-7A4C-A84B-001A3109AA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1" y="1"/>
                <a:ext cx="173" cy="269"/>
              </a:xfrm>
              <a:custGeom>
                <a:avLst/>
                <a:gdLst>
                  <a:gd name="T0" fmla="*/ 0 w 173"/>
                  <a:gd name="T1" fmla="*/ 0 h 269"/>
                  <a:gd name="T2" fmla="*/ 15 w 173"/>
                  <a:gd name="T3" fmla="*/ 269 h 269"/>
                  <a:gd name="T4" fmla="*/ 158 w 173"/>
                  <a:gd name="T5" fmla="*/ 269 h 269"/>
                  <a:gd name="T6" fmla="*/ 173 w 173"/>
                  <a:gd name="T7" fmla="*/ 0 h 269"/>
                  <a:gd name="T8" fmla="*/ 0 w 173"/>
                  <a:gd name="T9" fmla="*/ 0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3" h="269">
                    <a:moveTo>
                      <a:pt x="0" y="0"/>
                    </a:moveTo>
                    <a:lnTo>
                      <a:pt x="15" y="269"/>
                    </a:lnTo>
                    <a:lnTo>
                      <a:pt x="158" y="269"/>
                    </a:lnTo>
                    <a:lnTo>
                      <a:pt x="17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0000"/>
                  </a:solidFill>
                  <a:latin typeface="CVS Health Sans"/>
                </a:endParaRPr>
              </a:p>
            </p:txBody>
          </p:sp>
          <p:sp>
            <p:nvSpPr>
              <p:cNvPr id="43" name="Freeform 211">
                <a:extLst>
                  <a:ext uri="{FF2B5EF4-FFF2-40B4-BE49-F238E27FC236}">
                    <a16:creationId xmlns:a16="http://schemas.microsoft.com/office/drawing/2014/main" id="{FC74AEDC-82F9-774F-872B-0D9B19C629A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466" y="270"/>
                <a:ext cx="1065" cy="163"/>
              </a:xfrm>
              <a:custGeom>
                <a:avLst/>
                <a:gdLst>
                  <a:gd name="T0" fmla="*/ 0 w 1065"/>
                  <a:gd name="T1" fmla="*/ 0 h 163"/>
                  <a:gd name="T2" fmla="*/ 143 w 1065"/>
                  <a:gd name="T3" fmla="*/ 0 h 163"/>
                  <a:gd name="T4" fmla="*/ 134 w 1065"/>
                  <a:gd name="T5" fmla="*/ 163 h 163"/>
                  <a:gd name="T6" fmla="*/ 10 w 1065"/>
                  <a:gd name="T7" fmla="*/ 163 h 163"/>
                  <a:gd name="T8" fmla="*/ 0 w 1065"/>
                  <a:gd name="T9" fmla="*/ 0 h 163"/>
                  <a:gd name="T10" fmla="*/ 931 w 1065"/>
                  <a:gd name="T11" fmla="*/ 163 h 163"/>
                  <a:gd name="T12" fmla="*/ 1055 w 1065"/>
                  <a:gd name="T13" fmla="*/ 163 h 163"/>
                  <a:gd name="T14" fmla="*/ 1065 w 1065"/>
                  <a:gd name="T15" fmla="*/ 0 h 163"/>
                  <a:gd name="T16" fmla="*/ 922 w 1065"/>
                  <a:gd name="T17" fmla="*/ 0 h 163"/>
                  <a:gd name="T18" fmla="*/ 931 w 1065"/>
                  <a:gd name="T19" fmla="*/ 163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65" h="163">
                    <a:moveTo>
                      <a:pt x="0" y="0"/>
                    </a:moveTo>
                    <a:lnTo>
                      <a:pt x="143" y="0"/>
                    </a:lnTo>
                    <a:lnTo>
                      <a:pt x="134" y="163"/>
                    </a:lnTo>
                    <a:lnTo>
                      <a:pt x="10" y="163"/>
                    </a:lnTo>
                    <a:lnTo>
                      <a:pt x="0" y="0"/>
                    </a:lnTo>
                    <a:close/>
                    <a:moveTo>
                      <a:pt x="931" y="163"/>
                    </a:moveTo>
                    <a:lnTo>
                      <a:pt x="1055" y="163"/>
                    </a:lnTo>
                    <a:lnTo>
                      <a:pt x="1065" y="0"/>
                    </a:lnTo>
                    <a:lnTo>
                      <a:pt x="922" y="0"/>
                    </a:lnTo>
                    <a:lnTo>
                      <a:pt x="931" y="163"/>
                    </a:lnTo>
                    <a:close/>
                  </a:path>
                </a:pathLst>
              </a:custGeom>
              <a:solidFill>
                <a:srgbClr val="A5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0000"/>
                  </a:solidFill>
                  <a:latin typeface="CVS Health Sans"/>
                </a:endParaRPr>
              </a:p>
            </p:txBody>
          </p:sp>
          <p:sp>
            <p:nvSpPr>
              <p:cNvPr id="44" name="Freeform 212">
                <a:extLst>
                  <a:ext uri="{FF2B5EF4-FFF2-40B4-BE49-F238E27FC236}">
                    <a16:creationId xmlns:a16="http://schemas.microsoft.com/office/drawing/2014/main" id="{BB28AE90-33C6-C444-A094-A145B94647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73" y="1"/>
                <a:ext cx="173" cy="269"/>
              </a:xfrm>
              <a:custGeom>
                <a:avLst/>
                <a:gdLst>
                  <a:gd name="T0" fmla="*/ 0 w 173"/>
                  <a:gd name="T1" fmla="*/ 0 h 269"/>
                  <a:gd name="T2" fmla="*/ 15 w 173"/>
                  <a:gd name="T3" fmla="*/ 269 h 269"/>
                  <a:gd name="T4" fmla="*/ 158 w 173"/>
                  <a:gd name="T5" fmla="*/ 269 h 269"/>
                  <a:gd name="T6" fmla="*/ 173 w 173"/>
                  <a:gd name="T7" fmla="*/ 0 h 269"/>
                  <a:gd name="T8" fmla="*/ 0 w 173"/>
                  <a:gd name="T9" fmla="*/ 0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3" h="269">
                    <a:moveTo>
                      <a:pt x="0" y="0"/>
                    </a:moveTo>
                    <a:lnTo>
                      <a:pt x="15" y="269"/>
                    </a:lnTo>
                    <a:lnTo>
                      <a:pt x="158" y="269"/>
                    </a:lnTo>
                    <a:lnTo>
                      <a:pt x="17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0000"/>
                  </a:solidFill>
                  <a:latin typeface="CVS Health Sans"/>
                </a:endParaRPr>
              </a:p>
            </p:txBody>
          </p:sp>
        </p:grpSp>
        <p:sp>
          <p:nvSpPr>
            <p:cNvPr id="36" name="Freeform 21"/>
            <p:cNvSpPr>
              <a:spLocks/>
            </p:cNvSpPr>
            <p:nvPr/>
          </p:nvSpPr>
          <p:spPr bwMode="auto">
            <a:xfrm>
              <a:off x="8308886" y="-1073370"/>
              <a:ext cx="107900" cy="220368"/>
            </a:xfrm>
            <a:custGeom>
              <a:avLst/>
              <a:gdLst>
                <a:gd name="T0" fmla="*/ 257 w 472"/>
                <a:gd name="T1" fmla="*/ 417 h 966"/>
                <a:gd name="T2" fmla="*/ 150 w 472"/>
                <a:gd name="T3" fmla="*/ 353 h 966"/>
                <a:gd name="T4" fmla="*/ 131 w 472"/>
                <a:gd name="T5" fmla="*/ 308 h 966"/>
                <a:gd name="T6" fmla="*/ 249 w 472"/>
                <a:gd name="T7" fmla="*/ 226 h 966"/>
                <a:gd name="T8" fmla="*/ 338 w 472"/>
                <a:gd name="T9" fmla="*/ 255 h 966"/>
                <a:gd name="T10" fmla="*/ 389 w 472"/>
                <a:gd name="T11" fmla="*/ 296 h 966"/>
                <a:gd name="T12" fmla="*/ 472 w 472"/>
                <a:gd name="T13" fmla="*/ 194 h 966"/>
                <a:gd name="T14" fmla="*/ 421 w 472"/>
                <a:gd name="T15" fmla="*/ 152 h 966"/>
                <a:gd name="T16" fmla="*/ 302 w 472"/>
                <a:gd name="T17" fmla="*/ 99 h 966"/>
                <a:gd name="T18" fmla="*/ 302 w 472"/>
                <a:gd name="T19" fmla="*/ 0 h 966"/>
                <a:gd name="T20" fmla="*/ 170 w 472"/>
                <a:gd name="T21" fmla="*/ 0 h 966"/>
                <a:gd name="T22" fmla="*/ 170 w 472"/>
                <a:gd name="T23" fmla="*/ 105 h 966"/>
                <a:gd name="T24" fmla="*/ 0 w 472"/>
                <a:gd name="T25" fmla="*/ 308 h 966"/>
                <a:gd name="T26" fmla="*/ 55 w 472"/>
                <a:gd name="T27" fmla="*/ 444 h 966"/>
                <a:gd name="T28" fmla="*/ 200 w 472"/>
                <a:gd name="T29" fmla="*/ 535 h 966"/>
                <a:gd name="T30" fmla="*/ 341 w 472"/>
                <a:gd name="T31" fmla="*/ 657 h 966"/>
                <a:gd name="T32" fmla="*/ 223 w 472"/>
                <a:gd name="T33" fmla="*/ 740 h 966"/>
                <a:gd name="T34" fmla="*/ 134 w 472"/>
                <a:gd name="T35" fmla="*/ 711 h 966"/>
                <a:gd name="T36" fmla="*/ 83 w 472"/>
                <a:gd name="T37" fmla="*/ 670 h 966"/>
                <a:gd name="T38" fmla="*/ 0 w 472"/>
                <a:gd name="T39" fmla="*/ 772 h 966"/>
                <a:gd name="T40" fmla="*/ 51 w 472"/>
                <a:gd name="T41" fmla="*/ 813 h 966"/>
                <a:gd name="T42" fmla="*/ 170 w 472"/>
                <a:gd name="T43" fmla="*/ 866 h 966"/>
                <a:gd name="T44" fmla="*/ 170 w 472"/>
                <a:gd name="T45" fmla="*/ 966 h 966"/>
                <a:gd name="T46" fmla="*/ 302 w 472"/>
                <a:gd name="T47" fmla="*/ 966 h 966"/>
                <a:gd name="T48" fmla="*/ 302 w 472"/>
                <a:gd name="T49" fmla="*/ 860 h 966"/>
                <a:gd name="T50" fmla="*/ 472 w 472"/>
                <a:gd name="T51" fmla="*/ 657 h 966"/>
                <a:gd name="T52" fmla="*/ 257 w 472"/>
                <a:gd name="T53" fmla="*/ 417 h 9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72" h="966">
                  <a:moveTo>
                    <a:pt x="257" y="417"/>
                  </a:moveTo>
                  <a:cubicBezTo>
                    <a:pt x="213" y="395"/>
                    <a:pt x="171" y="375"/>
                    <a:pt x="150" y="353"/>
                  </a:cubicBezTo>
                  <a:cubicBezTo>
                    <a:pt x="137" y="339"/>
                    <a:pt x="131" y="326"/>
                    <a:pt x="131" y="308"/>
                  </a:cubicBezTo>
                  <a:cubicBezTo>
                    <a:pt x="131" y="264"/>
                    <a:pt x="186" y="226"/>
                    <a:pt x="249" y="226"/>
                  </a:cubicBezTo>
                  <a:cubicBezTo>
                    <a:pt x="283" y="226"/>
                    <a:pt x="315" y="236"/>
                    <a:pt x="338" y="255"/>
                  </a:cubicBezTo>
                  <a:cubicBezTo>
                    <a:pt x="389" y="296"/>
                    <a:pt x="389" y="296"/>
                    <a:pt x="389" y="296"/>
                  </a:cubicBezTo>
                  <a:cubicBezTo>
                    <a:pt x="472" y="194"/>
                    <a:pt x="472" y="194"/>
                    <a:pt x="472" y="194"/>
                  </a:cubicBezTo>
                  <a:cubicBezTo>
                    <a:pt x="421" y="152"/>
                    <a:pt x="421" y="152"/>
                    <a:pt x="421" y="152"/>
                  </a:cubicBezTo>
                  <a:cubicBezTo>
                    <a:pt x="388" y="126"/>
                    <a:pt x="347" y="107"/>
                    <a:pt x="302" y="99"/>
                  </a:cubicBezTo>
                  <a:cubicBezTo>
                    <a:pt x="302" y="0"/>
                    <a:pt x="302" y="0"/>
                    <a:pt x="302" y="0"/>
                  </a:cubicBezTo>
                  <a:cubicBezTo>
                    <a:pt x="170" y="0"/>
                    <a:pt x="170" y="0"/>
                    <a:pt x="170" y="0"/>
                  </a:cubicBezTo>
                  <a:cubicBezTo>
                    <a:pt x="170" y="105"/>
                    <a:pt x="170" y="105"/>
                    <a:pt x="170" y="105"/>
                  </a:cubicBezTo>
                  <a:cubicBezTo>
                    <a:pt x="70" y="134"/>
                    <a:pt x="0" y="217"/>
                    <a:pt x="0" y="308"/>
                  </a:cubicBezTo>
                  <a:cubicBezTo>
                    <a:pt x="0" y="359"/>
                    <a:pt x="18" y="404"/>
                    <a:pt x="55" y="444"/>
                  </a:cubicBezTo>
                  <a:cubicBezTo>
                    <a:pt x="93" y="483"/>
                    <a:pt x="147" y="510"/>
                    <a:pt x="200" y="535"/>
                  </a:cubicBezTo>
                  <a:cubicBezTo>
                    <a:pt x="287" y="578"/>
                    <a:pt x="341" y="608"/>
                    <a:pt x="341" y="657"/>
                  </a:cubicBezTo>
                  <a:cubicBezTo>
                    <a:pt x="341" y="702"/>
                    <a:pt x="287" y="740"/>
                    <a:pt x="223" y="740"/>
                  </a:cubicBezTo>
                  <a:cubicBezTo>
                    <a:pt x="189" y="740"/>
                    <a:pt x="157" y="729"/>
                    <a:pt x="134" y="711"/>
                  </a:cubicBezTo>
                  <a:cubicBezTo>
                    <a:pt x="83" y="670"/>
                    <a:pt x="83" y="670"/>
                    <a:pt x="83" y="670"/>
                  </a:cubicBezTo>
                  <a:cubicBezTo>
                    <a:pt x="0" y="772"/>
                    <a:pt x="0" y="772"/>
                    <a:pt x="0" y="772"/>
                  </a:cubicBezTo>
                  <a:cubicBezTo>
                    <a:pt x="51" y="813"/>
                    <a:pt x="51" y="813"/>
                    <a:pt x="51" y="813"/>
                  </a:cubicBezTo>
                  <a:cubicBezTo>
                    <a:pt x="84" y="840"/>
                    <a:pt x="125" y="858"/>
                    <a:pt x="170" y="866"/>
                  </a:cubicBezTo>
                  <a:cubicBezTo>
                    <a:pt x="170" y="966"/>
                    <a:pt x="170" y="966"/>
                    <a:pt x="170" y="966"/>
                  </a:cubicBezTo>
                  <a:cubicBezTo>
                    <a:pt x="302" y="966"/>
                    <a:pt x="302" y="966"/>
                    <a:pt x="302" y="966"/>
                  </a:cubicBezTo>
                  <a:cubicBezTo>
                    <a:pt x="302" y="860"/>
                    <a:pt x="302" y="860"/>
                    <a:pt x="302" y="860"/>
                  </a:cubicBezTo>
                  <a:cubicBezTo>
                    <a:pt x="402" y="831"/>
                    <a:pt x="472" y="749"/>
                    <a:pt x="472" y="657"/>
                  </a:cubicBezTo>
                  <a:cubicBezTo>
                    <a:pt x="472" y="522"/>
                    <a:pt x="353" y="464"/>
                    <a:pt x="257" y="417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  <a:latin typeface="CVS Health Sans"/>
              </a:endParaRPr>
            </a:p>
          </p:txBody>
        </p:sp>
      </p:grpSp>
      <p:grpSp>
        <p:nvGrpSpPr>
          <p:cNvPr id="46" name="Group 108"/>
          <p:cNvGrpSpPr>
            <a:grpSpLocks noChangeAspect="1"/>
          </p:cNvGrpSpPr>
          <p:nvPr/>
        </p:nvGrpSpPr>
        <p:grpSpPr bwMode="auto">
          <a:xfrm>
            <a:off x="7325375" y="3687481"/>
            <a:ext cx="433547" cy="425922"/>
            <a:chOff x="1231" y="0"/>
            <a:chExt cx="3298" cy="3240"/>
          </a:xfrm>
        </p:grpSpPr>
        <p:sp>
          <p:nvSpPr>
            <p:cNvPr id="48" name="Rectangle 109"/>
            <p:cNvSpPr>
              <a:spLocks noChangeArrowheads="1"/>
            </p:cNvSpPr>
            <p:nvPr/>
          </p:nvSpPr>
          <p:spPr bwMode="auto">
            <a:xfrm>
              <a:off x="1231" y="537"/>
              <a:ext cx="2569" cy="1953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  <a:latin typeface="CVS Health Sans"/>
              </a:endParaRPr>
            </a:p>
          </p:txBody>
        </p:sp>
        <p:sp>
          <p:nvSpPr>
            <p:cNvPr id="49" name="Rectangle 110"/>
            <p:cNvSpPr>
              <a:spLocks noChangeArrowheads="1"/>
            </p:cNvSpPr>
            <p:nvPr/>
          </p:nvSpPr>
          <p:spPr bwMode="auto">
            <a:xfrm>
              <a:off x="1231" y="0"/>
              <a:ext cx="2569" cy="537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  <a:latin typeface="CVS Health Sans"/>
              </a:endParaRPr>
            </a:p>
          </p:txBody>
        </p:sp>
        <p:sp>
          <p:nvSpPr>
            <p:cNvPr id="50" name="Freeform 111"/>
            <p:cNvSpPr>
              <a:spLocks noEditPoints="1"/>
            </p:cNvSpPr>
            <p:nvPr/>
          </p:nvSpPr>
          <p:spPr bwMode="auto">
            <a:xfrm>
              <a:off x="1497" y="782"/>
              <a:ext cx="2012" cy="1412"/>
            </a:xfrm>
            <a:custGeom>
              <a:avLst/>
              <a:gdLst>
                <a:gd name="T0" fmla="*/ 1643 w 2012"/>
                <a:gd name="T1" fmla="*/ 0 h 1412"/>
                <a:gd name="T2" fmla="*/ 2012 w 2012"/>
                <a:gd name="T3" fmla="*/ 0 h 1412"/>
                <a:gd name="T4" fmla="*/ 2012 w 2012"/>
                <a:gd name="T5" fmla="*/ 368 h 1412"/>
                <a:gd name="T6" fmla="*/ 1643 w 2012"/>
                <a:gd name="T7" fmla="*/ 368 h 1412"/>
                <a:gd name="T8" fmla="*/ 1643 w 2012"/>
                <a:gd name="T9" fmla="*/ 0 h 1412"/>
                <a:gd name="T10" fmla="*/ 1096 w 2012"/>
                <a:gd name="T11" fmla="*/ 368 h 1412"/>
                <a:gd name="T12" fmla="*/ 1465 w 2012"/>
                <a:gd name="T13" fmla="*/ 368 h 1412"/>
                <a:gd name="T14" fmla="*/ 1465 w 2012"/>
                <a:gd name="T15" fmla="*/ 0 h 1412"/>
                <a:gd name="T16" fmla="*/ 1096 w 2012"/>
                <a:gd name="T17" fmla="*/ 0 h 1412"/>
                <a:gd name="T18" fmla="*/ 1096 w 2012"/>
                <a:gd name="T19" fmla="*/ 368 h 1412"/>
                <a:gd name="T20" fmla="*/ 1641 w 2012"/>
                <a:gd name="T21" fmla="*/ 890 h 1412"/>
                <a:gd name="T22" fmla="*/ 2010 w 2012"/>
                <a:gd name="T23" fmla="*/ 890 h 1412"/>
                <a:gd name="T24" fmla="*/ 2010 w 2012"/>
                <a:gd name="T25" fmla="*/ 521 h 1412"/>
                <a:gd name="T26" fmla="*/ 1641 w 2012"/>
                <a:gd name="T27" fmla="*/ 521 h 1412"/>
                <a:gd name="T28" fmla="*/ 1641 w 2012"/>
                <a:gd name="T29" fmla="*/ 890 h 1412"/>
                <a:gd name="T30" fmla="*/ 1094 w 2012"/>
                <a:gd name="T31" fmla="*/ 890 h 1412"/>
                <a:gd name="T32" fmla="*/ 1463 w 2012"/>
                <a:gd name="T33" fmla="*/ 890 h 1412"/>
                <a:gd name="T34" fmla="*/ 1463 w 2012"/>
                <a:gd name="T35" fmla="*/ 521 h 1412"/>
                <a:gd name="T36" fmla="*/ 1094 w 2012"/>
                <a:gd name="T37" fmla="*/ 521 h 1412"/>
                <a:gd name="T38" fmla="*/ 1094 w 2012"/>
                <a:gd name="T39" fmla="*/ 890 h 1412"/>
                <a:gd name="T40" fmla="*/ 1641 w 2012"/>
                <a:gd name="T41" fmla="*/ 1412 h 1412"/>
                <a:gd name="T42" fmla="*/ 2010 w 2012"/>
                <a:gd name="T43" fmla="*/ 1412 h 1412"/>
                <a:gd name="T44" fmla="*/ 2010 w 2012"/>
                <a:gd name="T45" fmla="*/ 1042 h 1412"/>
                <a:gd name="T46" fmla="*/ 1641 w 2012"/>
                <a:gd name="T47" fmla="*/ 1042 h 1412"/>
                <a:gd name="T48" fmla="*/ 1641 w 2012"/>
                <a:gd name="T49" fmla="*/ 1412 h 1412"/>
                <a:gd name="T50" fmla="*/ 1094 w 2012"/>
                <a:gd name="T51" fmla="*/ 1412 h 1412"/>
                <a:gd name="T52" fmla="*/ 1463 w 2012"/>
                <a:gd name="T53" fmla="*/ 1412 h 1412"/>
                <a:gd name="T54" fmla="*/ 1463 w 2012"/>
                <a:gd name="T55" fmla="*/ 1042 h 1412"/>
                <a:gd name="T56" fmla="*/ 1094 w 2012"/>
                <a:gd name="T57" fmla="*/ 1042 h 1412"/>
                <a:gd name="T58" fmla="*/ 1094 w 2012"/>
                <a:gd name="T59" fmla="*/ 1412 h 1412"/>
                <a:gd name="T60" fmla="*/ 547 w 2012"/>
                <a:gd name="T61" fmla="*/ 1412 h 1412"/>
                <a:gd name="T62" fmla="*/ 916 w 2012"/>
                <a:gd name="T63" fmla="*/ 1412 h 1412"/>
                <a:gd name="T64" fmla="*/ 916 w 2012"/>
                <a:gd name="T65" fmla="*/ 1042 h 1412"/>
                <a:gd name="T66" fmla="*/ 547 w 2012"/>
                <a:gd name="T67" fmla="*/ 1042 h 1412"/>
                <a:gd name="T68" fmla="*/ 547 w 2012"/>
                <a:gd name="T69" fmla="*/ 1412 h 1412"/>
                <a:gd name="T70" fmla="*/ 0 w 2012"/>
                <a:gd name="T71" fmla="*/ 1412 h 1412"/>
                <a:gd name="T72" fmla="*/ 369 w 2012"/>
                <a:gd name="T73" fmla="*/ 1412 h 1412"/>
                <a:gd name="T74" fmla="*/ 369 w 2012"/>
                <a:gd name="T75" fmla="*/ 1042 h 1412"/>
                <a:gd name="T76" fmla="*/ 0 w 2012"/>
                <a:gd name="T77" fmla="*/ 1042 h 1412"/>
                <a:gd name="T78" fmla="*/ 0 w 2012"/>
                <a:gd name="T79" fmla="*/ 1412 h 1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012" h="1412">
                  <a:moveTo>
                    <a:pt x="1643" y="0"/>
                  </a:moveTo>
                  <a:lnTo>
                    <a:pt x="2012" y="0"/>
                  </a:lnTo>
                  <a:lnTo>
                    <a:pt x="2012" y="368"/>
                  </a:lnTo>
                  <a:lnTo>
                    <a:pt x="1643" y="368"/>
                  </a:lnTo>
                  <a:lnTo>
                    <a:pt x="1643" y="0"/>
                  </a:lnTo>
                  <a:close/>
                  <a:moveTo>
                    <a:pt x="1096" y="368"/>
                  </a:moveTo>
                  <a:lnTo>
                    <a:pt x="1465" y="368"/>
                  </a:lnTo>
                  <a:lnTo>
                    <a:pt x="1465" y="0"/>
                  </a:lnTo>
                  <a:lnTo>
                    <a:pt x="1096" y="0"/>
                  </a:lnTo>
                  <a:lnTo>
                    <a:pt x="1096" y="368"/>
                  </a:lnTo>
                  <a:close/>
                  <a:moveTo>
                    <a:pt x="1641" y="890"/>
                  </a:moveTo>
                  <a:lnTo>
                    <a:pt x="2010" y="890"/>
                  </a:lnTo>
                  <a:lnTo>
                    <a:pt x="2010" y="521"/>
                  </a:lnTo>
                  <a:lnTo>
                    <a:pt x="1641" y="521"/>
                  </a:lnTo>
                  <a:lnTo>
                    <a:pt x="1641" y="890"/>
                  </a:lnTo>
                  <a:close/>
                  <a:moveTo>
                    <a:pt x="1094" y="890"/>
                  </a:moveTo>
                  <a:lnTo>
                    <a:pt x="1463" y="890"/>
                  </a:lnTo>
                  <a:lnTo>
                    <a:pt x="1463" y="521"/>
                  </a:lnTo>
                  <a:lnTo>
                    <a:pt x="1094" y="521"/>
                  </a:lnTo>
                  <a:lnTo>
                    <a:pt x="1094" y="890"/>
                  </a:lnTo>
                  <a:close/>
                  <a:moveTo>
                    <a:pt x="1641" y="1412"/>
                  </a:moveTo>
                  <a:lnTo>
                    <a:pt x="2010" y="1412"/>
                  </a:lnTo>
                  <a:lnTo>
                    <a:pt x="2010" y="1042"/>
                  </a:lnTo>
                  <a:lnTo>
                    <a:pt x="1641" y="1042"/>
                  </a:lnTo>
                  <a:lnTo>
                    <a:pt x="1641" y="1412"/>
                  </a:lnTo>
                  <a:close/>
                  <a:moveTo>
                    <a:pt x="1094" y="1412"/>
                  </a:moveTo>
                  <a:lnTo>
                    <a:pt x="1463" y="1412"/>
                  </a:lnTo>
                  <a:lnTo>
                    <a:pt x="1463" y="1042"/>
                  </a:lnTo>
                  <a:lnTo>
                    <a:pt x="1094" y="1042"/>
                  </a:lnTo>
                  <a:lnTo>
                    <a:pt x="1094" y="1412"/>
                  </a:lnTo>
                  <a:close/>
                  <a:moveTo>
                    <a:pt x="547" y="1412"/>
                  </a:moveTo>
                  <a:lnTo>
                    <a:pt x="916" y="1412"/>
                  </a:lnTo>
                  <a:lnTo>
                    <a:pt x="916" y="1042"/>
                  </a:lnTo>
                  <a:lnTo>
                    <a:pt x="547" y="1042"/>
                  </a:lnTo>
                  <a:lnTo>
                    <a:pt x="547" y="1412"/>
                  </a:lnTo>
                  <a:close/>
                  <a:moveTo>
                    <a:pt x="0" y="1412"/>
                  </a:moveTo>
                  <a:lnTo>
                    <a:pt x="369" y="1412"/>
                  </a:lnTo>
                  <a:lnTo>
                    <a:pt x="369" y="1042"/>
                  </a:lnTo>
                  <a:lnTo>
                    <a:pt x="0" y="1042"/>
                  </a:lnTo>
                  <a:lnTo>
                    <a:pt x="0" y="1412"/>
                  </a:lnTo>
                  <a:close/>
                </a:path>
              </a:pathLst>
            </a:cu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  <a:latin typeface="CVS Health Sans"/>
              </a:endParaRPr>
            </a:p>
          </p:txBody>
        </p:sp>
        <p:sp>
          <p:nvSpPr>
            <p:cNvPr id="51" name="Freeform 112"/>
            <p:cNvSpPr>
              <a:spLocks/>
            </p:cNvSpPr>
            <p:nvPr/>
          </p:nvSpPr>
          <p:spPr bwMode="auto">
            <a:xfrm>
              <a:off x="1508" y="901"/>
              <a:ext cx="888" cy="720"/>
            </a:xfrm>
            <a:custGeom>
              <a:avLst/>
              <a:gdLst>
                <a:gd name="T0" fmla="*/ 287 w 1000"/>
                <a:gd name="T1" fmla="*/ 0 h 811"/>
                <a:gd name="T2" fmla="*/ 206 w 1000"/>
                <a:gd name="T3" fmla="*/ 33 h 811"/>
                <a:gd name="T4" fmla="*/ 45 w 1000"/>
                <a:gd name="T5" fmla="*/ 195 h 811"/>
                <a:gd name="T6" fmla="*/ 45 w 1000"/>
                <a:gd name="T7" fmla="*/ 356 h 811"/>
                <a:gd name="T8" fmla="*/ 500 w 1000"/>
                <a:gd name="T9" fmla="*/ 811 h 811"/>
                <a:gd name="T10" fmla="*/ 956 w 1000"/>
                <a:gd name="T11" fmla="*/ 356 h 811"/>
                <a:gd name="T12" fmla="*/ 955 w 1000"/>
                <a:gd name="T13" fmla="*/ 195 h 811"/>
                <a:gd name="T14" fmla="*/ 794 w 1000"/>
                <a:gd name="T15" fmla="*/ 34 h 811"/>
                <a:gd name="T16" fmla="*/ 714 w 1000"/>
                <a:gd name="T17" fmla="*/ 0 h 811"/>
                <a:gd name="T18" fmla="*/ 633 w 1000"/>
                <a:gd name="T19" fmla="*/ 34 h 811"/>
                <a:gd name="T20" fmla="*/ 500 w 1000"/>
                <a:gd name="T21" fmla="*/ 166 h 811"/>
                <a:gd name="T22" fmla="*/ 367 w 1000"/>
                <a:gd name="T23" fmla="*/ 34 h 811"/>
                <a:gd name="T24" fmla="*/ 287 w 1000"/>
                <a:gd name="T25" fmla="*/ 0 h 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00" h="811">
                  <a:moveTo>
                    <a:pt x="287" y="0"/>
                  </a:moveTo>
                  <a:cubicBezTo>
                    <a:pt x="257" y="0"/>
                    <a:pt x="228" y="11"/>
                    <a:pt x="206" y="33"/>
                  </a:cubicBezTo>
                  <a:cubicBezTo>
                    <a:pt x="45" y="195"/>
                    <a:pt x="45" y="195"/>
                    <a:pt x="45" y="195"/>
                  </a:cubicBezTo>
                  <a:cubicBezTo>
                    <a:pt x="0" y="239"/>
                    <a:pt x="0" y="312"/>
                    <a:pt x="45" y="356"/>
                  </a:cubicBezTo>
                  <a:cubicBezTo>
                    <a:pt x="500" y="811"/>
                    <a:pt x="500" y="811"/>
                    <a:pt x="500" y="811"/>
                  </a:cubicBezTo>
                  <a:cubicBezTo>
                    <a:pt x="956" y="356"/>
                    <a:pt x="956" y="356"/>
                    <a:pt x="956" y="356"/>
                  </a:cubicBezTo>
                  <a:cubicBezTo>
                    <a:pt x="1000" y="312"/>
                    <a:pt x="1000" y="239"/>
                    <a:pt x="955" y="195"/>
                  </a:cubicBezTo>
                  <a:cubicBezTo>
                    <a:pt x="794" y="34"/>
                    <a:pt x="794" y="34"/>
                    <a:pt x="794" y="34"/>
                  </a:cubicBezTo>
                  <a:cubicBezTo>
                    <a:pt x="772" y="11"/>
                    <a:pt x="743" y="0"/>
                    <a:pt x="714" y="0"/>
                  </a:cubicBezTo>
                  <a:cubicBezTo>
                    <a:pt x="684" y="0"/>
                    <a:pt x="655" y="11"/>
                    <a:pt x="633" y="34"/>
                  </a:cubicBezTo>
                  <a:cubicBezTo>
                    <a:pt x="500" y="166"/>
                    <a:pt x="500" y="166"/>
                    <a:pt x="500" y="166"/>
                  </a:cubicBezTo>
                  <a:cubicBezTo>
                    <a:pt x="367" y="34"/>
                    <a:pt x="367" y="34"/>
                    <a:pt x="367" y="34"/>
                  </a:cubicBezTo>
                  <a:cubicBezTo>
                    <a:pt x="345" y="11"/>
                    <a:pt x="316" y="0"/>
                    <a:pt x="287" y="0"/>
                  </a:cubicBezTo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  <a:latin typeface="CVS Health Sans"/>
              </a:endParaRPr>
            </a:p>
          </p:txBody>
        </p:sp>
        <p:sp>
          <p:nvSpPr>
            <p:cNvPr id="52" name="Freeform 113"/>
            <p:cNvSpPr>
              <a:spLocks/>
            </p:cNvSpPr>
            <p:nvPr/>
          </p:nvSpPr>
          <p:spPr bwMode="auto">
            <a:xfrm>
              <a:off x="3092" y="1563"/>
              <a:ext cx="1231" cy="1677"/>
            </a:xfrm>
            <a:custGeom>
              <a:avLst/>
              <a:gdLst>
                <a:gd name="T0" fmla="*/ 1254 w 1386"/>
                <a:gd name="T1" fmla="*/ 1888 h 1888"/>
                <a:gd name="T2" fmla="*/ 132 w 1386"/>
                <a:gd name="T3" fmla="*/ 1888 h 1888"/>
                <a:gd name="T4" fmla="*/ 0 w 1386"/>
                <a:gd name="T5" fmla="*/ 1755 h 1888"/>
                <a:gd name="T6" fmla="*/ 0 w 1386"/>
                <a:gd name="T7" fmla="*/ 0 h 1888"/>
                <a:gd name="T8" fmla="*/ 1386 w 1386"/>
                <a:gd name="T9" fmla="*/ 0 h 1888"/>
                <a:gd name="T10" fmla="*/ 1386 w 1386"/>
                <a:gd name="T11" fmla="*/ 1755 h 1888"/>
                <a:gd name="T12" fmla="*/ 1254 w 1386"/>
                <a:gd name="T13" fmla="*/ 1888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86" h="1888">
                  <a:moveTo>
                    <a:pt x="1254" y="1888"/>
                  </a:moveTo>
                  <a:cubicBezTo>
                    <a:pt x="132" y="1888"/>
                    <a:pt x="132" y="1888"/>
                    <a:pt x="132" y="1888"/>
                  </a:cubicBezTo>
                  <a:cubicBezTo>
                    <a:pt x="59" y="1888"/>
                    <a:pt x="0" y="1829"/>
                    <a:pt x="0" y="175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386" y="0"/>
                    <a:pt x="1386" y="0"/>
                    <a:pt x="1386" y="0"/>
                  </a:cubicBezTo>
                  <a:cubicBezTo>
                    <a:pt x="1386" y="1755"/>
                    <a:pt x="1386" y="1755"/>
                    <a:pt x="1386" y="1755"/>
                  </a:cubicBezTo>
                  <a:cubicBezTo>
                    <a:pt x="1386" y="1829"/>
                    <a:pt x="1327" y="1888"/>
                    <a:pt x="1254" y="1888"/>
                  </a:cubicBezTo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  <a:latin typeface="CVS Health Sans"/>
              </a:endParaRPr>
            </a:p>
          </p:txBody>
        </p:sp>
        <p:sp>
          <p:nvSpPr>
            <p:cNvPr id="53" name="Freeform 114"/>
            <p:cNvSpPr>
              <a:spLocks/>
            </p:cNvSpPr>
            <p:nvPr/>
          </p:nvSpPr>
          <p:spPr bwMode="auto">
            <a:xfrm>
              <a:off x="2939" y="1059"/>
              <a:ext cx="1538" cy="405"/>
            </a:xfrm>
            <a:custGeom>
              <a:avLst/>
              <a:gdLst>
                <a:gd name="T0" fmla="*/ 1623 w 1733"/>
                <a:gd name="T1" fmla="*/ 0 h 456"/>
                <a:gd name="T2" fmla="*/ 1155 w 1733"/>
                <a:gd name="T3" fmla="*/ 0 h 456"/>
                <a:gd name="T4" fmla="*/ 866 w 1733"/>
                <a:gd name="T5" fmla="*/ 0 h 456"/>
                <a:gd name="T6" fmla="*/ 104 w 1733"/>
                <a:gd name="T7" fmla="*/ 0 h 456"/>
                <a:gd name="T8" fmla="*/ 0 w 1733"/>
                <a:gd name="T9" fmla="*/ 84 h 456"/>
                <a:gd name="T10" fmla="*/ 0 w 1733"/>
                <a:gd name="T11" fmla="*/ 456 h 456"/>
                <a:gd name="T12" fmla="*/ 866 w 1733"/>
                <a:gd name="T13" fmla="*/ 456 h 456"/>
                <a:gd name="T14" fmla="*/ 1155 w 1733"/>
                <a:gd name="T15" fmla="*/ 456 h 456"/>
                <a:gd name="T16" fmla="*/ 1733 w 1733"/>
                <a:gd name="T17" fmla="*/ 456 h 456"/>
                <a:gd name="T18" fmla="*/ 1733 w 1733"/>
                <a:gd name="T19" fmla="*/ 88 h 456"/>
                <a:gd name="T20" fmla="*/ 1623 w 1733"/>
                <a:gd name="T21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3" h="456">
                  <a:moveTo>
                    <a:pt x="1623" y="0"/>
                  </a:moveTo>
                  <a:cubicBezTo>
                    <a:pt x="1155" y="0"/>
                    <a:pt x="1155" y="0"/>
                    <a:pt x="1155" y="0"/>
                  </a:cubicBezTo>
                  <a:cubicBezTo>
                    <a:pt x="866" y="0"/>
                    <a:pt x="866" y="0"/>
                    <a:pt x="866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46" y="0"/>
                    <a:pt x="0" y="37"/>
                    <a:pt x="0" y="84"/>
                  </a:cubicBezTo>
                  <a:cubicBezTo>
                    <a:pt x="0" y="456"/>
                    <a:pt x="0" y="456"/>
                    <a:pt x="0" y="456"/>
                  </a:cubicBezTo>
                  <a:cubicBezTo>
                    <a:pt x="866" y="456"/>
                    <a:pt x="866" y="456"/>
                    <a:pt x="866" y="456"/>
                  </a:cubicBezTo>
                  <a:cubicBezTo>
                    <a:pt x="1155" y="456"/>
                    <a:pt x="1155" y="456"/>
                    <a:pt x="1155" y="456"/>
                  </a:cubicBezTo>
                  <a:cubicBezTo>
                    <a:pt x="1733" y="456"/>
                    <a:pt x="1733" y="456"/>
                    <a:pt x="1733" y="456"/>
                  </a:cubicBezTo>
                  <a:cubicBezTo>
                    <a:pt x="1733" y="88"/>
                    <a:pt x="1733" y="88"/>
                    <a:pt x="1733" y="88"/>
                  </a:cubicBezTo>
                  <a:cubicBezTo>
                    <a:pt x="1733" y="39"/>
                    <a:pt x="1683" y="0"/>
                    <a:pt x="1623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  <a:latin typeface="CVS Health Sans"/>
              </a:endParaRPr>
            </a:p>
          </p:txBody>
        </p:sp>
        <p:sp>
          <p:nvSpPr>
            <p:cNvPr id="54" name="Freeform 115"/>
            <p:cNvSpPr>
              <a:spLocks/>
            </p:cNvSpPr>
            <p:nvPr/>
          </p:nvSpPr>
          <p:spPr bwMode="auto">
            <a:xfrm>
              <a:off x="2886" y="1464"/>
              <a:ext cx="1643" cy="99"/>
            </a:xfrm>
            <a:custGeom>
              <a:avLst/>
              <a:gdLst>
                <a:gd name="T0" fmla="*/ 1850 w 1850"/>
                <a:gd name="T1" fmla="*/ 0 h 112"/>
                <a:gd name="T2" fmla="*/ 0 w 1850"/>
                <a:gd name="T3" fmla="*/ 0 h 112"/>
                <a:gd name="T4" fmla="*/ 0 w 1850"/>
                <a:gd name="T5" fmla="*/ 78 h 112"/>
                <a:gd name="T6" fmla="*/ 34 w 1850"/>
                <a:gd name="T7" fmla="*/ 112 h 112"/>
                <a:gd name="T8" fmla="*/ 1816 w 1850"/>
                <a:gd name="T9" fmla="*/ 112 h 112"/>
                <a:gd name="T10" fmla="*/ 1850 w 1850"/>
                <a:gd name="T11" fmla="*/ 78 h 112"/>
                <a:gd name="T12" fmla="*/ 1850 w 1850"/>
                <a:gd name="T1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50" h="112">
                  <a:moveTo>
                    <a:pt x="185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97"/>
                    <a:pt x="15" y="112"/>
                    <a:pt x="34" y="112"/>
                  </a:cubicBezTo>
                  <a:cubicBezTo>
                    <a:pt x="1816" y="112"/>
                    <a:pt x="1816" y="112"/>
                    <a:pt x="1816" y="112"/>
                  </a:cubicBezTo>
                  <a:cubicBezTo>
                    <a:pt x="1835" y="112"/>
                    <a:pt x="1850" y="97"/>
                    <a:pt x="1850" y="78"/>
                  </a:cubicBezTo>
                  <a:lnTo>
                    <a:pt x="1850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  <a:latin typeface="CVS Health Sans"/>
              </a:endParaRPr>
            </a:p>
          </p:txBody>
        </p:sp>
        <p:sp>
          <p:nvSpPr>
            <p:cNvPr id="55" name="Freeform 116"/>
            <p:cNvSpPr>
              <a:spLocks/>
            </p:cNvSpPr>
            <p:nvPr/>
          </p:nvSpPr>
          <p:spPr bwMode="auto">
            <a:xfrm>
              <a:off x="3304" y="1059"/>
              <a:ext cx="127" cy="199"/>
            </a:xfrm>
            <a:custGeom>
              <a:avLst/>
              <a:gdLst>
                <a:gd name="T0" fmla="*/ 0 w 127"/>
                <a:gd name="T1" fmla="*/ 0 h 199"/>
                <a:gd name="T2" fmla="*/ 11 w 127"/>
                <a:gd name="T3" fmla="*/ 199 h 199"/>
                <a:gd name="T4" fmla="*/ 117 w 127"/>
                <a:gd name="T5" fmla="*/ 199 h 199"/>
                <a:gd name="T6" fmla="*/ 127 w 127"/>
                <a:gd name="T7" fmla="*/ 0 h 199"/>
                <a:gd name="T8" fmla="*/ 0 w 127"/>
                <a:gd name="T9" fmla="*/ 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99">
                  <a:moveTo>
                    <a:pt x="0" y="0"/>
                  </a:moveTo>
                  <a:lnTo>
                    <a:pt x="11" y="199"/>
                  </a:lnTo>
                  <a:lnTo>
                    <a:pt x="117" y="199"/>
                  </a:lnTo>
                  <a:lnTo>
                    <a:pt x="12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  <a:latin typeface="CVS Health Sans"/>
              </a:endParaRPr>
            </a:p>
          </p:txBody>
        </p:sp>
        <p:sp>
          <p:nvSpPr>
            <p:cNvPr id="56" name="Freeform 117"/>
            <p:cNvSpPr>
              <a:spLocks noEditPoints="1"/>
            </p:cNvSpPr>
            <p:nvPr/>
          </p:nvSpPr>
          <p:spPr bwMode="auto">
            <a:xfrm>
              <a:off x="3315" y="1258"/>
              <a:ext cx="785" cy="120"/>
            </a:xfrm>
            <a:custGeom>
              <a:avLst/>
              <a:gdLst>
                <a:gd name="T0" fmla="*/ 0 w 785"/>
                <a:gd name="T1" fmla="*/ 0 h 120"/>
                <a:gd name="T2" fmla="*/ 106 w 785"/>
                <a:gd name="T3" fmla="*/ 0 h 120"/>
                <a:gd name="T4" fmla="*/ 99 w 785"/>
                <a:gd name="T5" fmla="*/ 120 h 120"/>
                <a:gd name="T6" fmla="*/ 7 w 785"/>
                <a:gd name="T7" fmla="*/ 120 h 120"/>
                <a:gd name="T8" fmla="*/ 0 w 785"/>
                <a:gd name="T9" fmla="*/ 0 h 120"/>
                <a:gd name="T10" fmla="*/ 687 w 785"/>
                <a:gd name="T11" fmla="*/ 120 h 120"/>
                <a:gd name="T12" fmla="*/ 778 w 785"/>
                <a:gd name="T13" fmla="*/ 120 h 120"/>
                <a:gd name="T14" fmla="*/ 785 w 785"/>
                <a:gd name="T15" fmla="*/ 0 h 120"/>
                <a:gd name="T16" fmla="*/ 679 w 785"/>
                <a:gd name="T17" fmla="*/ 0 h 120"/>
                <a:gd name="T18" fmla="*/ 687 w 785"/>
                <a:gd name="T19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5" h="120">
                  <a:moveTo>
                    <a:pt x="0" y="0"/>
                  </a:moveTo>
                  <a:lnTo>
                    <a:pt x="106" y="0"/>
                  </a:lnTo>
                  <a:lnTo>
                    <a:pt x="99" y="120"/>
                  </a:lnTo>
                  <a:lnTo>
                    <a:pt x="7" y="120"/>
                  </a:lnTo>
                  <a:lnTo>
                    <a:pt x="0" y="0"/>
                  </a:lnTo>
                  <a:close/>
                  <a:moveTo>
                    <a:pt x="687" y="120"/>
                  </a:moveTo>
                  <a:lnTo>
                    <a:pt x="778" y="120"/>
                  </a:lnTo>
                  <a:lnTo>
                    <a:pt x="785" y="0"/>
                  </a:lnTo>
                  <a:lnTo>
                    <a:pt x="679" y="0"/>
                  </a:lnTo>
                  <a:lnTo>
                    <a:pt x="687" y="120"/>
                  </a:lnTo>
                  <a:close/>
                </a:path>
              </a:pathLst>
            </a:custGeom>
            <a:solidFill>
              <a:srgbClr val="A5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  <a:latin typeface="CVS Health Sans"/>
              </a:endParaRPr>
            </a:p>
          </p:txBody>
        </p:sp>
        <p:sp>
          <p:nvSpPr>
            <p:cNvPr id="57" name="Freeform 118"/>
            <p:cNvSpPr>
              <a:spLocks/>
            </p:cNvSpPr>
            <p:nvPr/>
          </p:nvSpPr>
          <p:spPr bwMode="auto">
            <a:xfrm>
              <a:off x="3984" y="1059"/>
              <a:ext cx="127" cy="199"/>
            </a:xfrm>
            <a:custGeom>
              <a:avLst/>
              <a:gdLst>
                <a:gd name="T0" fmla="*/ 0 w 127"/>
                <a:gd name="T1" fmla="*/ 0 h 199"/>
                <a:gd name="T2" fmla="*/ 10 w 127"/>
                <a:gd name="T3" fmla="*/ 199 h 199"/>
                <a:gd name="T4" fmla="*/ 116 w 127"/>
                <a:gd name="T5" fmla="*/ 199 h 199"/>
                <a:gd name="T6" fmla="*/ 127 w 127"/>
                <a:gd name="T7" fmla="*/ 0 h 199"/>
                <a:gd name="T8" fmla="*/ 0 w 127"/>
                <a:gd name="T9" fmla="*/ 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99">
                  <a:moveTo>
                    <a:pt x="0" y="0"/>
                  </a:moveTo>
                  <a:lnTo>
                    <a:pt x="10" y="199"/>
                  </a:lnTo>
                  <a:lnTo>
                    <a:pt x="116" y="199"/>
                  </a:lnTo>
                  <a:lnTo>
                    <a:pt x="12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  <a:latin typeface="CVS Health Sans"/>
              </a:endParaRPr>
            </a:p>
          </p:txBody>
        </p:sp>
        <p:sp>
          <p:nvSpPr>
            <p:cNvPr id="58" name="Rectangle 119"/>
            <p:cNvSpPr>
              <a:spLocks noChangeArrowheads="1"/>
            </p:cNvSpPr>
            <p:nvPr/>
          </p:nvSpPr>
          <p:spPr bwMode="auto">
            <a:xfrm>
              <a:off x="3092" y="1807"/>
              <a:ext cx="773" cy="115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  <a:latin typeface="CVS Health Sans"/>
              </a:endParaRPr>
            </a:p>
          </p:txBody>
        </p:sp>
        <p:sp>
          <p:nvSpPr>
            <p:cNvPr id="59" name="Freeform 120"/>
            <p:cNvSpPr>
              <a:spLocks noEditPoints="1"/>
            </p:cNvSpPr>
            <p:nvPr/>
          </p:nvSpPr>
          <p:spPr bwMode="auto">
            <a:xfrm>
              <a:off x="3092" y="1966"/>
              <a:ext cx="501" cy="764"/>
            </a:xfrm>
            <a:custGeom>
              <a:avLst/>
              <a:gdLst>
                <a:gd name="T0" fmla="*/ 0 w 501"/>
                <a:gd name="T1" fmla="*/ 0 h 764"/>
                <a:gd name="T2" fmla="*/ 501 w 501"/>
                <a:gd name="T3" fmla="*/ 0 h 764"/>
                <a:gd name="T4" fmla="*/ 501 w 501"/>
                <a:gd name="T5" fmla="*/ 96 h 764"/>
                <a:gd name="T6" fmla="*/ 0 w 501"/>
                <a:gd name="T7" fmla="*/ 96 h 764"/>
                <a:gd name="T8" fmla="*/ 0 w 501"/>
                <a:gd name="T9" fmla="*/ 0 h 764"/>
                <a:gd name="T10" fmla="*/ 0 w 501"/>
                <a:gd name="T11" fmla="*/ 320 h 764"/>
                <a:gd name="T12" fmla="*/ 501 w 501"/>
                <a:gd name="T13" fmla="*/ 320 h 764"/>
                <a:gd name="T14" fmla="*/ 501 w 501"/>
                <a:gd name="T15" fmla="*/ 223 h 764"/>
                <a:gd name="T16" fmla="*/ 0 w 501"/>
                <a:gd name="T17" fmla="*/ 223 h 764"/>
                <a:gd name="T18" fmla="*/ 0 w 501"/>
                <a:gd name="T19" fmla="*/ 320 h 764"/>
                <a:gd name="T20" fmla="*/ 0 w 501"/>
                <a:gd name="T21" fmla="*/ 540 h 764"/>
                <a:gd name="T22" fmla="*/ 501 w 501"/>
                <a:gd name="T23" fmla="*/ 540 h 764"/>
                <a:gd name="T24" fmla="*/ 501 w 501"/>
                <a:gd name="T25" fmla="*/ 444 h 764"/>
                <a:gd name="T26" fmla="*/ 0 w 501"/>
                <a:gd name="T27" fmla="*/ 444 h 764"/>
                <a:gd name="T28" fmla="*/ 0 w 501"/>
                <a:gd name="T29" fmla="*/ 540 h 764"/>
                <a:gd name="T30" fmla="*/ 0 w 501"/>
                <a:gd name="T31" fmla="*/ 764 h 764"/>
                <a:gd name="T32" fmla="*/ 275 w 501"/>
                <a:gd name="T33" fmla="*/ 764 h 764"/>
                <a:gd name="T34" fmla="*/ 275 w 501"/>
                <a:gd name="T35" fmla="*/ 667 h 764"/>
                <a:gd name="T36" fmla="*/ 0 w 501"/>
                <a:gd name="T37" fmla="*/ 667 h 764"/>
                <a:gd name="T38" fmla="*/ 0 w 501"/>
                <a:gd name="T39" fmla="*/ 764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01" h="764">
                  <a:moveTo>
                    <a:pt x="0" y="0"/>
                  </a:moveTo>
                  <a:lnTo>
                    <a:pt x="501" y="0"/>
                  </a:lnTo>
                  <a:lnTo>
                    <a:pt x="501" y="96"/>
                  </a:lnTo>
                  <a:lnTo>
                    <a:pt x="0" y="96"/>
                  </a:lnTo>
                  <a:lnTo>
                    <a:pt x="0" y="0"/>
                  </a:lnTo>
                  <a:close/>
                  <a:moveTo>
                    <a:pt x="0" y="320"/>
                  </a:moveTo>
                  <a:lnTo>
                    <a:pt x="501" y="320"/>
                  </a:lnTo>
                  <a:lnTo>
                    <a:pt x="501" y="223"/>
                  </a:lnTo>
                  <a:lnTo>
                    <a:pt x="0" y="223"/>
                  </a:lnTo>
                  <a:lnTo>
                    <a:pt x="0" y="320"/>
                  </a:lnTo>
                  <a:close/>
                  <a:moveTo>
                    <a:pt x="0" y="540"/>
                  </a:moveTo>
                  <a:lnTo>
                    <a:pt x="501" y="540"/>
                  </a:lnTo>
                  <a:lnTo>
                    <a:pt x="501" y="444"/>
                  </a:lnTo>
                  <a:lnTo>
                    <a:pt x="0" y="444"/>
                  </a:lnTo>
                  <a:lnTo>
                    <a:pt x="0" y="540"/>
                  </a:lnTo>
                  <a:close/>
                  <a:moveTo>
                    <a:pt x="0" y="764"/>
                  </a:moveTo>
                  <a:lnTo>
                    <a:pt x="275" y="764"/>
                  </a:lnTo>
                  <a:lnTo>
                    <a:pt x="275" y="667"/>
                  </a:lnTo>
                  <a:lnTo>
                    <a:pt x="0" y="667"/>
                  </a:lnTo>
                  <a:lnTo>
                    <a:pt x="0" y="7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  <a:latin typeface="CVS Health Sans"/>
              </a:endParaRPr>
            </a:p>
          </p:txBody>
        </p:sp>
      </p:grpSp>
      <p:cxnSp>
        <p:nvCxnSpPr>
          <p:cNvPr id="61" name="Straight Connector 60"/>
          <p:cNvCxnSpPr/>
          <p:nvPr/>
        </p:nvCxnSpPr>
        <p:spPr bwMode="gray">
          <a:xfrm>
            <a:off x="7325375" y="5379896"/>
            <a:ext cx="4247151" cy="0"/>
          </a:xfrm>
          <a:prstGeom prst="line">
            <a:avLst/>
          </a:prstGeom>
          <a:ln w="12700" cmpd="sng">
            <a:solidFill>
              <a:schemeClr val="tx2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677DDEB7-6458-5541-A011-6807844163EE}"/>
              </a:ext>
            </a:extLst>
          </p:cNvPr>
          <p:cNvCxnSpPr/>
          <p:nvPr/>
        </p:nvCxnSpPr>
        <p:spPr>
          <a:xfrm>
            <a:off x="7176742" y="1277263"/>
            <a:ext cx="539945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/>
        </p:spPr>
      </p:cxnSp>
      <p:grpSp>
        <p:nvGrpSpPr>
          <p:cNvPr id="63" name="Group 62"/>
          <p:cNvGrpSpPr>
            <a:grpSpLocks noChangeAspect="1"/>
          </p:cNvGrpSpPr>
          <p:nvPr/>
        </p:nvGrpSpPr>
        <p:grpSpPr bwMode="auto">
          <a:xfrm>
            <a:off x="10343967" y="6383972"/>
            <a:ext cx="1276535" cy="143828"/>
            <a:chOff x="-8" y="1835"/>
            <a:chExt cx="5769" cy="650"/>
          </a:xfrm>
          <a:solidFill>
            <a:schemeClr val="tx2"/>
          </a:solidFill>
        </p:grpSpPr>
        <p:sp>
          <p:nvSpPr>
            <p:cNvPr id="64" name="Freeform 5"/>
            <p:cNvSpPr>
              <a:spLocks noEditPoints="1"/>
            </p:cNvSpPr>
            <p:nvPr/>
          </p:nvSpPr>
          <p:spPr bwMode="auto">
            <a:xfrm>
              <a:off x="-8" y="1835"/>
              <a:ext cx="5595" cy="650"/>
            </a:xfrm>
            <a:custGeom>
              <a:avLst/>
              <a:gdLst>
                <a:gd name="T0" fmla="*/ 2336 w 5575"/>
                <a:gd name="T1" fmla="*/ 454 h 644"/>
                <a:gd name="T2" fmla="*/ 1995 w 5575"/>
                <a:gd name="T3" fmla="*/ 195 h 644"/>
                <a:gd name="T4" fmla="*/ 2325 w 5575"/>
                <a:gd name="T5" fmla="*/ 192 h 644"/>
                <a:gd name="T6" fmla="*/ 2274 w 5575"/>
                <a:gd name="T7" fmla="*/ 234 h 644"/>
                <a:gd name="T8" fmla="*/ 2255 w 5575"/>
                <a:gd name="T9" fmla="*/ 644 h 644"/>
                <a:gd name="T10" fmla="*/ 1456 w 5575"/>
                <a:gd name="T11" fmla="*/ 390 h 644"/>
                <a:gd name="T12" fmla="*/ 1160 w 5575"/>
                <a:gd name="T13" fmla="*/ 0 h 644"/>
                <a:gd name="T14" fmla="*/ 1163 w 5575"/>
                <a:gd name="T15" fmla="*/ 153 h 644"/>
                <a:gd name="T16" fmla="*/ 1271 w 5575"/>
                <a:gd name="T17" fmla="*/ 390 h 644"/>
                <a:gd name="T18" fmla="*/ 1613 w 5575"/>
                <a:gd name="T19" fmla="*/ 18 h 644"/>
                <a:gd name="T20" fmla="*/ 2017 w 5575"/>
                <a:gd name="T21" fmla="*/ 18 h 644"/>
                <a:gd name="T22" fmla="*/ 1414 w 5575"/>
                <a:gd name="T23" fmla="*/ 18 h 644"/>
                <a:gd name="T24" fmla="*/ 35 w 5575"/>
                <a:gd name="T25" fmla="*/ 155 h 644"/>
                <a:gd name="T26" fmla="*/ 756 w 5575"/>
                <a:gd name="T27" fmla="*/ 283 h 644"/>
                <a:gd name="T28" fmla="*/ 564 w 5575"/>
                <a:gd name="T29" fmla="*/ 1 h 644"/>
                <a:gd name="T30" fmla="*/ 290 w 5575"/>
                <a:gd name="T31" fmla="*/ 28 h 644"/>
                <a:gd name="T32" fmla="*/ 2841 w 5575"/>
                <a:gd name="T33" fmla="*/ 247 h 644"/>
                <a:gd name="T34" fmla="*/ 2843 w 5575"/>
                <a:gd name="T35" fmla="*/ 313 h 644"/>
                <a:gd name="T36" fmla="*/ 2927 w 5575"/>
                <a:gd name="T37" fmla="*/ 495 h 644"/>
                <a:gd name="T38" fmla="*/ 2660 w 5575"/>
                <a:gd name="T39" fmla="*/ 441 h 644"/>
                <a:gd name="T40" fmla="*/ 3036 w 5575"/>
                <a:gd name="T41" fmla="*/ 524 h 644"/>
                <a:gd name="T42" fmla="*/ 3204 w 5575"/>
                <a:gd name="T43" fmla="*/ 309 h 644"/>
                <a:gd name="T44" fmla="*/ 3203 w 5575"/>
                <a:gd name="T45" fmla="*/ 249 h 644"/>
                <a:gd name="T46" fmla="*/ 3385 w 5575"/>
                <a:gd name="T47" fmla="*/ 569 h 644"/>
                <a:gd name="T48" fmla="*/ 3350 w 5575"/>
                <a:gd name="T49" fmla="*/ 629 h 644"/>
                <a:gd name="T50" fmla="*/ 3275 w 5575"/>
                <a:gd name="T51" fmla="*/ 492 h 644"/>
                <a:gd name="T52" fmla="*/ 3118 w 5575"/>
                <a:gd name="T53" fmla="*/ 522 h 644"/>
                <a:gd name="T54" fmla="*/ 3511 w 5575"/>
                <a:gd name="T55" fmla="*/ 317 h 644"/>
                <a:gd name="T56" fmla="*/ 3633 w 5575"/>
                <a:gd name="T57" fmla="*/ 257 h 644"/>
                <a:gd name="T58" fmla="*/ 3612 w 5575"/>
                <a:gd name="T59" fmla="*/ 328 h 644"/>
                <a:gd name="T60" fmla="*/ 3432 w 5575"/>
                <a:gd name="T61" fmla="*/ 624 h 644"/>
                <a:gd name="T62" fmla="*/ 3511 w 5575"/>
                <a:gd name="T63" fmla="*/ 317 h 644"/>
                <a:gd name="T64" fmla="*/ 3993 w 5575"/>
                <a:gd name="T65" fmla="*/ 462 h 644"/>
                <a:gd name="T66" fmla="*/ 3906 w 5575"/>
                <a:gd name="T67" fmla="*/ 520 h 644"/>
                <a:gd name="T68" fmla="*/ 3639 w 5575"/>
                <a:gd name="T69" fmla="*/ 441 h 644"/>
                <a:gd name="T70" fmla="*/ 3818 w 5575"/>
                <a:gd name="T71" fmla="*/ 310 h 644"/>
                <a:gd name="T72" fmla="*/ 4125 w 5575"/>
                <a:gd name="T73" fmla="*/ 257 h 644"/>
                <a:gd name="T74" fmla="*/ 4234 w 5575"/>
                <a:gd name="T75" fmla="*/ 247 h 644"/>
                <a:gd name="T76" fmla="*/ 4446 w 5575"/>
                <a:gd name="T77" fmla="*/ 247 h 644"/>
                <a:gd name="T78" fmla="*/ 4482 w 5575"/>
                <a:gd name="T79" fmla="*/ 624 h 644"/>
                <a:gd name="T80" fmla="*/ 4345 w 5575"/>
                <a:gd name="T81" fmla="*/ 404 h 644"/>
                <a:gd name="T82" fmla="*/ 4264 w 5575"/>
                <a:gd name="T83" fmla="*/ 384 h 644"/>
                <a:gd name="T84" fmla="*/ 4127 w 5575"/>
                <a:gd name="T85" fmla="*/ 624 h 644"/>
                <a:gd name="T86" fmla="*/ 4851 w 5575"/>
                <a:gd name="T87" fmla="*/ 577 h 644"/>
                <a:gd name="T88" fmla="*/ 4764 w 5575"/>
                <a:gd name="T89" fmla="*/ 406 h 644"/>
                <a:gd name="T90" fmla="*/ 4706 w 5575"/>
                <a:gd name="T91" fmla="*/ 371 h 644"/>
                <a:gd name="T92" fmla="*/ 4931 w 5575"/>
                <a:gd name="T93" fmla="*/ 376 h 644"/>
                <a:gd name="T94" fmla="*/ 4964 w 5575"/>
                <a:gd name="T95" fmla="*/ 569 h 644"/>
                <a:gd name="T96" fmla="*/ 4852 w 5575"/>
                <a:gd name="T97" fmla="*/ 577 h 644"/>
                <a:gd name="T98" fmla="*/ 4852 w 5575"/>
                <a:gd name="T99" fmla="*/ 434 h 644"/>
                <a:gd name="T100" fmla="*/ 4757 w 5575"/>
                <a:gd name="T101" fmla="*/ 574 h 644"/>
                <a:gd name="T102" fmla="*/ 5090 w 5575"/>
                <a:gd name="T103" fmla="*/ 317 h 644"/>
                <a:gd name="T104" fmla="*/ 5211 w 5575"/>
                <a:gd name="T105" fmla="*/ 330 h 644"/>
                <a:gd name="T106" fmla="*/ 5090 w 5575"/>
                <a:gd name="T107" fmla="*/ 436 h 644"/>
                <a:gd name="T108" fmla="*/ 5009 w 5575"/>
                <a:gd name="T109" fmla="*/ 257 h 644"/>
                <a:gd name="T110" fmla="*/ 5379 w 5575"/>
                <a:gd name="T111" fmla="*/ 443 h 644"/>
                <a:gd name="T112" fmla="*/ 5250 w 5575"/>
                <a:gd name="T113" fmla="*/ 624 h 644"/>
                <a:gd name="T114" fmla="*/ 5331 w 5575"/>
                <a:gd name="T115" fmla="*/ 404 h 644"/>
                <a:gd name="T116" fmla="*/ 5435 w 5575"/>
                <a:gd name="T117" fmla="*/ 393 h 644"/>
                <a:gd name="T118" fmla="*/ 5379 w 5575"/>
                <a:gd name="T119" fmla="*/ 443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575" h="644">
                  <a:moveTo>
                    <a:pt x="2173" y="436"/>
                  </a:moveTo>
                  <a:cubicBezTo>
                    <a:pt x="2183" y="482"/>
                    <a:pt x="2209" y="498"/>
                    <a:pt x="2263" y="498"/>
                  </a:cubicBezTo>
                  <a:cubicBezTo>
                    <a:pt x="2310" y="498"/>
                    <a:pt x="2336" y="481"/>
                    <a:pt x="2336" y="454"/>
                  </a:cubicBezTo>
                  <a:cubicBezTo>
                    <a:pt x="2336" y="416"/>
                    <a:pt x="2301" y="413"/>
                    <a:pt x="2229" y="394"/>
                  </a:cubicBezTo>
                  <a:cubicBezTo>
                    <a:pt x="2144" y="372"/>
                    <a:pt x="2090" y="353"/>
                    <a:pt x="2065" y="335"/>
                  </a:cubicBezTo>
                  <a:cubicBezTo>
                    <a:pt x="2017" y="302"/>
                    <a:pt x="1995" y="255"/>
                    <a:pt x="1995" y="195"/>
                  </a:cubicBezTo>
                  <a:cubicBezTo>
                    <a:pt x="1995" y="77"/>
                    <a:pt x="2087" y="0"/>
                    <a:pt x="2249" y="0"/>
                  </a:cubicBezTo>
                  <a:cubicBezTo>
                    <a:pt x="2406" y="0"/>
                    <a:pt x="2499" y="70"/>
                    <a:pt x="2509" y="192"/>
                  </a:cubicBezTo>
                  <a:cubicBezTo>
                    <a:pt x="2325" y="192"/>
                    <a:pt x="2325" y="192"/>
                    <a:pt x="2325" y="192"/>
                  </a:cubicBezTo>
                  <a:cubicBezTo>
                    <a:pt x="2318" y="156"/>
                    <a:pt x="2293" y="139"/>
                    <a:pt x="2246" y="139"/>
                  </a:cubicBezTo>
                  <a:cubicBezTo>
                    <a:pt x="2204" y="139"/>
                    <a:pt x="2184" y="152"/>
                    <a:pt x="2184" y="180"/>
                  </a:cubicBezTo>
                  <a:cubicBezTo>
                    <a:pt x="2184" y="213"/>
                    <a:pt x="2216" y="218"/>
                    <a:pt x="2274" y="234"/>
                  </a:cubicBezTo>
                  <a:cubicBezTo>
                    <a:pt x="2350" y="253"/>
                    <a:pt x="2410" y="266"/>
                    <a:pt x="2448" y="292"/>
                  </a:cubicBezTo>
                  <a:cubicBezTo>
                    <a:pt x="2502" y="327"/>
                    <a:pt x="2526" y="371"/>
                    <a:pt x="2526" y="434"/>
                  </a:cubicBezTo>
                  <a:cubicBezTo>
                    <a:pt x="2526" y="566"/>
                    <a:pt x="2431" y="644"/>
                    <a:pt x="2255" y="644"/>
                  </a:cubicBezTo>
                  <a:cubicBezTo>
                    <a:pt x="2091" y="644"/>
                    <a:pt x="1995" y="566"/>
                    <a:pt x="1983" y="436"/>
                  </a:cubicBezTo>
                  <a:lnTo>
                    <a:pt x="2173" y="436"/>
                  </a:lnTo>
                  <a:close/>
                  <a:moveTo>
                    <a:pt x="1456" y="390"/>
                  </a:moveTo>
                  <a:cubicBezTo>
                    <a:pt x="1445" y="550"/>
                    <a:pt x="1339" y="644"/>
                    <a:pt x="1164" y="644"/>
                  </a:cubicBezTo>
                  <a:cubicBezTo>
                    <a:pt x="970" y="644"/>
                    <a:pt x="851" y="520"/>
                    <a:pt x="851" y="322"/>
                  </a:cubicBezTo>
                  <a:cubicBezTo>
                    <a:pt x="851" y="123"/>
                    <a:pt x="971" y="0"/>
                    <a:pt x="1160" y="0"/>
                  </a:cubicBezTo>
                  <a:cubicBezTo>
                    <a:pt x="1337" y="0"/>
                    <a:pt x="1441" y="90"/>
                    <a:pt x="1452" y="248"/>
                  </a:cubicBezTo>
                  <a:cubicBezTo>
                    <a:pt x="1266" y="248"/>
                    <a:pt x="1266" y="248"/>
                    <a:pt x="1266" y="248"/>
                  </a:cubicBezTo>
                  <a:cubicBezTo>
                    <a:pt x="1260" y="186"/>
                    <a:pt x="1225" y="153"/>
                    <a:pt x="1163" y="153"/>
                  </a:cubicBezTo>
                  <a:cubicBezTo>
                    <a:pt x="1086" y="153"/>
                    <a:pt x="1048" y="209"/>
                    <a:pt x="1048" y="322"/>
                  </a:cubicBezTo>
                  <a:cubicBezTo>
                    <a:pt x="1048" y="433"/>
                    <a:pt x="1090" y="491"/>
                    <a:pt x="1169" y="491"/>
                  </a:cubicBezTo>
                  <a:cubicBezTo>
                    <a:pt x="1228" y="491"/>
                    <a:pt x="1265" y="455"/>
                    <a:pt x="1271" y="390"/>
                  </a:cubicBezTo>
                  <a:lnTo>
                    <a:pt x="1456" y="390"/>
                  </a:lnTo>
                  <a:close/>
                  <a:moveTo>
                    <a:pt x="1414" y="18"/>
                  </a:moveTo>
                  <a:cubicBezTo>
                    <a:pt x="1613" y="18"/>
                    <a:pt x="1613" y="18"/>
                    <a:pt x="1613" y="18"/>
                  </a:cubicBezTo>
                  <a:cubicBezTo>
                    <a:pt x="1716" y="411"/>
                    <a:pt x="1716" y="411"/>
                    <a:pt x="1716" y="411"/>
                  </a:cubicBezTo>
                  <a:cubicBezTo>
                    <a:pt x="1826" y="18"/>
                    <a:pt x="1826" y="18"/>
                    <a:pt x="1826" y="18"/>
                  </a:cubicBezTo>
                  <a:cubicBezTo>
                    <a:pt x="2017" y="18"/>
                    <a:pt x="2017" y="18"/>
                    <a:pt x="2017" y="18"/>
                  </a:cubicBezTo>
                  <a:cubicBezTo>
                    <a:pt x="1813" y="626"/>
                    <a:pt x="1813" y="626"/>
                    <a:pt x="1813" y="626"/>
                  </a:cubicBezTo>
                  <a:cubicBezTo>
                    <a:pt x="1618" y="626"/>
                    <a:pt x="1618" y="626"/>
                    <a:pt x="1618" y="626"/>
                  </a:cubicBezTo>
                  <a:lnTo>
                    <a:pt x="1414" y="18"/>
                  </a:lnTo>
                  <a:close/>
                  <a:moveTo>
                    <a:pt x="226" y="1"/>
                  </a:moveTo>
                  <a:cubicBezTo>
                    <a:pt x="203" y="1"/>
                    <a:pt x="180" y="10"/>
                    <a:pt x="162" y="28"/>
                  </a:cubicBezTo>
                  <a:cubicBezTo>
                    <a:pt x="35" y="155"/>
                    <a:pt x="35" y="155"/>
                    <a:pt x="35" y="155"/>
                  </a:cubicBezTo>
                  <a:cubicBezTo>
                    <a:pt x="0" y="191"/>
                    <a:pt x="0" y="248"/>
                    <a:pt x="35" y="283"/>
                  </a:cubicBezTo>
                  <a:cubicBezTo>
                    <a:pt x="395" y="644"/>
                    <a:pt x="395" y="644"/>
                    <a:pt x="395" y="644"/>
                  </a:cubicBezTo>
                  <a:cubicBezTo>
                    <a:pt x="756" y="283"/>
                    <a:pt x="756" y="283"/>
                    <a:pt x="756" y="283"/>
                  </a:cubicBezTo>
                  <a:cubicBezTo>
                    <a:pt x="791" y="248"/>
                    <a:pt x="791" y="191"/>
                    <a:pt x="756" y="155"/>
                  </a:cubicBezTo>
                  <a:cubicBezTo>
                    <a:pt x="628" y="28"/>
                    <a:pt x="628" y="28"/>
                    <a:pt x="628" y="28"/>
                  </a:cubicBezTo>
                  <a:cubicBezTo>
                    <a:pt x="610" y="10"/>
                    <a:pt x="587" y="1"/>
                    <a:pt x="564" y="1"/>
                  </a:cubicBezTo>
                  <a:cubicBezTo>
                    <a:pt x="541" y="1"/>
                    <a:pt x="518" y="10"/>
                    <a:pt x="500" y="28"/>
                  </a:cubicBezTo>
                  <a:cubicBezTo>
                    <a:pt x="395" y="133"/>
                    <a:pt x="395" y="133"/>
                    <a:pt x="395" y="133"/>
                  </a:cubicBezTo>
                  <a:cubicBezTo>
                    <a:pt x="290" y="28"/>
                    <a:pt x="290" y="28"/>
                    <a:pt x="290" y="28"/>
                  </a:cubicBezTo>
                  <a:cubicBezTo>
                    <a:pt x="273" y="10"/>
                    <a:pt x="249" y="1"/>
                    <a:pt x="226" y="1"/>
                  </a:cubicBezTo>
                  <a:close/>
                  <a:moveTo>
                    <a:pt x="2660" y="441"/>
                  </a:moveTo>
                  <a:cubicBezTo>
                    <a:pt x="2660" y="332"/>
                    <a:pt x="2730" y="247"/>
                    <a:pt x="2841" y="247"/>
                  </a:cubicBezTo>
                  <a:cubicBezTo>
                    <a:pt x="2933" y="247"/>
                    <a:pt x="2991" y="300"/>
                    <a:pt x="3003" y="379"/>
                  </a:cubicBezTo>
                  <a:cubicBezTo>
                    <a:pt x="2923" y="379"/>
                    <a:pt x="2923" y="379"/>
                    <a:pt x="2923" y="379"/>
                  </a:cubicBezTo>
                  <a:cubicBezTo>
                    <a:pt x="2916" y="339"/>
                    <a:pt x="2887" y="313"/>
                    <a:pt x="2843" y="313"/>
                  </a:cubicBezTo>
                  <a:cubicBezTo>
                    <a:pt x="2776" y="313"/>
                    <a:pt x="2742" y="366"/>
                    <a:pt x="2742" y="441"/>
                  </a:cubicBezTo>
                  <a:cubicBezTo>
                    <a:pt x="2742" y="515"/>
                    <a:pt x="2776" y="569"/>
                    <a:pt x="2843" y="569"/>
                  </a:cubicBezTo>
                  <a:cubicBezTo>
                    <a:pt x="2891" y="569"/>
                    <a:pt x="2921" y="543"/>
                    <a:pt x="2927" y="495"/>
                  </a:cubicBezTo>
                  <a:cubicBezTo>
                    <a:pt x="3006" y="495"/>
                    <a:pt x="3006" y="495"/>
                    <a:pt x="3006" y="495"/>
                  </a:cubicBezTo>
                  <a:cubicBezTo>
                    <a:pt x="2999" y="577"/>
                    <a:pt x="2939" y="635"/>
                    <a:pt x="2844" y="635"/>
                  </a:cubicBezTo>
                  <a:cubicBezTo>
                    <a:pt x="2731" y="635"/>
                    <a:pt x="2660" y="549"/>
                    <a:pt x="2660" y="441"/>
                  </a:cubicBezTo>
                  <a:close/>
                  <a:moveTo>
                    <a:pt x="3274" y="577"/>
                  </a:moveTo>
                  <a:cubicBezTo>
                    <a:pt x="3253" y="606"/>
                    <a:pt x="3221" y="632"/>
                    <a:pt x="3160" y="632"/>
                  </a:cubicBezTo>
                  <a:cubicBezTo>
                    <a:pt x="3088" y="632"/>
                    <a:pt x="3036" y="596"/>
                    <a:pt x="3036" y="524"/>
                  </a:cubicBezTo>
                  <a:cubicBezTo>
                    <a:pt x="3036" y="441"/>
                    <a:pt x="3103" y="418"/>
                    <a:pt x="3187" y="406"/>
                  </a:cubicBezTo>
                  <a:cubicBezTo>
                    <a:pt x="3243" y="397"/>
                    <a:pt x="3273" y="392"/>
                    <a:pt x="3273" y="359"/>
                  </a:cubicBezTo>
                  <a:cubicBezTo>
                    <a:pt x="3273" y="328"/>
                    <a:pt x="3248" y="309"/>
                    <a:pt x="3204" y="309"/>
                  </a:cubicBezTo>
                  <a:cubicBezTo>
                    <a:pt x="3155" y="309"/>
                    <a:pt x="3131" y="328"/>
                    <a:pt x="3129" y="371"/>
                  </a:cubicBezTo>
                  <a:cubicBezTo>
                    <a:pt x="3053" y="371"/>
                    <a:pt x="3053" y="371"/>
                    <a:pt x="3053" y="371"/>
                  </a:cubicBezTo>
                  <a:cubicBezTo>
                    <a:pt x="3055" y="304"/>
                    <a:pt x="3101" y="249"/>
                    <a:pt x="3203" y="249"/>
                  </a:cubicBezTo>
                  <a:cubicBezTo>
                    <a:pt x="3303" y="249"/>
                    <a:pt x="3353" y="289"/>
                    <a:pt x="3353" y="376"/>
                  </a:cubicBezTo>
                  <a:cubicBezTo>
                    <a:pt x="3353" y="537"/>
                    <a:pt x="3353" y="537"/>
                    <a:pt x="3353" y="537"/>
                  </a:cubicBezTo>
                  <a:cubicBezTo>
                    <a:pt x="3353" y="563"/>
                    <a:pt x="3359" y="574"/>
                    <a:pt x="3385" y="569"/>
                  </a:cubicBezTo>
                  <a:cubicBezTo>
                    <a:pt x="3387" y="569"/>
                    <a:pt x="3387" y="569"/>
                    <a:pt x="3387" y="569"/>
                  </a:cubicBezTo>
                  <a:cubicBezTo>
                    <a:pt x="3387" y="622"/>
                    <a:pt x="3387" y="622"/>
                    <a:pt x="3387" y="622"/>
                  </a:cubicBezTo>
                  <a:cubicBezTo>
                    <a:pt x="3379" y="626"/>
                    <a:pt x="3368" y="629"/>
                    <a:pt x="3350" y="629"/>
                  </a:cubicBezTo>
                  <a:cubicBezTo>
                    <a:pt x="3305" y="629"/>
                    <a:pt x="3281" y="614"/>
                    <a:pt x="3275" y="577"/>
                  </a:cubicBezTo>
                  <a:lnTo>
                    <a:pt x="3274" y="577"/>
                  </a:lnTo>
                  <a:close/>
                  <a:moveTo>
                    <a:pt x="3275" y="492"/>
                  </a:moveTo>
                  <a:cubicBezTo>
                    <a:pt x="3275" y="434"/>
                    <a:pt x="3275" y="434"/>
                    <a:pt x="3275" y="434"/>
                  </a:cubicBezTo>
                  <a:cubicBezTo>
                    <a:pt x="3257" y="445"/>
                    <a:pt x="3229" y="452"/>
                    <a:pt x="3203" y="458"/>
                  </a:cubicBezTo>
                  <a:cubicBezTo>
                    <a:pt x="3150" y="469"/>
                    <a:pt x="3118" y="479"/>
                    <a:pt x="3118" y="522"/>
                  </a:cubicBezTo>
                  <a:cubicBezTo>
                    <a:pt x="3118" y="562"/>
                    <a:pt x="3146" y="574"/>
                    <a:pt x="3180" y="574"/>
                  </a:cubicBezTo>
                  <a:cubicBezTo>
                    <a:pt x="3243" y="574"/>
                    <a:pt x="3275" y="531"/>
                    <a:pt x="3275" y="492"/>
                  </a:cubicBezTo>
                  <a:close/>
                  <a:moveTo>
                    <a:pt x="3511" y="317"/>
                  </a:moveTo>
                  <a:cubicBezTo>
                    <a:pt x="3513" y="317"/>
                    <a:pt x="3513" y="317"/>
                    <a:pt x="3513" y="317"/>
                  </a:cubicBezTo>
                  <a:cubicBezTo>
                    <a:pt x="3535" y="278"/>
                    <a:pt x="3565" y="254"/>
                    <a:pt x="3611" y="254"/>
                  </a:cubicBezTo>
                  <a:cubicBezTo>
                    <a:pt x="3621" y="254"/>
                    <a:pt x="3628" y="254"/>
                    <a:pt x="3633" y="257"/>
                  </a:cubicBezTo>
                  <a:cubicBezTo>
                    <a:pt x="3633" y="330"/>
                    <a:pt x="3633" y="330"/>
                    <a:pt x="3633" y="330"/>
                  </a:cubicBezTo>
                  <a:cubicBezTo>
                    <a:pt x="3631" y="330"/>
                    <a:pt x="3631" y="330"/>
                    <a:pt x="3631" y="330"/>
                  </a:cubicBezTo>
                  <a:cubicBezTo>
                    <a:pt x="3626" y="329"/>
                    <a:pt x="3620" y="328"/>
                    <a:pt x="3612" y="328"/>
                  </a:cubicBezTo>
                  <a:cubicBezTo>
                    <a:pt x="3556" y="328"/>
                    <a:pt x="3513" y="366"/>
                    <a:pt x="3513" y="436"/>
                  </a:cubicBezTo>
                  <a:cubicBezTo>
                    <a:pt x="3513" y="624"/>
                    <a:pt x="3513" y="624"/>
                    <a:pt x="3513" y="624"/>
                  </a:cubicBezTo>
                  <a:cubicBezTo>
                    <a:pt x="3432" y="624"/>
                    <a:pt x="3432" y="624"/>
                    <a:pt x="3432" y="624"/>
                  </a:cubicBezTo>
                  <a:cubicBezTo>
                    <a:pt x="3432" y="257"/>
                    <a:pt x="3432" y="257"/>
                    <a:pt x="3432" y="257"/>
                  </a:cubicBezTo>
                  <a:cubicBezTo>
                    <a:pt x="3511" y="257"/>
                    <a:pt x="3511" y="257"/>
                    <a:pt x="3511" y="257"/>
                  </a:cubicBezTo>
                  <a:lnTo>
                    <a:pt x="3511" y="317"/>
                  </a:lnTo>
                  <a:close/>
                  <a:moveTo>
                    <a:pt x="3639" y="441"/>
                  </a:moveTo>
                  <a:cubicBezTo>
                    <a:pt x="3639" y="332"/>
                    <a:pt x="3711" y="247"/>
                    <a:pt x="3818" y="247"/>
                  </a:cubicBezTo>
                  <a:cubicBezTo>
                    <a:pt x="3932" y="247"/>
                    <a:pt x="3993" y="335"/>
                    <a:pt x="3993" y="462"/>
                  </a:cubicBezTo>
                  <a:cubicBezTo>
                    <a:pt x="3720" y="462"/>
                    <a:pt x="3720" y="462"/>
                    <a:pt x="3720" y="462"/>
                  </a:cubicBezTo>
                  <a:cubicBezTo>
                    <a:pt x="3726" y="527"/>
                    <a:pt x="3761" y="571"/>
                    <a:pt x="3824" y="571"/>
                  </a:cubicBezTo>
                  <a:cubicBezTo>
                    <a:pt x="3866" y="571"/>
                    <a:pt x="3893" y="552"/>
                    <a:pt x="3906" y="520"/>
                  </a:cubicBezTo>
                  <a:cubicBezTo>
                    <a:pt x="3986" y="520"/>
                    <a:pt x="3986" y="520"/>
                    <a:pt x="3986" y="520"/>
                  </a:cubicBezTo>
                  <a:cubicBezTo>
                    <a:pt x="3971" y="586"/>
                    <a:pt x="3913" y="635"/>
                    <a:pt x="3824" y="635"/>
                  </a:cubicBezTo>
                  <a:cubicBezTo>
                    <a:pt x="3706" y="635"/>
                    <a:pt x="3639" y="549"/>
                    <a:pt x="3639" y="441"/>
                  </a:cubicBezTo>
                  <a:close/>
                  <a:moveTo>
                    <a:pt x="3721" y="405"/>
                  </a:moveTo>
                  <a:cubicBezTo>
                    <a:pt x="3908" y="405"/>
                    <a:pt x="3908" y="405"/>
                    <a:pt x="3908" y="405"/>
                  </a:cubicBezTo>
                  <a:cubicBezTo>
                    <a:pt x="3906" y="347"/>
                    <a:pt x="3871" y="310"/>
                    <a:pt x="3818" y="310"/>
                  </a:cubicBezTo>
                  <a:cubicBezTo>
                    <a:pt x="3760" y="310"/>
                    <a:pt x="3730" y="349"/>
                    <a:pt x="3721" y="405"/>
                  </a:cubicBezTo>
                  <a:close/>
                  <a:moveTo>
                    <a:pt x="4046" y="257"/>
                  </a:moveTo>
                  <a:cubicBezTo>
                    <a:pt x="4125" y="257"/>
                    <a:pt x="4125" y="257"/>
                    <a:pt x="4125" y="257"/>
                  </a:cubicBezTo>
                  <a:cubicBezTo>
                    <a:pt x="4125" y="307"/>
                    <a:pt x="4125" y="307"/>
                    <a:pt x="4125" y="307"/>
                  </a:cubicBezTo>
                  <a:cubicBezTo>
                    <a:pt x="4127" y="307"/>
                    <a:pt x="4127" y="307"/>
                    <a:pt x="4127" y="307"/>
                  </a:cubicBezTo>
                  <a:cubicBezTo>
                    <a:pt x="4148" y="273"/>
                    <a:pt x="4185" y="247"/>
                    <a:pt x="4234" y="247"/>
                  </a:cubicBezTo>
                  <a:cubicBezTo>
                    <a:pt x="4280" y="247"/>
                    <a:pt x="4316" y="272"/>
                    <a:pt x="4333" y="312"/>
                  </a:cubicBezTo>
                  <a:cubicBezTo>
                    <a:pt x="4335" y="312"/>
                    <a:pt x="4335" y="312"/>
                    <a:pt x="4335" y="312"/>
                  </a:cubicBezTo>
                  <a:cubicBezTo>
                    <a:pt x="4359" y="272"/>
                    <a:pt x="4400" y="247"/>
                    <a:pt x="4446" y="247"/>
                  </a:cubicBezTo>
                  <a:cubicBezTo>
                    <a:pt x="4518" y="247"/>
                    <a:pt x="4563" y="294"/>
                    <a:pt x="4563" y="373"/>
                  </a:cubicBezTo>
                  <a:cubicBezTo>
                    <a:pt x="4563" y="624"/>
                    <a:pt x="4563" y="624"/>
                    <a:pt x="4563" y="624"/>
                  </a:cubicBezTo>
                  <a:cubicBezTo>
                    <a:pt x="4482" y="624"/>
                    <a:pt x="4482" y="624"/>
                    <a:pt x="4482" y="624"/>
                  </a:cubicBezTo>
                  <a:cubicBezTo>
                    <a:pt x="4482" y="384"/>
                    <a:pt x="4482" y="384"/>
                    <a:pt x="4482" y="384"/>
                  </a:cubicBezTo>
                  <a:cubicBezTo>
                    <a:pt x="4482" y="340"/>
                    <a:pt x="4457" y="317"/>
                    <a:pt x="4421" y="317"/>
                  </a:cubicBezTo>
                  <a:cubicBezTo>
                    <a:pt x="4378" y="317"/>
                    <a:pt x="4345" y="352"/>
                    <a:pt x="4345" y="404"/>
                  </a:cubicBezTo>
                  <a:cubicBezTo>
                    <a:pt x="4345" y="624"/>
                    <a:pt x="4345" y="624"/>
                    <a:pt x="4345" y="624"/>
                  </a:cubicBezTo>
                  <a:cubicBezTo>
                    <a:pt x="4264" y="624"/>
                    <a:pt x="4264" y="624"/>
                    <a:pt x="4264" y="624"/>
                  </a:cubicBezTo>
                  <a:cubicBezTo>
                    <a:pt x="4264" y="384"/>
                    <a:pt x="4264" y="384"/>
                    <a:pt x="4264" y="384"/>
                  </a:cubicBezTo>
                  <a:cubicBezTo>
                    <a:pt x="4264" y="340"/>
                    <a:pt x="4241" y="317"/>
                    <a:pt x="4205" y="317"/>
                  </a:cubicBezTo>
                  <a:cubicBezTo>
                    <a:pt x="4163" y="317"/>
                    <a:pt x="4127" y="352"/>
                    <a:pt x="4127" y="404"/>
                  </a:cubicBezTo>
                  <a:cubicBezTo>
                    <a:pt x="4127" y="624"/>
                    <a:pt x="4127" y="624"/>
                    <a:pt x="4127" y="624"/>
                  </a:cubicBezTo>
                  <a:cubicBezTo>
                    <a:pt x="4046" y="624"/>
                    <a:pt x="4046" y="624"/>
                    <a:pt x="4046" y="624"/>
                  </a:cubicBezTo>
                  <a:lnTo>
                    <a:pt x="4046" y="257"/>
                  </a:lnTo>
                  <a:close/>
                  <a:moveTo>
                    <a:pt x="4851" y="577"/>
                  </a:moveTo>
                  <a:cubicBezTo>
                    <a:pt x="4831" y="606"/>
                    <a:pt x="4798" y="632"/>
                    <a:pt x="4737" y="632"/>
                  </a:cubicBezTo>
                  <a:cubicBezTo>
                    <a:pt x="4666" y="632"/>
                    <a:pt x="4613" y="596"/>
                    <a:pt x="4613" y="524"/>
                  </a:cubicBezTo>
                  <a:cubicBezTo>
                    <a:pt x="4613" y="441"/>
                    <a:pt x="4680" y="418"/>
                    <a:pt x="4764" y="406"/>
                  </a:cubicBezTo>
                  <a:cubicBezTo>
                    <a:pt x="4820" y="397"/>
                    <a:pt x="4851" y="392"/>
                    <a:pt x="4851" y="359"/>
                  </a:cubicBezTo>
                  <a:cubicBezTo>
                    <a:pt x="4851" y="328"/>
                    <a:pt x="4826" y="309"/>
                    <a:pt x="4781" y="309"/>
                  </a:cubicBezTo>
                  <a:cubicBezTo>
                    <a:pt x="4732" y="309"/>
                    <a:pt x="4708" y="328"/>
                    <a:pt x="4706" y="371"/>
                  </a:cubicBezTo>
                  <a:cubicBezTo>
                    <a:pt x="4630" y="371"/>
                    <a:pt x="4630" y="371"/>
                    <a:pt x="4630" y="371"/>
                  </a:cubicBezTo>
                  <a:cubicBezTo>
                    <a:pt x="4632" y="304"/>
                    <a:pt x="4678" y="249"/>
                    <a:pt x="4781" y="249"/>
                  </a:cubicBezTo>
                  <a:cubicBezTo>
                    <a:pt x="4880" y="249"/>
                    <a:pt x="4931" y="289"/>
                    <a:pt x="4931" y="376"/>
                  </a:cubicBezTo>
                  <a:cubicBezTo>
                    <a:pt x="4931" y="537"/>
                    <a:pt x="4931" y="537"/>
                    <a:pt x="4931" y="537"/>
                  </a:cubicBezTo>
                  <a:cubicBezTo>
                    <a:pt x="4931" y="563"/>
                    <a:pt x="4936" y="574"/>
                    <a:pt x="4962" y="569"/>
                  </a:cubicBezTo>
                  <a:cubicBezTo>
                    <a:pt x="4964" y="569"/>
                    <a:pt x="4964" y="569"/>
                    <a:pt x="4964" y="569"/>
                  </a:cubicBezTo>
                  <a:cubicBezTo>
                    <a:pt x="4964" y="622"/>
                    <a:pt x="4964" y="622"/>
                    <a:pt x="4964" y="622"/>
                  </a:cubicBezTo>
                  <a:cubicBezTo>
                    <a:pt x="4956" y="626"/>
                    <a:pt x="4946" y="629"/>
                    <a:pt x="4927" y="629"/>
                  </a:cubicBezTo>
                  <a:cubicBezTo>
                    <a:pt x="4882" y="629"/>
                    <a:pt x="4858" y="614"/>
                    <a:pt x="4852" y="577"/>
                  </a:cubicBezTo>
                  <a:lnTo>
                    <a:pt x="4851" y="577"/>
                  </a:lnTo>
                  <a:close/>
                  <a:moveTo>
                    <a:pt x="4852" y="492"/>
                  </a:moveTo>
                  <a:cubicBezTo>
                    <a:pt x="4852" y="434"/>
                    <a:pt x="4852" y="434"/>
                    <a:pt x="4852" y="434"/>
                  </a:cubicBezTo>
                  <a:cubicBezTo>
                    <a:pt x="4834" y="445"/>
                    <a:pt x="4806" y="452"/>
                    <a:pt x="4780" y="458"/>
                  </a:cubicBezTo>
                  <a:cubicBezTo>
                    <a:pt x="4727" y="469"/>
                    <a:pt x="4696" y="479"/>
                    <a:pt x="4696" y="522"/>
                  </a:cubicBezTo>
                  <a:cubicBezTo>
                    <a:pt x="4696" y="562"/>
                    <a:pt x="4723" y="574"/>
                    <a:pt x="4757" y="574"/>
                  </a:cubicBezTo>
                  <a:cubicBezTo>
                    <a:pt x="4821" y="574"/>
                    <a:pt x="4852" y="531"/>
                    <a:pt x="4852" y="492"/>
                  </a:cubicBezTo>
                  <a:close/>
                  <a:moveTo>
                    <a:pt x="5088" y="317"/>
                  </a:moveTo>
                  <a:cubicBezTo>
                    <a:pt x="5090" y="317"/>
                    <a:pt x="5090" y="317"/>
                    <a:pt x="5090" y="317"/>
                  </a:cubicBezTo>
                  <a:cubicBezTo>
                    <a:pt x="5112" y="278"/>
                    <a:pt x="5142" y="254"/>
                    <a:pt x="5188" y="254"/>
                  </a:cubicBezTo>
                  <a:cubicBezTo>
                    <a:pt x="5198" y="254"/>
                    <a:pt x="5205" y="254"/>
                    <a:pt x="5211" y="257"/>
                  </a:cubicBezTo>
                  <a:cubicBezTo>
                    <a:pt x="5211" y="330"/>
                    <a:pt x="5211" y="330"/>
                    <a:pt x="5211" y="330"/>
                  </a:cubicBezTo>
                  <a:cubicBezTo>
                    <a:pt x="5208" y="330"/>
                    <a:pt x="5208" y="330"/>
                    <a:pt x="5208" y="330"/>
                  </a:cubicBezTo>
                  <a:cubicBezTo>
                    <a:pt x="5203" y="329"/>
                    <a:pt x="5197" y="328"/>
                    <a:pt x="5189" y="328"/>
                  </a:cubicBezTo>
                  <a:cubicBezTo>
                    <a:pt x="5133" y="328"/>
                    <a:pt x="5090" y="366"/>
                    <a:pt x="5090" y="436"/>
                  </a:cubicBezTo>
                  <a:cubicBezTo>
                    <a:pt x="5090" y="624"/>
                    <a:pt x="5090" y="624"/>
                    <a:pt x="5090" y="624"/>
                  </a:cubicBezTo>
                  <a:cubicBezTo>
                    <a:pt x="5009" y="624"/>
                    <a:pt x="5009" y="624"/>
                    <a:pt x="5009" y="624"/>
                  </a:cubicBezTo>
                  <a:cubicBezTo>
                    <a:pt x="5009" y="257"/>
                    <a:pt x="5009" y="257"/>
                    <a:pt x="5009" y="257"/>
                  </a:cubicBezTo>
                  <a:cubicBezTo>
                    <a:pt x="5088" y="257"/>
                    <a:pt x="5088" y="257"/>
                    <a:pt x="5088" y="257"/>
                  </a:cubicBezTo>
                  <a:lnTo>
                    <a:pt x="5088" y="317"/>
                  </a:lnTo>
                  <a:close/>
                  <a:moveTo>
                    <a:pt x="5379" y="443"/>
                  </a:moveTo>
                  <a:cubicBezTo>
                    <a:pt x="5331" y="494"/>
                    <a:pt x="5331" y="494"/>
                    <a:pt x="5331" y="494"/>
                  </a:cubicBezTo>
                  <a:cubicBezTo>
                    <a:pt x="5331" y="624"/>
                    <a:pt x="5331" y="624"/>
                    <a:pt x="5331" y="624"/>
                  </a:cubicBezTo>
                  <a:cubicBezTo>
                    <a:pt x="5250" y="624"/>
                    <a:pt x="5250" y="624"/>
                    <a:pt x="5250" y="624"/>
                  </a:cubicBezTo>
                  <a:cubicBezTo>
                    <a:pt x="5250" y="114"/>
                    <a:pt x="5250" y="114"/>
                    <a:pt x="5250" y="114"/>
                  </a:cubicBezTo>
                  <a:cubicBezTo>
                    <a:pt x="5331" y="114"/>
                    <a:pt x="5331" y="114"/>
                    <a:pt x="5331" y="114"/>
                  </a:cubicBezTo>
                  <a:cubicBezTo>
                    <a:pt x="5331" y="404"/>
                    <a:pt x="5331" y="404"/>
                    <a:pt x="5331" y="404"/>
                  </a:cubicBezTo>
                  <a:cubicBezTo>
                    <a:pt x="5469" y="257"/>
                    <a:pt x="5469" y="257"/>
                    <a:pt x="5469" y="257"/>
                  </a:cubicBezTo>
                  <a:cubicBezTo>
                    <a:pt x="5565" y="257"/>
                    <a:pt x="5565" y="257"/>
                    <a:pt x="5565" y="257"/>
                  </a:cubicBezTo>
                  <a:cubicBezTo>
                    <a:pt x="5435" y="393"/>
                    <a:pt x="5435" y="393"/>
                    <a:pt x="5435" y="393"/>
                  </a:cubicBezTo>
                  <a:cubicBezTo>
                    <a:pt x="5575" y="624"/>
                    <a:pt x="5575" y="624"/>
                    <a:pt x="5575" y="624"/>
                  </a:cubicBezTo>
                  <a:cubicBezTo>
                    <a:pt x="5484" y="624"/>
                    <a:pt x="5484" y="624"/>
                    <a:pt x="5484" y="624"/>
                  </a:cubicBezTo>
                  <a:lnTo>
                    <a:pt x="5379" y="443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  <a:latin typeface="CVS Health Sans"/>
                <a:cs typeface="Arial" panose="020B0604020202020204" pitchFamily="34" charset="0"/>
              </a:endParaRPr>
            </a:p>
          </p:txBody>
        </p:sp>
        <p:sp>
          <p:nvSpPr>
            <p:cNvPr id="65" name="Freeform 6"/>
            <p:cNvSpPr>
              <a:spLocks noEditPoints="1"/>
            </p:cNvSpPr>
            <p:nvPr/>
          </p:nvSpPr>
          <p:spPr bwMode="auto">
            <a:xfrm>
              <a:off x="5598" y="1933"/>
              <a:ext cx="163" cy="167"/>
            </a:xfrm>
            <a:custGeom>
              <a:avLst/>
              <a:gdLst>
                <a:gd name="T0" fmla="*/ 81 w 162"/>
                <a:gd name="T1" fmla="*/ 166 h 166"/>
                <a:gd name="T2" fmla="*/ 0 w 162"/>
                <a:gd name="T3" fmla="*/ 83 h 166"/>
                <a:gd name="T4" fmla="*/ 81 w 162"/>
                <a:gd name="T5" fmla="*/ 0 h 166"/>
                <a:gd name="T6" fmla="*/ 162 w 162"/>
                <a:gd name="T7" fmla="*/ 83 h 166"/>
                <a:gd name="T8" fmla="*/ 81 w 162"/>
                <a:gd name="T9" fmla="*/ 166 h 166"/>
                <a:gd name="T10" fmla="*/ 81 w 162"/>
                <a:gd name="T11" fmla="*/ 15 h 166"/>
                <a:gd name="T12" fmla="*/ 17 w 162"/>
                <a:gd name="T13" fmla="*/ 83 h 166"/>
                <a:gd name="T14" fmla="*/ 81 w 162"/>
                <a:gd name="T15" fmla="*/ 152 h 166"/>
                <a:gd name="T16" fmla="*/ 145 w 162"/>
                <a:gd name="T17" fmla="*/ 83 h 166"/>
                <a:gd name="T18" fmla="*/ 81 w 162"/>
                <a:gd name="T19" fmla="*/ 15 h 166"/>
                <a:gd name="T20" fmla="*/ 65 w 162"/>
                <a:gd name="T21" fmla="*/ 131 h 166"/>
                <a:gd name="T22" fmla="*/ 50 w 162"/>
                <a:gd name="T23" fmla="*/ 131 h 166"/>
                <a:gd name="T24" fmla="*/ 50 w 162"/>
                <a:gd name="T25" fmla="*/ 39 h 166"/>
                <a:gd name="T26" fmla="*/ 84 w 162"/>
                <a:gd name="T27" fmla="*/ 39 h 166"/>
                <a:gd name="T28" fmla="*/ 118 w 162"/>
                <a:gd name="T29" fmla="*/ 65 h 166"/>
                <a:gd name="T30" fmla="*/ 94 w 162"/>
                <a:gd name="T31" fmla="*/ 90 h 166"/>
                <a:gd name="T32" fmla="*/ 120 w 162"/>
                <a:gd name="T33" fmla="*/ 131 h 166"/>
                <a:gd name="T34" fmla="*/ 103 w 162"/>
                <a:gd name="T35" fmla="*/ 131 h 166"/>
                <a:gd name="T36" fmla="*/ 79 w 162"/>
                <a:gd name="T37" fmla="*/ 91 h 166"/>
                <a:gd name="T38" fmla="*/ 65 w 162"/>
                <a:gd name="T39" fmla="*/ 91 h 166"/>
                <a:gd name="T40" fmla="*/ 65 w 162"/>
                <a:gd name="T41" fmla="*/ 131 h 166"/>
                <a:gd name="T42" fmla="*/ 82 w 162"/>
                <a:gd name="T43" fmla="*/ 78 h 166"/>
                <a:gd name="T44" fmla="*/ 103 w 162"/>
                <a:gd name="T45" fmla="*/ 64 h 166"/>
                <a:gd name="T46" fmla="*/ 83 w 162"/>
                <a:gd name="T47" fmla="*/ 52 h 166"/>
                <a:gd name="T48" fmla="*/ 65 w 162"/>
                <a:gd name="T49" fmla="*/ 52 h 166"/>
                <a:gd name="T50" fmla="*/ 65 w 162"/>
                <a:gd name="T51" fmla="*/ 78 h 166"/>
                <a:gd name="T52" fmla="*/ 82 w 162"/>
                <a:gd name="T53" fmla="*/ 78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2" h="166">
                  <a:moveTo>
                    <a:pt x="81" y="166"/>
                  </a:moveTo>
                  <a:cubicBezTo>
                    <a:pt x="33" y="166"/>
                    <a:pt x="0" y="130"/>
                    <a:pt x="0" y="83"/>
                  </a:cubicBezTo>
                  <a:cubicBezTo>
                    <a:pt x="0" y="33"/>
                    <a:pt x="37" y="0"/>
                    <a:pt x="81" y="0"/>
                  </a:cubicBezTo>
                  <a:cubicBezTo>
                    <a:pt x="125" y="0"/>
                    <a:pt x="162" y="33"/>
                    <a:pt x="162" y="83"/>
                  </a:cubicBezTo>
                  <a:cubicBezTo>
                    <a:pt x="162" y="133"/>
                    <a:pt x="125" y="166"/>
                    <a:pt x="81" y="166"/>
                  </a:cubicBezTo>
                  <a:close/>
                  <a:moveTo>
                    <a:pt x="81" y="15"/>
                  </a:moveTo>
                  <a:cubicBezTo>
                    <a:pt x="45" y="15"/>
                    <a:pt x="17" y="43"/>
                    <a:pt x="17" y="83"/>
                  </a:cubicBezTo>
                  <a:cubicBezTo>
                    <a:pt x="17" y="121"/>
                    <a:pt x="42" y="152"/>
                    <a:pt x="81" y="152"/>
                  </a:cubicBezTo>
                  <a:cubicBezTo>
                    <a:pt x="117" y="152"/>
                    <a:pt x="145" y="124"/>
                    <a:pt x="145" y="83"/>
                  </a:cubicBezTo>
                  <a:cubicBezTo>
                    <a:pt x="145" y="43"/>
                    <a:pt x="117" y="15"/>
                    <a:pt x="81" y="15"/>
                  </a:cubicBezTo>
                  <a:close/>
                  <a:moveTo>
                    <a:pt x="65" y="131"/>
                  </a:moveTo>
                  <a:cubicBezTo>
                    <a:pt x="50" y="131"/>
                    <a:pt x="50" y="131"/>
                    <a:pt x="50" y="131"/>
                  </a:cubicBezTo>
                  <a:cubicBezTo>
                    <a:pt x="50" y="39"/>
                    <a:pt x="50" y="39"/>
                    <a:pt x="50" y="39"/>
                  </a:cubicBezTo>
                  <a:cubicBezTo>
                    <a:pt x="84" y="39"/>
                    <a:pt x="84" y="39"/>
                    <a:pt x="84" y="39"/>
                  </a:cubicBezTo>
                  <a:cubicBezTo>
                    <a:pt x="107" y="39"/>
                    <a:pt x="118" y="46"/>
                    <a:pt x="118" y="65"/>
                  </a:cubicBezTo>
                  <a:cubicBezTo>
                    <a:pt x="118" y="82"/>
                    <a:pt x="108" y="89"/>
                    <a:pt x="94" y="90"/>
                  </a:cubicBezTo>
                  <a:cubicBezTo>
                    <a:pt x="120" y="131"/>
                    <a:pt x="120" y="131"/>
                    <a:pt x="120" y="131"/>
                  </a:cubicBezTo>
                  <a:cubicBezTo>
                    <a:pt x="103" y="131"/>
                    <a:pt x="103" y="131"/>
                    <a:pt x="103" y="131"/>
                  </a:cubicBezTo>
                  <a:cubicBezTo>
                    <a:pt x="79" y="91"/>
                    <a:pt x="79" y="91"/>
                    <a:pt x="79" y="91"/>
                  </a:cubicBezTo>
                  <a:cubicBezTo>
                    <a:pt x="65" y="91"/>
                    <a:pt x="65" y="91"/>
                    <a:pt x="65" y="91"/>
                  </a:cubicBezTo>
                  <a:lnTo>
                    <a:pt x="65" y="131"/>
                  </a:lnTo>
                  <a:close/>
                  <a:moveTo>
                    <a:pt x="82" y="78"/>
                  </a:moveTo>
                  <a:cubicBezTo>
                    <a:pt x="93" y="78"/>
                    <a:pt x="103" y="77"/>
                    <a:pt x="103" y="64"/>
                  </a:cubicBezTo>
                  <a:cubicBezTo>
                    <a:pt x="103" y="53"/>
                    <a:pt x="92" y="52"/>
                    <a:pt x="83" y="52"/>
                  </a:cubicBezTo>
                  <a:cubicBezTo>
                    <a:pt x="65" y="52"/>
                    <a:pt x="65" y="52"/>
                    <a:pt x="65" y="52"/>
                  </a:cubicBezTo>
                  <a:cubicBezTo>
                    <a:pt x="65" y="78"/>
                    <a:pt x="65" y="78"/>
                    <a:pt x="65" y="78"/>
                  </a:cubicBezTo>
                  <a:lnTo>
                    <a:pt x="82" y="78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  <a:latin typeface="CVS Health Sans"/>
                <a:cs typeface="Arial" panose="020B0604020202020204" pitchFamily="34" charset="0"/>
              </a:endParaRPr>
            </a:p>
          </p:txBody>
        </p:sp>
      </p:grpSp>
      <p:sp>
        <p:nvSpPr>
          <p:cNvPr id="60" name="Rectangle 59">
            <a:extLst>
              <a:ext uri="{FF2B5EF4-FFF2-40B4-BE49-F238E27FC236}">
                <a16:creationId xmlns:a16="http://schemas.microsoft.com/office/drawing/2014/main" id="{0D2D4A52-770D-4290-9F09-7CEFF2EA5C74}"/>
              </a:ext>
            </a:extLst>
          </p:cNvPr>
          <p:cNvSpPr/>
          <p:nvPr/>
        </p:nvSpPr>
        <p:spPr>
          <a:xfrm>
            <a:off x="1588" y="6902426"/>
            <a:ext cx="733926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rgbClr val="000000"/>
                </a:solidFill>
                <a:latin typeface="CVS Health Sans"/>
                <a:ea typeface="Calibri" panose="020F0502020204030204" pitchFamily="34" charset="0"/>
                <a:cs typeface="Times New Roman" panose="02020603050405020304" pitchFamily="18" charset="0"/>
              </a:rPr>
              <a:t>Image source: CVS Health Creative Resource Library, accessed 2020. </a:t>
            </a:r>
            <a:r>
              <a:rPr lang="en-US" sz="800" dirty="0">
                <a:solidFill>
                  <a:srgbClr val="000000"/>
                </a:solidFill>
                <a:latin typeface="CVS Health Sans"/>
              </a:rPr>
              <a:t>Rx_bag_and_bottle_on_counter_075. Asset ID: 203603.  No expiration. </a:t>
            </a:r>
            <a:endParaRPr lang="en-US" sz="800" dirty="0">
              <a:solidFill>
                <a:srgbClr val="000000"/>
              </a:solidFill>
              <a:latin typeface="CVS Health Sans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22B9F1AC-7982-48A5-A9F4-F49F09D2E693}"/>
              </a:ext>
            </a:extLst>
          </p:cNvPr>
          <p:cNvSpPr txBox="1"/>
          <p:nvPr/>
        </p:nvSpPr>
        <p:spPr>
          <a:xfrm>
            <a:off x="861122" y="6425582"/>
            <a:ext cx="3566160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en-US" sz="800" dirty="0">
                <a:solidFill>
                  <a:srgbClr val="3F3F3F"/>
                </a:solidFill>
                <a:latin typeface="CVS Health Sans"/>
              </a:rPr>
              <a:t>©2020 CVS Health and/or one of its affiliates. Confidential and proprietary.</a:t>
            </a:r>
          </a:p>
        </p:txBody>
      </p:sp>
      <p:sp>
        <p:nvSpPr>
          <p:cNvPr id="67" name="Content Placeholder 8"/>
          <p:cNvSpPr txBox="1">
            <a:spLocks/>
          </p:cNvSpPr>
          <p:nvPr/>
        </p:nvSpPr>
        <p:spPr>
          <a:xfrm>
            <a:off x="559373" y="6367487"/>
            <a:ext cx="352367" cy="228600"/>
          </a:xfrm>
          <a:prstGeom prst="rect">
            <a:avLst/>
          </a:prstGeom>
        </p:spPr>
        <p:txBody>
          <a:bodyPr lIns="0" rIns="0" anchor="ctr"/>
          <a:lstStyle>
            <a:lvl1pPr mar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Tx/>
              <a:buNone/>
              <a:tabLst>
                <a:tab pos="1201738" algn="l"/>
              </a:tabLst>
              <a:defRPr sz="800" b="0" i="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1pPr>
            <a:lvl2pPr marL="200025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2pPr>
            <a:lvl3pPr marL="398463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3pPr>
            <a:lvl4pPr marL="622300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4pPr>
            <a:lvl5pPr marL="806450" indent="-182563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3863109-BB81-45DB-8A4F-B3EDF04B441A}" type="slidenum">
              <a:rPr lang="en-US" sz="1000" b="1">
                <a:solidFill>
                  <a:srgbClr val="3F3F3F"/>
                </a:solidFill>
                <a:latin typeface="CVS Health Sans"/>
                <a:ea typeface="Open Sans" panose="020B0606030504020204" pitchFamily="34" charset="0"/>
                <a:cs typeface="Arial" panose="020B0604020202020204" pitchFamily="34" charset="0"/>
              </a:rPr>
              <a:pPr/>
              <a:t>2</a:t>
            </a:fld>
            <a:endParaRPr lang="en-US" sz="1000" b="1" dirty="0">
              <a:solidFill>
                <a:srgbClr val="3F3F3F"/>
              </a:solidFill>
              <a:latin typeface="CVS Health Sans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B7AB0367-39CD-424A-8DF6-6311D225960D}"/>
              </a:ext>
            </a:extLst>
          </p:cNvPr>
          <p:cNvSpPr txBox="1"/>
          <p:nvPr/>
        </p:nvSpPr>
        <p:spPr>
          <a:xfrm>
            <a:off x="4364817" y="6426308"/>
            <a:ext cx="548640" cy="123111"/>
          </a:xfrm>
          <a:prstGeom prst="rect">
            <a:avLst/>
          </a:prstGeom>
          <a:noFill/>
        </p:spPr>
        <p:txBody>
          <a:bodyPr wrap="square" lIns="73152" tIns="0" rIns="0" bIns="0" rtlCol="0" anchor="b">
            <a:spAutoFit/>
          </a:bodyPr>
          <a:lstStyle>
            <a:defPPr>
              <a:defRPr lang="en-US"/>
            </a:defPPr>
            <a:lvl1pPr>
              <a:defRPr sz="800">
                <a:solidFill>
                  <a:schemeClr val="tx2"/>
                </a:solidFill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en-US" dirty="0">
                <a:solidFill>
                  <a:srgbClr val="3F3F3F"/>
                </a:solidFill>
                <a:latin typeface="CVS Health Sans"/>
              </a:rPr>
              <a:t>52474C</a:t>
            </a:r>
          </a:p>
        </p:txBody>
      </p:sp>
    </p:spTree>
    <p:extLst>
      <p:ext uri="{BB962C8B-B14F-4D97-AF65-F5344CB8AC3E}">
        <p14:creationId xmlns:p14="http://schemas.microsoft.com/office/powerpoint/2010/main" val="2308901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8872">
        <p:fade/>
      </p:transition>
    </mc:Choice>
    <mc:Fallback xmlns="">
      <p:transition spd="med" advTm="58872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Placeholder 21">
            <a:extLst>
              <a:ext uri="{FF2B5EF4-FFF2-40B4-BE49-F238E27FC236}">
                <a16:creationId xmlns:a16="http://schemas.microsoft.com/office/drawing/2014/main" id="{0BA06A93-D4DB-4363-A370-69355B95D9C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62" y="-22682"/>
            <a:ext cx="12212888" cy="6880682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0D2D4A52-770D-4290-9F09-7CEFF2EA5C74}"/>
              </a:ext>
            </a:extLst>
          </p:cNvPr>
          <p:cNvSpPr/>
          <p:nvPr/>
        </p:nvSpPr>
        <p:spPr>
          <a:xfrm>
            <a:off x="1588" y="6902426"/>
            <a:ext cx="733926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rgbClr val="000000"/>
                </a:solidFill>
                <a:latin typeface="CVS Health Sans"/>
                <a:ea typeface="Calibri" panose="020F0502020204030204" pitchFamily="34" charset="0"/>
                <a:cs typeface="Times New Roman" panose="02020603050405020304" pitchFamily="18" charset="0"/>
              </a:rPr>
              <a:t>Image source: CVS Health Creative Resource Library, accessed 2020. </a:t>
            </a:r>
            <a:r>
              <a:rPr lang="en-US" sz="800" dirty="0">
                <a:solidFill>
                  <a:srgbClr val="000000"/>
                </a:solidFill>
                <a:latin typeface="CVS Health Sans"/>
              </a:rPr>
              <a:t>Rx_bag_and_bottle_on_counter_075. Asset ID: 203603.  No expiration. </a:t>
            </a:r>
            <a:endParaRPr lang="en-US" sz="800" dirty="0">
              <a:solidFill>
                <a:srgbClr val="000000"/>
              </a:solidFill>
              <a:latin typeface="CVS Health Sans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5B0499F7-2F2D-E247-8D0F-8299CAED2084}"/>
              </a:ext>
            </a:extLst>
          </p:cNvPr>
          <p:cNvSpPr/>
          <p:nvPr/>
        </p:nvSpPr>
        <p:spPr bwMode="gray">
          <a:xfrm>
            <a:off x="398682" y="0"/>
            <a:ext cx="5220420" cy="6885296"/>
          </a:xfrm>
          <a:prstGeom prst="rect">
            <a:avLst/>
          </a:prstGeom>
          <a:solidFill>
            <a:srgbClr val="FFFFFF"/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3F3F3F"/>
              </a:solidFill>
              <a:latin typeface="CVS Health San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6063EDE-BD81-4DDA-A39E-D391196D3F11}"/>
              </a:ext>
            </a:extLst>
          </p:cNvPr>
          <p:cNvSpPr/>
          <p:nvPr/>
        </p:nvSpPr>
        <p:spPr>
          <a:xfrm>
            <a:off x="3171010" y="3195968"/>
            <a:ext cx="1782992" cy="94453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182880" anchor="t">
            <a:noAutofit/>
          </a:bodyPr>
          <a:lstStyle/>
          <a:p>
            <a:r>
              <a:rPr lang="en-US" sz="1400" dirty="0">
                <a:solidFill>
                  <a:srgbClr val="3F3F3F"/>
                </a:solidFill>
              </a:rPr>
              <a:t>These include your one-time fill medications. Such as Antibiotics and Pain Medication.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B2C3556-5C77-4FAC-8968-FBCE2DFDDDEF}"/>
              </a:ext>
            </a:extLst>
          </p:cNvPr>
          <p:cNvSpPr/>
          <p:nvPr/>
        </p:nvSpPr>
        <p:spPr>
          <a:xfrm>
            <a:off x="873778" y="3143725"/>
            <a:ext cx="1871331" cy="141681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anchor="t">
            <a:noAutofit/>
          </a:bodyPr>
          <a:lstStyle/>
          <a:p>
            <a:pPr algn="ctr"/>
            <a:r>
              <a:rPr lang="en-US" sz="1400" dirty="0">
                <a:solidFill>
                  <a:srgbClr val="3F3F3F"/>
                </a:solidFill>
              </a:rPr>
              <a:t>Fill 30-day prescriptions at more than 68,000 participating retail pharmacies nationwide.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DA6E9FC-7127-439D-82BD-6A0869922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6051" y="627307"/>
            <a:ext cx="2474950" cy="713232"/>
          </a:xfrm>
        </p:spPr>
        <p:txBody>
          <a:bodyPr/>
          <a:lstStyle/>
          <a:p>
            <a:pPr algn="ctr"/>
            <a:r>
              <a:rPr lang="en-US" sz="2000" dirty="0"/>
              <a:t>Non-Maintenance Medications</a:t>
            </a:r>
          </a:p>
        </p:txBody>
      </p:sp>
      <p:sp>
        <p:nvSpPr>
          <p:cNvPr id="70" name="Rectangle 69"/>
          <p:cNvSpPr/>
          <p:nvPr/>
        </p:nvSpPr>
        <p:spPr>
          <a:xfrm>
            <a:off x="1586900" y="314769"/>
            <a:ext cx="305201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cap="all" dirty="0">
                <a:solidFill>
                  <a:srgbClr val="CC0000"/>
                </a:solidFill>
                <a:latin typeface="CVS Health Sans"/>
              </a:rPr>
              <a:t>2022-2023 Prescription Benefits</a:t>
            </a:r>
          </a:p>
        </p:txBody>
      </p:sp>
      <p:cxnSp>
        <p:nvCxnSpPr>
          <p:cNvPr id="11" name="Straight Connector 10"/>
          <p:cNvCxnSpPr/>
          <p:nvPr/>
        </p:nvCxnSpPr>
        <p:spPr bwMode="gray">
          <a:xfrm>
            <a:off x="2853526" y="2795178"/>
            <a:ext cx="0" cy="1746118"/>
          </a:xfrm>
          <a:prstGeom prst="line">
            <a:avLst/>
          </a:prstGeom>
          <a:ln w="12700" cmpd="sng">
            <a:solidFill>
              <a:schemeClr val="accent6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5" name="Group 108"/>
          <p:cNvGrpSpPr>
            <a:grpSpLocks noChangeAspect="1"/>
          </p:cNvGrpSpPr>
          <p:nvPr/>
        </p:nvGrpSpPr>
        <p:grpSpPr bwMode="auto">
          <a:xfrm>
            <a:off x="2379313" y="1559405"/>
            <a:ext cx="948426" cy="931745"/>
            <a:chOff x="1231" y="0"/>
            <a:chExt cx="3298" cy="3240"/>
          </a:xfrm>
        </p:grpSpPr>
        <p:sp>
          <p:nvSpPr>
            <p:cNvPr id="26" name="Rectangle 109"/>
            <p:cNvSpPr>
              <a:spLocks noChangeArrowheads="1"/>
            </p:cNvSpPr>
            <p:nvPr/>
          </p:nvSpPr>
          <p:spPr bwMode="auto">
            <a:xfrm>
              <a:off x="1231" y="537"/>
              <a:ext cx="2569" cy="1953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  <a:latin typeface="CVS Health Sans"/>
              </a:endParaRPr>
            </a:p>
          </p:txBody>
        </p:sp>
        <p:sp>
          <p:nvSpPr>
            <p:cNvPr id="27" name="Rectangle 110"/>
            <p:cNvSpPr>
              <a:spLocks noChangeArrowheads="1"/>
            </p:cNvSpPr>
            <p:nvPr/>
          </p:nvSpPr>
          <p:spPr bwMode="auto">
            <a:xfrm>
              <a:off x="1231" y="0"/>
              <a:ext cx="2569" cy="537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  <a:latin typeface="CVS Health Sans"/>
              </a:endParaRPr>
            </a:p>
          </p:txBody>
        </p:sp>
        <p:sp>
          <p:nvSpPr>
            <p:cNvPr id="28" name="Freeform 111"/>
            <p:cNvSpPr>
              <a:spLocks noEditPoints="1"/>
            </p:cNvSpPr>
            <p:nvPr/>
          </p:nvSpPr>
          <p:spPr bwMode="auto">
            <a:xfrm>
              <a:off x="1497" y="782"/>
              <a:ext cx="2012" cy="1412"/>
            </a:xfrm>
            <a:custGeom>
              <a:avLst/>
              <a:gdLst>
                <a:gd name="T0" fmla="*/ 1643 w 2012"/>
                <a:gd name="T1" fmla="*/ 0 h 1412"/>
                <a:gd name="T2" fmla="*/ 2012 w 2012"/>
                <a:gd name="T3" fmla="*/ 0 h 1412"/>
                <a:gd name="T4" fmla="*/ 2012 w 2012"/>
                <a:gd name="T5" fmla="*/ 368 h 1412"/>
                <a:gd name="T6" fmla="*/ 1643 w 2012"/>
                <a:gd name="T7" fmla="*/ 368 h 1412"/>
                <a:gd name="T8" fmla="*/ 1643 w 2012"/>
                <a:gd name="T9" fmla="*/ 0 h 1412"/>
                <a:gd name="T10" fmla="*/ 1096 w 2012"/>
                <a:gd name="T11" fmla="*/ 368 h 1412"/>
                <a:gd name="T12" fmla="*/ 1465 w 2012"/>
                <a:gd name="T13" fmla="*/ 368 h 1412"/>
                <a:gd name="T14" fmla="*/ 1465 w 2012"/>
                <a:gd name="T15" fmla="*/ 0 h 1412"/>
                <a:gd name="T16" fmla="*/ 1096 w 2012"/>
                <a:gd name="T17" fmla="*/ 0 h 1412"/>
                <a:gd name="T18" fmla="*/ 1096 w 2012"/>
                <a:gd name="T19" fmla="*/ 368 h 1412"/>
                <a:gd name="T20" fmla="*/ 1641 w 2012"/>
                <a:gd name="T21" fmla="*/ 890 h 1412"/>
                <a:gd name="T22" fmla="*/ 2010 w 2012"/>
                <a:gd name="T23" fmla="*/ 890 h 1412"/>
                <a:gd name="T24" fmla="*/ 2010 w 2012"/>
                <a:gd name="T25" fmla="*/ 521 h 1412"/>
                <a:gd name="T26" fmla="*/ 1641 w 2012"/>
                <a:gd name="T27" fmla="*/ 521 h 1412"/>
                <a:gd name="T28" fmla="*/ 1641 w 2012"/>
                <a:gd name="T29" fmla="*/ 890 h 1412"/>
                <a:gd name="T30" fmla="*/ 1094 w 2012"/>
                <a:gd name="T31" fmla="*/ 890 h 1412"/>
                <a:gd name="T32" fmla="*/ 1463 w 2012"/>
                <a:gd name="T33" fmla="*/ 890 h 1412"/>
                <a:gd name="T34" fmla="*/ 1463 w 2012"/>
                <a:gd name="T35" fmla="*/ 521 h 1412"/>
                <a:gd name="T36" fmla="*/ 1094 w 2012"/>
                <a:gd name="T37" fmla="*/ 521 h 1412"/>
                <a:gd name="T38" fmla="*/ 1094 w 2012"/>
                <a:gd name="T39" fmla="*/ 890 h 1412"/>
                <a:gd name="T40" fmla="*/ 1641 w 2012"/>
                <a:gd name="T41" fmla="*/ 1412 h 1412"/>
                <a:gd name="T42" fmla="*/ 2010 w 2012"/>
                <a:gd name="T43" fmla="*/ 1412 h 1412"/>
                <a:gd name="T44" fmla="*/ 2010 w 2012"/>
                <a:gd name="T45" fmla="*/ 1042 h 1412"/>
                <a:gd name="T46" fmla="*/ 1641 w 2012"/>
                <a:gd name="T47" fmla="*/ 1042 h 1412"/>
                <a:gd name="T48" fmla="*/ 1641 w 2012"/>
                <a:gd name="T49" fmla="*/ 1412 h 1412"/>
                <a:gd name="T50" fmla="*/ 1094 w 2012"/>
                <a:gd name="T51" fmla="*/ 1412 h 1412"/>
                <a:gd name="T52" fmla="*/ 1463 w 2012"/>
                <a:gd name="T53" fmla="*/ 1412 h 1412"/>
                <a:gd name="T54" fmla="*/ 1463 w 2012"/>
                <a:gd name="T55" fmla="*/ 1042 h 1412"/>
                <a:gd name="T56" fmla="*/ 1094 w 2012"/>
                <a:gd name="T57" fmla="*/ 1042 h 1412"/>
                <a:gd name="T58" fmla="*/ 1094 w 2012"/>
                <a:gd name="T59" fmla="*/ 1412 h 1412"/>
                <a:gd name="T60" fmla="*/ 547 w 2012"/>
                <a:gd name="T61" fmla="*/ 1412 h 1412"/>
                <a:gd name="T62" fmla="*/ 916 w 2012"/>
                <a:gd name="T63" fmla="*/ 1412 h 1412"/>
                <a:gd name="T64" fmla="*/ 916 w 2012"/>
                <a:gd name="T65" fmla="*/ 1042 h 1412"/>
                <a:gd name="T66" fmla="*/ 547 w 2012"/>
                <a:gd name="T67" fmla="*/ 1042 h 1412"/>
                <a:gd name="T68" fmla="*/ 547 w 2012"/>
                <a:gd name="T69" fmla="*/ 1412 h 1412"/>
                <a:gd name="T70" fmla="*/ 0 w 2012"/>
                <a:gd name="T71" fmla="*/ 1412 h 1412"/>
                <a:gd name="T72" fmla="*/ 369 w 2012"/>
                <a:gd name="T73" fmla="*/ 1412 h 1412"/>
                <a:gd name="T74" fmla="*/ 369 w 2012"/>
                <a:gd name="T75" fmla="*/ 1042 h 1412"/>
                <a:gd name="T76" fmla="*/ 0 w 2012"/>
                <a:gd name="T77" fmla="*/ 1042 h 1412"/>
                <a:gd name="T78" fmla="*/ 0 w 2012"/>
                <a:gd name="T79" fmla="*/ 1412 h 1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012" h="1412">
                  <a:moveTo>
                    <a:pt x="1643" y="0"/>
                  </a:moveTo>
                  <a:lnTo>
                    <a:pt x="2012" y="0"/>
                  </a:lnTo>
                  <a:lnTo>
                    <a:pt x="2012" y="368"/>
                  </a:lnTo>
                  <a:lnTo>
                    <a:pt x="1643" y="368"/>
                  </a:lnTo>
                  <a:lnTo>
                    <a:pt x="1643" y="0"/>
                  </a:lnTo>
                  <a:close/>
                  <a:moveTo>
                    <a:pt x="1096" y="368"/>
                  </a:moveTo>
                  <a:lnTo>
                    <a:pt x="1465" y="368"/>
                  </a:lnTo>
                  <a:lnTo>
                    <a:pt x="1465" y="0"/>
                  </a:lnTo>
                  <a:lnTo>
                    <a:pt x="1096" y="0"/>
                  </a:lnTo>
                  <a:lnTo>
                    <a:pt x="1096" y="368"/>
                  </a:lnTo>
                  <a:close/>
                  <a:moveTo>
                    <a:pt x="1641" y="890"/>
                  </a:moveTo>
                  <a:lnTo>
                    <a:pt x="2010" y="890"/>
                  </a:lnTo>
                  <a:lnTo>
                    <a:pt x="2010" y="521"/>
                  </a:lnTo>
                  <a:lnTo>
                    <a:pt x="1641" y="521"/>
                  </a:lnTo>
                  <a:lnTo>
                    <a:pt x="1641" y="890"/>
                  </a:lnTo>
                  <a:close/>
                  <a:moveTo>
                    <a:pt x="1094" y="890"/>
                  </a:moveTo>
                  <a:lnTo>
                    <a:pt x="1463" y="890"/>
                  </a:lnTo>
                  <a:lnTo>
                    <a:pt x="1463" y="521"/>
                  </a:lnTo>
                  <a:lnTo>
                    <a:pt x="1094" y="521"/>
                  </a:lnTo>
                  <a:lnTo>
                    <a:pt x="1094" y="890"/>
                  </a:lnTo>
                  <a:close/>
                  <a:moveTo>
                    <a:pt x="1641" y="1412"/>
                  </a:moveTo>
                  <a:lnTo>
                    <a:pt x="2010" y="1412"/>
                  </a:lnTo>
                  <a:lnTo>
                    <a:pt x="2010" y="1042"/>
                  </a:lnTo>
                  <a:lnTo>
                    <a:pt x="1641" y="1042"/>
                  </a:lnTo>
                  <a:lnTo>
                    <a:pt x="1641" y="1412"/>
                  </a:lnTo>
                  <a:close/>
                  <a:moveTo>
                    <a:pt x="1094" y="1412"/>
                  </a:moveTo>
                  <a:lnTo>
                    <a:pt x="1463" y="1412"/>
                  </a:lnTo>
                  <a:lnTo>
                    <a:pt x="1463" y="1042"/>
                  </a:lnTo>
                  <a:lnTo>
                    <a:pt x="1094" y="1042"/>
                  </a:lnTo>
                  <a:lnTo>
                    <a:pt x="1094" y="1412"/>
                  </a:lnTo>
                  <a:close/>
                  <a:moveTo>
                    <a:pt x="547" y="1412"/>
                  </a:moveTo>
                  <a:lnTo>
                    <a:pt x="916" y="1412"/>
                  </a:lnTo>
                  <a:lnTo>
                    <a:pt x="916" y="1042"/>
                  </a:lnTo>
                  <a:lnTo>
                    <a:pt x="547" y="1042"/>
                  </a:lnTo>
                  <a:lnTo>
                    <a:pt x="547" y="1412"/>
                  </a:lnTo>
                  <a:close/>
                  <a:moveTo>
                    <a:pt x="0" y="1412"/>
                  </a:moveTo>
                  <a:lnTo>
                    <a:pt x="369" y="1412"/>
                  </a:lnTo>
                  <a:lnTo>
                    <a:pt x="369" y="1042"/>
                  </a:lnTo>
                  <a:lnTo>
                    <a:pt x="0" y="1042"/>
                  </a:lnTo>
                  <a:lnTo>
                    <a:pt x="0" y="1412"/>
                  </a:lnTo>
                  <a:close/>
                </a:path>
              </a:pathLst>
            </a:cu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  <a:latin typeface="CVS Health Sans"/>
              </a:endParaRPr>
            </a:p>
          </p:txBody>
        </p:sp>
        <p:sp>
          <p:nvSpPr>
            <p:cNvPr id="29" name="Freeform 112"/>
            <p:cNvSpPr>
              <a:spLocks/>
            </p:cNvSpPr>
            <p:nvPr/>
          </p:nvSpPr>
          <p:spPr bwMode="auto">
            <a:xfrm>
              <a:off x="1508" y="901"/>
              <a:ext cx="888" cy="720"/>
            </a:xfrm>
            <a:custGeom>
              <a:avLst/>
              <a:gdLst>
                <a:gd name="T0" fmla="*/ 287 w 1000"/>
                <a:gd name="T1" fmla="*/ 0 h 811"/>
                <a:gd name="T2" fmla="*/ 206 w 1000"/>
                <a:gd name="T3" fmla="*/ 33 h 811"/>
                <a:gd name="T4" fmla="*/ 45 w 1000"/>
                <a:gd name="T5" fmla="*/ 195 h 811"/>
                <a:gd name="T6" fmla="*/ 45 w 1000"/>
                <a:gd name="T7" fmla="*/ 356 h 811"/>
                <a:gd name="T8" fmla="*/ 500 w 1000"/>
                <a:gd name="T9" fmla="*/ 811 h 811"/>
                <a:gd name="T10" fmla="*/ 956 w 1000"/>
                <a:gd name="T11" fmla="*/ 356 h 811"/>
                <a:gd name="T12" fmla="*/ 955 w 1000"/>
                <a:gd name="T13" fmla="*/ 195 h 811"/>
                <a:gd name="T14" fmla="*/ 794 w 1000"/>
                <a:gd name="T15" fmla="*/ 34 h 811"/>
                <a:gd name="T16" fmla="*/ 714 w 1000"/>
                <a:gd name="T17" fmla="*/ 0 h 811"/>
                <a:gd name="T18" fmla="*/ 633 w 1000"/>
                <a:gd name="T19" fmla="*/ 34 h 811"/>
                <a:gd name="T20" fmla="*/ 500 w 1000"/>
                <a:gd name="T21" fmla="*/ 166 h 811"/>
                <a:gd name="T22" fmla="*/ 367 w 1000"/>
                <a:gd name="T23" fmla="*/ 34 h 811"/>
                <a:gd name="T24" fmla="*/ 287 w 1000"/>
                <a:gd name="T25" fmla="*/ 0 h 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00" h="811">
                  <a:moveTo>
                    <a:pt x="287" y="0"/>
                  </a:moveTo>
                  <a:cubicBezTo>
                    <a:pt x="257" y="0"/>
                    <a:pt x="228" y="11"/>
                    <a:pt x="206" y="33"/>
                  </a:cubicBezTo>
                  <a:cubicBezTo>
                    <a:pt x="45" y="195"/>
                    <a:pt x="45" y="195"/>
                    <a:pt x="45" y="195"/>
                  </a:cubicBezTo>
                  <a:cubicBezTo>
                    <a:pt x="0" y="239"/>
                    <a:pt x="0" y="312"/>
                    <a:pt x="45" y="356"/>
                  </a:cubicBezTo>
                  <a:cubicBezTo>
                    <a:pt x="500" y="811"/>
                    <a:pt x="500" y="811"/>
                    <a:pt x="500" y="811"/>
                  </a:cubicBezTo>
                  <a:cubicBezTo>
                    <a:pt x="956" y="356"/>
                    <a:pt x="956" y="356"/>
                    <a:pt x="956" y="356"/>
                  </a:cubicBezTo>
                  <a:cubicBezTo>
                    <a:pt x="1000" y="312"/>
                    <a:pt x="1000" y="239"/>
                    <a:pt x="955" y="195"/>
                  </a:cubicBezTo>
                  <a:cubicBezTo>
                    <a:pt x="794" y="34"/>
                    <a:pt x="794" y="34"/>
                    <a:pt x="794" y="34"/>
                  </a:cubicBezTo>
                  <a:cubicBezTo>
                    <a:pt x="772" y="11"/>
                    <a:pt x="743" y="0"/>
                    <a:pt x="714" y="0"/>
                  </a:cubicBezTo>
                  <a:cubicBezTo>
                    <a:pt x="684" y="0"/>
                    <a:pt x="655" y="11"/>
                    <a:pt x="633" y="34"/>
                  </a:cubicBezTo>
                  <a:cubicBezTo>
                    <a:pt x="500" y="166"/>
                    <a:pt x="500" y="166"/>
                    <a:pt x="500" y="166"/>
                  </a:cubicBezTo>
                  <a:cubicBezTo>
                    <a:pt x="367" y="34"/>
                    <a:pt x="367" y="34"/>
                    <a:pt x="367" y="34"/>
                  </a:cubicBezTo>
                  <a:cubicBezTo>
                    <a:pt x="345" y="11"/>
                    <a:pt x="316" y="0"/>
                    <a:pt x="287" y="0"/>
                  </a:cubicBezTo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  <a:latin typeface="CVS Health Sans"/>
              </a:endParaRPr>
            </a:p>
          </p:txBody>
        </p:sp>
        <p:sp>
          <p:nvSpPr>
            <p:cNvPr id="30" name="Freeform 113"/>
            <p:cNvSpPr>
              <a:spLocks/>
            </p:cNvSpPr>
            <p:nvPr/>
          </p:nvSpPr>
          <p:spPr bwMode="auto">
            <a:xfrm>
              <a:off x="3092" y="1563"/>
              <a:ext cx="1231" cy="1677"/>
            </a:xfrm>
            <a:custGeom>
              <a:avLst/>
              <a:gdLst>
                <a:gd name="T0" fmla="*/ 1254 w 1386"/>
                <a:gd name="T1" fmla="*/ 1888 h 1888"/>
                <a:gd name="T2" fmla="*/ 132 w 1386"/>
                <a:gd name="T3" fmla="*/ 1888 h 1888"/>
                <a:gd name="T4" fmla="*/ 0 w 1386"/>
                <a:gd name="T5" fmla="*/ 1755 h 1888"/>
                <a:gd name="T6" fmla="*/ 0 w 1386"/>
                <a:gd name="T7" fmla="*/ 0 h 1888"/>
                <a:gd name="T8" fmla="*/ 1386 w 1386"/>
                <a:gd name="T9" fmla="*/ 0 h 1888"/>
                <a:gd name="T10" fmla="*/ 1386 w 1386"/>
                <a:gd name="T11" fmla="*/ 1755 h 1888"/>
                <a:gd name="T12" fmla="*/ 1254 w 1386"/>
                <a:gd name="T13" fmla="*/ 1888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86" h="1888">
                  <a:moveTo>
                    <a:pt x="1254" y="1888"/>
                  </a:moveTo>
                  <a:cubicBezTo>
                    <a:pt x="132" y="1888"/>
                    <a:pt x="132" y="1888"/>
                    <a:pt x="132" y="1888"/>
                  </a:cubicBezTo>
                  <a:cubicBezTo>
                    <a:pt x="59" y="1888"/>
                    <a:pt x="0" y="1829"/>
                    <a:pt x="0" y="175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386" y="0"/>
                    <a:pt x="1386" y="0"/>
                    <a:pt x="1386" y="0"/>
                  </a:cubicBezTo>
                  <a:cubicBezTo>
                    <a:pt x="1386" y="1755"/>
                    <a:pt x="1386" y="1755"/>
                    <a:pt x="1386" y="1755"/>
                  </a:cubicBezTo>
                  <a:cubicBezTo>
                    <a:pt x="1386" y="1829"/>
                    <a:pt x="1327" y="1888"/>
                    <a:pt x="1254" y="1888"/>
                  </a:cubicBezTo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  <a:latin typeface="CVS Health Sans"/>
              </a:endParaRPr>
            </a:p>
          </p:txBody>
        </p:sp>
        <p:sp>
          <p:nvSpPr>
            <p:cNvPr id="31" name="Freeform 114"/>
            <p:cNvSpPr>
              <a:spLocks/>
            </p:cNvSpPr>
            <p:nvPr/>
          </p:nvSpPr>
          <p:spPr bwMode="auto">
            <a:xfrm>
              <a:off x="2939" y="1059"/>
              <a:ext cx="1538" cy="405"/>
            </a:xfrm>
            <a:custGeom>
              <a:avLst/>
              <a:gdLst>
                <a:gd name="T0" fmla="*/ 1623 w 1733"/>
                <a:gd name="T1" fmla="*/ 0 h 456"/>
                <a:gd name="T2" fmla="*/ 1155 w 1733"/>
                <a:gd name="T3" fmla="*/ 0 h 456"/>
                <a:gd name="T4" fmla="*/ 866 w 1733"/>
                <a:gd name="T5" fmla="*/ 0 h 456"/>
                <a:gd name="T6" fmla="*/ 104 w 1733"/>
                <a:gd name="T7" fmla="*/ 0 h 456"/>
                <a:gd name="T8" fmla="*/ 0 w 1733"/>
                <a:gd name="T9" fmla="*/ 84 h 456"/>
                <a:gd name="T10" fmla="*/ 0 w 1733"/>
                <a:gd name="T11" fmla="*/ 456 h 456"/>
                <a:gd name="T12" fmla="*/ 866 w 1733"/>
                <a:gd name="T13" fmla="*/ 456 h 456"/>
                <a:gd name="T14" fmla="*/ 1155 w 1733"/>
                <a:gd name="T15" fmla="*/ 456 h 456"/>
                <a:gd name="T16" fmla="*/ 1733 w 1733"/>
                <a:gd name="T17" fmla="*/ 456 h 456"/>
                <a:gd name="T18" fmla="*/ 1733 w 1733"/>
                <a:gd name="T19" fmla="*/ 88 h 456"/>
                <a:gd name="T20" fmla="*/ 1623 w 1733"/>
                <a:gd name="T21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3" h="456">
                  <a:moveTo>
                    <a:pt x="1623" y="0"/>
                  </a:moveTo>
                  <a:cubicBezTo>
                    <a:pt x="1155" y="0"/>
                    <a:pt x="1155" y="0"/>
                    <a:pt x="1155" y="0"/>
                  </a:cubicBezTo>
                  <a:cubicBezTo>
                    <a:pt x="866" y="0"/>
                    <a:pt x="866" y="0"/>
                    <a:pt x="866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46" y="0"/>
                    <a:pt x="0" y="37"/>
                    <a:pt x="0" y="84"/>
                  </a:cubicBezTo>
                  <a:cubicBezTo>
                    <a:pt x="0" y="456"/>
                    <a:pt x="0" y="456"/>
                    <a:pt x="0" y="456"/>
                  </a:cubicBezTo>
                  <a:cubicBezTo>
                    <a:pt x="866" y="456"/>
                    <a:pt x="866" y="456"/>
                    <a:pt x="866" y="456"/>
                  </a:cubicBezTo>
                  <a:cubicBezTo>
                    <a:pt x="1155" y="456"/>
                    <a:pt x="1155" y="456"/>
                    <a:pt x="1155" y="456"/>
                  </a:cubicBezTo>
                  <a:cubicBezTo>
                    <a:pt x="1733" y="456"/>
                    <a:pt x="1733" y="456"/>
                    <a:pt x="1733" y="456"/>
                  </a:cubicBezTo>
                  <a:cubicBezTo>
                    <a:pt x="1733" y="88"/>
                    <a:pt x="1733" y="88"/>
                    <a:pt x="1733" y="88"/>
                  </a:cubicBezTo>
                  <a:cubicBezTo>
                    <a:pt x="1733" y="39"/>
                    <a:pt x="1683" y="0"/>
                    <a:pt x="1623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  <a:latin typeface="CVS Health Sans"/>
              </a:endParaRPr>
            </a:p>
          </p:txBody>
        </p:sp>
        <p:sp>
          <p:nvSpPr>
            <p:cNvPr id="32" name="Freeform 115"/>
            <p:cNvSpPr>
              <a:spLocks/>
            </p:cNvSpPr>
            <p:nvPr/>
          </p:nvSpPr>
          <p:spPr bwMode="auto">
            <a:xfrm>
              <a:off x="2886" y="1464"/>
              <a:ext cx="1643" cy="99"/>
            </a:xfrm>
            <a:custGeom>
              <a:avLst/>
              <a:gdLst>
                <a:gd name="T0" fmla="*/ 1850 w 1850"/>
                <a:gd name="T1" fmla="*/ 0 h 112"/>
                <a:gd name="T2" fmla="*/ 0 w 1850"/>
                <a:gd name="T3" fmla="*/ 0 h 112"/>
                <a:gd name="T4" fmla="*/ 0 w 1850"/>
                <a:gd name="T5" fmla="*/ 78 h 112"/>
                <a:gd name="T6" fmla="*/ 34 w 1850"/>
                <a:gd name="T7" fmla="*/ 112 h 112"/>
                <a:gd name="T8" fmla="*/ 1816 w 1850"/>
                <a:gd name="T9" fmla="*/ 112 h 112"/>
                <a:gd name="T10" fmla="*/ 1850 w 1850"/>
                <a:gd name="T11" fmla="*/ 78 h 112"/>
                <a:gd name="T12" fmla="*/ 1850 w 1850"/>
                <a:gd name="T1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50" h="112">
                  <a:moveTo>
                    <a:pt x="185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97"/>
                    <a:pt x="15" y="112"/>
                    <a:pt x="34" y="112"/>
                  </a:cubicBezTo>
                  <a:cubicBezTo>
                    <a:pt x="1816" y="112"/>
                    <a:pt x="1816" y="112"/>
                    <a:pt x="1816" y="112"/>
                  </a:cubicBezTo>
                  <a:cubicBezTo>
                    <a:pt x="1835" y="112"/>
                    <a:pt x="1850" y="97"/>
                    <a:pt x="1850" y="78"/>
                  </a:cubicBezTo>
                  <a:lnTo>
                    <a:pt x="1850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  <a:latin typeface="CVS Health Sans"/>
              </a:endParaRPr>
            </a:p>
          </p:txBody>
        </p:sp>
        <p:sp>
          <p:nvSpPr>
            <p:cNvPr id="33" name="Freeform 116"/>
            <p:cNvSpPr>
              <a:spLocks/>
            </p:cNvSpPr>
            <p:nvPr/>
          </p:nvSpPr>
          <p:spPr bwMode="auto">
            <a:xfrm>
              <a:off x="3304" y="1059"/>
              <a:ext cx="127" cy="199"/>
            </a:xfrm>
            <a:custGeom>
              <a:avLst/>
              <a:gdLst>
                <a:gd name="T0" fmla="*/ 0 w 127"/>
                <a:gd name="T1" fmla="*/ 0 h 199"/>
                <a:gd name="T2" fmla="*/ 11 w 127"/>
                <a:gd name="T3" fmla="*/ 199 h 199"/>
                <a:gd name="T4" fmla="*/ 117 w 127"/>
                <a:gd name="T5" fmla="*/ 199 h 199"/>
                <a:gd name="T6" fmla="*/ 127 w 127"/>
                <a:gd name="T7" fmla="*/ 0 h 199"/>
                <a:gd name="T8" fmla="*/ 0 w 127"/>
                <a:gd name="T9" fmla="*/ 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99">
                  <a:moveTo>
                    <a:pt x="0" y="0"/>
                  </a:moveTo>
                  <a:lnTo>
                    <a:pt x="11" y="199"/>
                  </a:lnTo>
                  <a:lnTo>
                    <a:pt x="117" y="199"/>
                  </a:lnTo>
                  <a:lnTo>
                    <a:pt x="12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  <a:latin typeface="CVS Health Sans"/>
              </a:endParaRPr>
            </a:p>
          </p:txBody>
        </p:sp>
        <p:sp>
          <p:nvSpPr>
            <p:cNvPr id="34" name="Freeform 117"/>
            <p:cNvSpPr>
              <a:spLocks noEditPoints="1"/>
            </p:cNvSpPr>
            <p:nvPr/>
          </p:nvSpPr>
          <p:spPr bwMode="auto">
            <a:xfrm>
              <a:off x="3315" y="1258"/>
              <a:ext cx="785" cy="120"/>
            </a:xfrm>
            <a:custGeom>
              <a:avLst/>
              <a:gdLst>
                <a:gd name="T0" fmla="*/ 0 w 785"/>
                <a:gd name="T1" fmla="*/ 0 h 120"/>
                <a:gd name="T2" fmla="*/ 106 w 785"/>
                <a:gd name="T3" fmla="*/ 0 h 120"/>
                <a:gd name="T4" fmla="*/ 99 w 785"/>
                <a:gd name="T5" fmla="*/ 120 h 120"/>
                <a:gd name="T6" fmla="*/ 7 w 785"/>
                <a:gd name="T7" fmla="*/ 120 h 120"/>
                <a:gd name="T8" fmla="*/ 0 w 785"/>
                <a:gd name="T9" fmla="*/ 0 h 120"/>
                <a:gd name="T10" fmla="*/ 687 w 785"/>
                <a:gd name="T11" fmla="*/ 120 h 120"/>
                <a:gd name="T12" fmla="*/ 778 w 785"/>
                <a:gd name="T13" fmla="*/ 120 h 120"/>
                <a:gd name="T14" fmla="*/ 785 w 785"/>
                <a:gd name="T15" fmla="*/ 0 h 120"/>
                <a:gd name="T16" fmla="*/ 679 w 785"/>
                <a:gd name="T17" fmla="*/ 0 h 120"/>
                <a:gd name="T18" fmla="*/ 687 w 785"/>
                <a:gd name="T19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5" h="120">
                  <a:moveTo>
                    <a:pt x="0" y="0"/>
                  </a:moveTo>
                  <a:lnTo>
                    <a:pt x="106" y="0"/>
                  </a:lnTo>
                  <a:lnTo>
                    <a:pt x="99" y="120"/>
                  </a:lnTo>
                  <a:lnTo>
                    <a:pt x="7" y="120"/>
                  </a:lnTo>
                  <a:lnTo>
                    <a:pt x="0" y="0"/>
                  </a:lnTo>
                  <a:close/>
                  <a:moveTo>
                    <a:pt x="687" y="120"/>
                  </a:moveTo>
                  <a:lnTo>
                    <a:pt x="778" y="120"/>
                  </a:lnTo>
                  <a:lnTo>
                    <a:pt x="785" y="0"/>
                  </a:lnTo>
                  <a:lnTo>
                    <a:pt x="679" y="0"/>
                  </a:lnTo>
                  <a:lnTo>
                    <a:pt x="687" y="120"/>
                  </a:lnTo>
                  <a:close/>
                </a:path>
              </a:pathLst>
            </a:custGeom>
            <a:solidFill>
              <a:srgbClr val="A5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  <a:latin typeface="CVS Health Sans"/>
              </a:endParaRPr>
            </a:p>
          </p:txBody>
        </p:sp>
        <p:sp>
          <p:nvSpPr>
            <p:cNvPr id="35" name="Freeform 118"/>
            <p:cNvSpPr>
              <a:spLocks/>
            </p:cNvSpPr>
            <p:nvPr/>
          </p:nvSpPr>
          <p:spPr bwMode="auto">
            <a:xfrm>
              <a:off x="3984" y="1059"/>
              <a:ext cx="127" cy="199"/>
            </a:xfrm>
            <a:custGeom>
              <a:avLst/>
              <a:gdLst>
                <a:gd name="T0" fmla="*/ 0 w 127"/>
                <a:gd name="T1" fmla="*/ 0 h 199"/>
                <a:gd name="T2" fmla="*/ 10 w 127"/>
                <a:gd name="T3" fmla="*/ 199 h 199"/>
                <a:gd name="T4" fmla="*/ 116 w 127"/>
                <a:gd name="T5" fmla="*/ 199 h 199"/>
                <a:gd name="T6" fmla="*/ 127 w 127"/>
                <a:gd name="T7" fmla="*/ 0 h 199"/>
                <a:gd name="T8" fmla="*/ 0 w 127"/>
                <a:gd name="T9" fmla="*/ 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99">
                  <a:moveTo>
                    <a:pt x="0" y="0"/>
                  </a:moveTo>
                  <a:lnTo>
                    <a:pt x="10" y="199"/>
                  </a:lnTo>
                  <a:lnTo>
                    <a:pt x="116" y="199"/>
                  </a:lnTo>
                  <a:lnTo>
                    <a:pt x="12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  <a:latin typeface="CVS Health Sans"/>
              </a:endParaRPr>
            </a:p>
          </p:txBody>
        </p:sp>
        <p:sp>
          <p:nvSpPr>
            <p:cNvPr id="36" name="Rectangle 119"/>
            <p:cNvSpPr>
              <a:spLocks noChangeArrowheads="1"/>
            </p:cNvSpPr>
            <p:nvPr/>
          </p:nvSpPr>
          <p:spPr bwMode="auto">
            <a:xfrm>
              <a:off x="3092" y="1807"/>
              <a:ext cx="773" cy="115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  <a:latin typeface="CVS Health Sans"/>
              </a:endParaRPr>
            </a:p>
          </p:txBody>
        </p:sp>
        <p:sp>
          <p:nvSpPr>
            <p:cNvPr id="37" name="Freeform 120"/>
            <p:cNvSpPr>
              <a:spLocks noEditPoints="1"/>
            </p:cNvSpPr>
            <p:nvPr/>
          </p:nvSpPr>
          <p:spPr bwMode="auto">
            <a:xfrm>
              <a:off x="3092" y="1966"/>
              <a:ext cx="501" cy="764"/>
            </a:xfrm>
            <a:custGeom>
              <a:avLst/>
              <a:gdLst>
                <a:gd name="T0" fmla="*/ 0 w 501"/>
                <a:gd name="T1" fmla="*/ 0 h 764"/>
                <a:gd name="T2" fmla="*/ 501 w 501"/>
                <a:gd name="T3" fmla="*/ 0 h 764"/>
                <a:gd name="T4" fmla="*/ 501 w 501"/>
                <a:gd name="T5" fmla="*/ 96 h 764"/>
                <a:gd name="T6" fmla="*/ 0 w 501"/>
                <a:gd name="T7" fmla="*/ 96 h 764"/>
                <a:gd name="T8" fmla="*/ 0 w 501"/>
                <a:gd name="T9" fmla="*/ 0 h 764"/>
                <a:gd name="T10" fmla="*/ 0 w 501"/>
                <a:gd name="T11" fmla="*/ 320 h 764"/>
                <a:gd name="T12" fmla="*/ 501 w 501"/>
                <a:gd name="T13" fmla="*/ 320 h 764"/>
                <a:gd name="T14" fmla="*/ 501 w 501"/>
                <a:gd name="T15" fmla="*/ 223 h 764"/>
                <a:gd name="T16" fmla="*/ 0 w 501"/>
                <a:gd name="T17" fmla="*/ 223 h 764"/>
                <a:gd name="T18" fmla="*/ 0 w 501"/>
                <a:gd name="T19" fmla="*/ 320 h 764"/>
                <a:gd name="T20" fmla="*/ 0 w 501"/>
                <a:gd name="T21" fmla="*/ 540 h 764"/>
                <a:gd name="T22" fmla="*/ 501 w 501"/>
                <a:gd name="T23" fmla="*/ 540 h 764"/>
                <a:gd name="T24" fmla="*/ 501 w 501"/>
                <a:gd name="T25" fmla="*/ 444 h 764"/>
                <a:gd name="T26" fmla="*/ 0 w 501"/>
                <a:gd name="T27" fmla="*/ 444 h 764"/>
                <a:gd name="T28" fmla="*/ 0 w 501"/>
                <a:gd name="T29" fmla="*/ 540 h 764"/>
                <a:gd name="T30" fmla="*/ 0 w 501"/>
                <a:gd name="T31" fmla="*/ 764 h 764"/>
                <a:gd name="T32" fmla="*/ 275 w 501"/>
                <a:gd name="T33" fmla="*/ 764 h 764"/>
                <a:gd name="T34" fmla="*/ 275 w 501"/>
                <a:gd name="T35" fmla="*/ 667 h 764"/>
                <a:gd name="T36" fmla="*/ 0 w 501"/>
                <a:gd name="T37" fmla="*/ 667 h 764"/>
                <a:gd name="T38" fmla="*/ 0 w 501"/>
                <a:gd name="T39" fmla="*/ 764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01" h="764">
                  <a:moveTo>
                    <a:pt x="0" y="0"/>
                  </a:moveTo>
                  <a:lnTo>
                    <a:pt x="501" y="0"/>
                  </a:lnTo>
                  <a:lnTo>
                    <a:pt x="501" y="96"/>
                  </a:lnTo>
                  <a:lnTo>
                    <a:pt x="0" y="96"/>
                  </a:lnTo>
                  <a:lnTo>
                    <a:pt x="0" y="0"/>
                  </a:lnTo>
                  <a:close/>
                  <a:moveTo>
                    <a:pt x="0" y="320"/>
                  </a:moveTo>
                  <a:lnTo>
                    <a:pt x="501" y="320"/>
                  </a:lnTo>
                  <a:lnTo>
                    <a:pt x="501" y="223"/>
                  </a:lnTo>
                  <a:lnTo>
                    <a:pt x="0" y="223"/>
                  </a:lnTo>
                  <a:lnTo>
                    <a:pt x="0" y="320"/>
                  </a:lnTo>
                  <a:close/>
                  <a:moveTo>
                    <a:pt x="0" y="540"/>
                  </a:moveTo>
                  <a:lnTo>
                    <a:pt x="501" y="540"/>
                  </a:lnTo>
                  <a:lnTo>
                    <a:pt x="501" y="444"/>
                  </a:lnTo>
                  <a:lnTo>
                    <a:pt x="0" y="444"/>
                  </a:lnTo>
                  <a:lnTo>
                    <a:pt x="0" y="540"/>
                  </a:lnTo>
                  <a:close/>
                  <a:moveTo>
                    <a:pt x="0" y="764"/>
                  </a:moveTo>
                  <a:lnTo>
                    <a:pt x="275" y="764"/>
                  </a:lnTo>
                  <a:lnTo>
                    <a:pt x="275" y="667"/>
                  </a:lnTo>
                  <a:lnTo>
                    <a:pt x="0" y="667"/>
                  </a:lnTo>
                  <a:lnTo>
                    <a:pt x="0" y="7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  <a:latin typeface="CVS Health Sans"/>
              </a:endParaRPr>
            </a:p>
          </p:txBody>
        </p:sp>
      </p:grpSp>
      <p:grpSp>
        <p:nvGrpSpPr>
          <p:cNvPr id="39" name="Group 38"/>
          <p:cNvGrpSpPr>
            <a:grpSpLocks noChangeAspect="1"/>
          </p:cNvGrpSpPr>
          <p:nvPr/>
        </p:nvGrpSpPr>
        <p:grpSpPr bwMode="auto">
          <a:xfrm>
            <a:off x="10343967" y="6383972"/>
            <a:ext cx="1276535" cy="143828"/>
            <a:chOff x="-8" y="1835"/>
            <a:chExt cx="5769" cy="650"/>
          </a:xfrm>
          <a:solidFill>
            <a:schemeClr val="tx2"/>
          </a:solidFill>
        </p:grpSpPr>
        <p:sp>
          <p:nvSpPr>
            <p:cNvPr id="40" name="Freeform 5"/>
            <p:cNvSpPr>
              <a:spLocks noEditPoints="1"/>
            </p:cNvSpPr>
            <p:nvPr/>
          </p:nvSpPr>
          <p:spPr bwMode="auto">
            <a:xfrm>
              <a:off x="-8" y="1835"/>
              <a:ext cx="5595" cy="650"/>
            </a:xfrm>
            <a:custGeom>
              <a:avLst/>
              <a:gdLst>
                <a:gd name="T0" fmla="*/ 2336 w 5575"/>
                <a:gd name="T1" fmla="*/ 454 h 644"/>
                <a:gd name="T2" fmla="*/ 1995 w 5575"/>
                <a:gd name="T3" fmla="*/ 195 h 644"/>
                <a:gd name="T4" fmla="*/ 2325 w 5575"/>
                <a:gd name="T5" fmla="*/ 192 h 644"/>
                <a:gd name="T6" fmla="*/ 2274 w 5575"/>
                <a:gd name="T7" fmla="*/ 234 h 644"/>
                <a:gd name="T8" fmla="*/ 2255 w 5575"/>
                <a:gd name="T9" fmla="*/ 644 h 644"/>
                <a:gd name="T10" fmla="*/ 1456 w 5575"/>
                <a:gd name="T11" fmla="*/ 390 h 644"/>
                <a:gd name="T12" fmla="*/ 1160 w 5575"/>
                <a:gd name="T13" fmla="*/ 0 h 644"/>
                <a:gd name="T14" fmla="*/ 1163 w 5575"/>
                <a:gd name="T15" fmla="*/ 153 h 644"/>
                <a:gd name="T16" fmla="*/ 1271 w 5575"/>
                <a:gd name="T17" fmla="*/ 390 h 644"/>
                <a:gd name="T18" fmla="*/ 1613 w 5575"/>
                <a:gd name="T19" fmla="*/ 18 h 644"/>
                <a:gd name="T20" fmla="*/ 2017 w 5575"/>
                <a:gd name="T21" fmla="*/ 18 h 644"/>
                <a:gd name="T22" fmla="*/ 1414 w 5575"/>
                <a:gd name="T23" fmla="*/ 18 h 644"/>
                <a:gd name="T24" fmla="*/ 35 w 5575"/>
                <a:gd name="T25" fmla="*/ 155 h 644"/>
                <a:gd name="T26" fmla="*/ 756 w 5575"/>
                <a:gd name="T27" fmla="*/ 283 h 644"/>
                <a:gd name="T28" fmla="*/ 564 w 5575"/>
                <a:gd name="T29" fmla="*/ 1 h 644"/>
                <a:gd name="T30" fmla="*/ 290 w 5575"/>
                <a:gd name="T31" fmla="*/ 28 h 644"/>
                <a:gd name="T32" fmla="*/ 2841 w 5575"/>
                <a:gd name="T33" fmla="*/ 247 h 644"/>
                <a:gd name="T34" fmla="*/ 2843 w 5575"/>
                <a:gd name="T35" fmla="*/ 313 h 644"/>
                <a:gd name="T36" fmla="*/ 2927 w 5575"/>
                <a:gd name="T37" fmla="*/ 495 h 644"/>
                <a:gd name="T38" fmla="*/ 2660 w 5575"/>
                <a:gd name="T39" fmla="*/ 441 h 644"/>
                <a:gd name="T40" fmla="*/ 3036 w 5575"/>
                <a:gd name="T41" fmla="*/ 524 h 644"/>
                <a:gd name="T42" fmla="*/ 3204 w 5575"/>
                <a:gd name="T43" fmla="*/ 309 h 644"/>
                <a:gd name="T44" fmla="*/ 3203 w 5575"/>
                <a:gd name="T45" fmla="*/ 249 h 644"/>
                <a:gd name="T46" fmla="*/ 3385 w 5575"/>
                <a:gd name="T47" fmla="*/ 569 h 644"/>
                <a:gd name="T48" fmla="*/ 3350 w 5575"/>
                <a:gd name="T49" fmla="*/ 629 h 644"/>
                <a:gd name="T50" fmla="*/ 3275 w 5575"/>
                <a:gd name="T51" fmla="*/ 492 h 644"/>
                <a:gd name="T52" fmla="*/ 3118 w 5575"/>
                <a:gd name="T53" fmla="*/ 522 h 644"/>
                <a:gd name="T54" fmla="*/ 3511 w 5575"/>
                <a:gd name="T55" fmla="*/ 317 h 644"/>
                <a:gd name="T56" fmla="*/ 3633 w 5575"/>
                <a:gd name="T57" fmla="*/ 257 h 644"/>
                <a:gd name="T58" fmla="*/ 3612 w 5575"/>
                <a:gd name="T59" fmla="*/ 328 h 644"/>
                <a:gd name="T60" fmla="*/ 3432 w 5575"/>
                <a:gd name="T61" fmla="*/ 624 h 644"/>
                <a:gd name="T62" fmla="*/ 3511 w 5575"/>
                <a:gd name="T63" fmla="*/ 317 h 644"/>
                <a:gd name="T64" fmla="*/ 3993 w 5575"/>
                <a:gd name="T65" fmla="*/ 462 h 644"/>
                <a:gd name="T66" fmla="*/ 3906 w 5575"/>
                <a:gd name="T67" fmla="*/ 520 h 644"/>
                <a:gd name="T68" fmla="*/ 3639 w 5575"/>
                <a:gd name="T69" fmla="*/ 441 h 644"/>
                <a:gd name="T70" fmla="*/ 3818 w 5575"/>
                <a:gd name="T71" fmla="*/ 310 h 644"/>
                <a:gd name="T72" fmla="*/ 4125 w 5575"/>
                <a:gd name="T73" fmla="*/ 257 h 644"/>
                <a:gd name="T74" fmla="*/ 4234 w 5575"/>
                <a:gd name="T75" fmla="*/ 247 h 644"/>
                <a:gd name="T76" fmla="*/ 4446 w 5575"/>
                <a:gd name="T77" fmla="*/ 247 h 644"/>
                <a:gd name="T78" fmla="*/ 4482 w 5575"/>
                <a:gd name="T79" fmla="*/ 624 h 644"/>
                <a:gd name="T80" fmla="*/ 4345 w 5575"/>
                <a:gd name="T81" fmla="*/ 404 h 644"/>
                <a:gd name="T82" fmla="*/ 4264 w 5575"/>
                <a:gd name="T83" fmla="*/ 384 h 644"/>
                <a:gd name="T84" fmla="*/ 4127 w 5575"/>
                <a:gd name="T85" fmla="*/ 624 h 644"/>
                <a:gd name="T86" fmla="*/ 4851 w 5575"/>
                <a:gd name="T87" fmla="*/ 577 h 644"/>
                <a:gd name="T88" fmla="*/ 4764 w 5575"/>
                <a:gd name="T89" fmla="*/ 406 h 644"/>
                <a:gd name="T90" fmla="*/ 4706 w 5575"/>
                <a:gd name="T91" fmla="*/ 371 h 644"/>
                <a:gd name="T92" fmla="*/ 4931 w 5575"/>
                <a:gd name="T93" fmla="*/ 376 h 644"/>
                <a:gd name="T94" fmla="*/ 4964 w 5575"/>
                <a:gd name="T95" fmla="*/ 569 h 644"/>
                <a:gd name="T96" fmla="*/ 4852 w 5575"/>
                <a:gd name="T97" fmla="*/ 577 h 644"/>
                <a:gd name="T98" fmla="*/ 4852 w 5575"/>
                <a:gd name="T99" fmla="*/ 434 h 644"/>
                <a:gd name="T100" fmla="*/ 4757 w 5575"/>
                <a:gd name="T101" fmla="*/ 574 h 644"/>
                <a:gd name="T102" fmla="*/ 5090 w 5575"/>
                <a:gd name="T103" fmla="*/ 317 h 644"/>
                <a:gd name="T104" fmla="*/ 5211 w 5575"/>
                <a:gd name="T105" fmla="*/ 330 h 644"/>
                <a:gd name="T106" fmla="*/ 5090 w 5575"/>
                <a:gd name="T107" fmla="*/ 436 h 644"/>
                <a:gd name="T108" fmla="*/ 5009 w 5575"/>
                <a:gd name="T109" fmla="*/ 257 h 644"/>
                <a:gd name="T110" fmla="*/ 5379 w 5575"/>
                <a:gd name="T111" fmla="*/ 443 h 644"/>
                <a:gd name="T112" fmla="*/ 5250 w 5575"/>
                <a:gd name="T113" fmla="*/ 624 h 644"/>
                <a:gd name="T114" fmla="*/ 5331 w 5575"/>
                <a:gd name="T115" fmla="*/ 404 h 644"/>
                <a:gd name="T116" fmla="*/ 5435 w 5575"/>
                <a:gd name="T117" fmla="*/ 393 h 644"/>
                <a:gd name="T118" fmla="*/ 5379 w 5575"/>
                <a:gd name="T119" fmla="*/ 443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575" h="644">
                  <a:moveTo>
                    <a:pt x="2173" y="436"/>
                  </a:moveTo>
                  <a:cubicBezTo>
                    <a:pt x="2183" y="482"/>
                    <a:pt x="2209" y="498"/>
                    <a:pt x="2263" y="498"/>
                  </a:cubicBezTo>
                  <a:cubicBezTo>
                    <a:pt x="2310" y="498"/>
                    <a:pt x="2336" y="481"/>
                    <a:pt x="2336" y="454"/>
                  </a:cubicBezTo>
                  <a:cubicBezTo>
                    <a:pt x="2336" y="416"/>
                    <a:pt x="2301" y="413"/>
                    <a:pt x="2229" y="394"/>
                  </a:cubicBezTo>
                  <a:cubicBezTo>
                    <a:pt x="2144" y="372"/>
                    <a:pt x="2090" y="353"/>
                    <a:pt x="2065" y="335"/>
                  </a:cubicBezTo>
                  <a:cubicBezTo>
                    <a:pt x="2017" y="302"/>
                    <a:pt x="1995" y="255"/>
                    <a:pt x="1995" y="195"/>
                  </a:cubicBezTo>
                  <a:cubicBezTo>
                    <a:pt x="1995" y="77"/>
                    <a:pt x="2087" y="0"/>
                    <a:pt x="2249" y="0"/>
                  </a:cubicBezTo>
                  <a:cubicBezTo>
                    <a:pt x="2406" y="0"/>
                    <a:pt x="2499" y="70"/>
                    <a:pt x="2509" y="192"/>
                  </a:cubicBezTo>
                  <a:cubicBezTo>
                    <a:pt x="2325" y="192"/>
                    <a:pt x="2325" y="192"/>
                    <a:pt x="2325" y="192"/>
                  </a:cubicBezTo>
                  <a:cubicBezTo>
                    <a:pt x="2318" y="156"/>
                    <a:pt x="2293" y="139"/>
                    <a:pt x="2246" y="139"/>
                  </a:cubicBezTo>
                  <a:cubicBezTo>
                    <a:pt x="2204" y="139"/>
                    <a:pt x="2184" y="152"/>
                    <a:pt x="2184" y="180"/>
                  </a:cubicBezTo>
                  <a:cubicBezTo>
                    <a:pt x="2184" y="213"/>
                    <a:pt x="2216" y="218"/>
                    <a:pt x="2274" y="234"/>
                  </a:cubicBezTo>
                  <a:cubicBezTo>
                    <a:pt x="2350" y="253"/>
                    <a:pt x="2410" y="266"/>
                    <a:pt x="2448" y="292"/>
                  </a:cubicBezTo>
                  <a:cubicBezTo>
                    <a:pt x="2502" y="327"/>
                    <a:pt x="2526" y="371"/>
                    <a:pt x="2526" y="434"/>
                  </a:cubicBezTo>
                  <a:cubicBezTo>
                    <a:pt x="2526" y="566"/>
                    <a:pt x="2431" y="644"/>
                    <a:pt x="2255" y="644"/>
                  </a:cubicBezTo>
                  <a:cubicBezTo>
                    <a:pt x="2091" y="644"/>
                    <a:pt x="1995" y="566"/>
                    <a:pt x="1983" y="436"/>
                  </a:cubicBezTo>
                  <a:lnTo>
                    <a:pt x="2173" y="436"/>
                  </a:lnTo>
                  <a:close/>
                  <a:moveTo>
                    <a:pt x="1456" y="390"/>
                  </a:moveTo>
                  <a:cubicBezTo>
                    <a:pt x="1445" y="550"/>
                    <a:pt x="1339" y="644"/>
                    <a:pt x="1164" y="644"/>
                  </a:cubicBezTo>
                  <a:cubicBezTo>
                    <a:pt x="970" y="644"/>
                    <a:pt x="851" y="520"/>
                    <a:pt x="851" y="322"/>
                  </a:cubicBezTo>
                  <a:cubicBezTo>
                    <a:pt x="851" y="123"/>
                    <a:pt x="971" y="0"/>
                    <a:pt x="1160" y="0"/>
                  </a:cubicBezTo>
                  <a:cubicBezTo>
                    <a:pt x="1337" y="0"/>
                    <a:pt x="1441" y="90"/>
                    <a:pt x="1452" y="248"/>
                  </a:cubicBezTo>
                  <a:cubicBezTo>
                    <a:pt x="1266" y="248"/>
                    <a:pt x="1266" y="248"/>
                    <a:pt x="1266" y="248"/>
                  </a:cubicBezTo>
                  <a:cubicBezTo>
                    <a:pt x="1260" y="186"/>
                    <a:pt x="1225" y="153"/>
                    <a:pt x="1163" y="153"/>
                  </a:cubicBezTo>
                  <a:cubicBezTo>
                    <a:pt x="1086" y="153"/>
                    <a:pt x="1048" y="209"/>
                    <a:pt x="1048" y="322"/>
                  </a:cubicBezTo>
                  <a:cubicBezTo>
                    <a:pt x="1048" y="433"/>
                    <a:pt x="1090" y="491"/>
                    <a:pt x="1169" y="491"/>
                  </a:cubicBezTo>
                  <a:cubicBezTo>
                    <a:pt x="1228" y="491"/>
                    <a:pt x="1265" y="455"/>
                    <a:pt x="1271" y="390"/>
                  </a:cubicBezTo>
                  <a:lnTo>
                    <a:pt x="1456" y="390"/>
                  </a:lnTo>
                  <a:close/>
                  <a:moveTo>
                    <a:pt x="1414" y="18"/>
                  </a:moveTo>
                  <a:cubicBezTo>
                    <a:pt x="1613" y="18"/>
                    <a:pt x="1613" y="18"/>
                    <a:pt x="1613" y="18"/>
                  </a:cubicBezTo>
                  <a:cubicBezTo>
                    <a:pt x="1716" y="411"/>
                    <a:pt x="1716" y="411"/>
                    <a:pt x="1716" y="411"/>
                  </a:cubicBezTo>
                  <a:cubicBezTo>
                    <a:pt x="1826" y="18"/>
                    <a:pt x="1826" y="18"/>
                    <a:pt x="1826" y="18"/>
                  </a:cubicBezTo>
                  <a:cubicBezTo>
                    <a:pt x="2017" y="18"/>
                    <a:pt x="2017" y="18"/>
                    <a:pt x="2017" y="18"/>
                  </a:cubicBezTo>
                  <a:cubicBezTo>
                    <a:pt x="1813" y="626"/>
                    <a:pt x="1813" y="626"/>
                    <a:pt x="1813" y="626"/>
                  </a:cubicBezTo>
                  <a:cubicBezTo>
                    <a:pt x="1618" y="626"/>
                    <a:pt x="1618" y="626"/>
                    <a:pt x="1618" y="626"/>
                  </a:cubicBezTo>
                  <a:lnTo>
                    <a:pt x="1414" y="18"/>
                  </a:lnTo>
                  <a:close/>
                  <a:moveTo>
                    <a:pt x="226" y="1"/>
                  </a:moveTo>
                  <a:cubicBezTo>
                    <a:pt x="203" y="1"/>
                    <a:pt x="180" y="10"/>
                    <a:pt x="162" y="28"/>
                  </a:cubicBezTo>
                  <a:cubicBezTo>
                    <a:pt x="35" y="155"/>
                    <a:pt x="35" y="155"/>
                    <a:pt x="35" y="155"/>
                  </a:cubicBezTo>
                  <a:cubicBezTo>
                    <a:pt x="0" y="191"/>
                    <a:pt x="0" y="248"/>
                    <a:pt x="35" y="283"/>
                  </a:cubicBezTo>
                  <a:cubicBezTo>
                    <a:pt x="395" y="644"/>
                    <a:pt x="395" y="644"/>
                    <a:pt x="395" y="644"/>
                  </a:cubicBezTo>
                  <a:cubicBezTo>
                    <a:pt x="756" y="283"/>
                    <a:pt x="756" y="283"/>
                    <a:pt x="756" y="283"/>
                  </a:cubicBezTo>
                  <a:cubicBezTo>
                    <a:pt x="791" y="248"/>
                    <a:pt x="791" y="191"/>
                    <a:pt x="756" y="155"/>
                  </a:cubicBezTo>
                  <a:cubicBezTo>
                    <a:pt x="628" y="28"/>
                    <a:pt x="628" y="28"/>
                    <a:pt x="628" y="28"/>
                  </a:cubicBezTo>
                  <a:cubicBezTo>
                    <a:pt x="610" y="10"/>
                    <a:pt x="587" y="1"/>
                    <a:pt x="564" y="1"/>
                  </a:cubicBezTo>
                  <a:cubicBezTo>
                    <a:pt x="541" y="1"/>
                    <a:pt x="518" y="10"/>
                    <a:pt x="500" y="28"/>
                  </a:cubicBezTo>
                  <a:cubicBezTo>
                    <a:pt x="395" y="133"/>
                    <a:pt x="395" y="133"/>
                    <a:pt x="395" y="133"/>
                  </a:cubicBezTo>
                  <a:cubicBezTo>
                    <a:pt x="290" y="28"/>
                    <a:pt x="290" y="28"/>
                    <a:pt x="290" y="28"/>
                  </a:cubicBezTo>
                  <a:cubicBezTo>
                    <a:pt x="273" y="10"/>
                    <a:pt x="249" y="1"/>
                    <a:pt x="226" y="1"/>
                  </a:cubicBezTo>
                  <a:close/>
                  <a:moveTo>
                    <a:pt x="2660" y="441"/>
                  </a:moveTo>
                  <a:cubicBezTo>
                    <a:pt x="2660" y="332"/>
                    <a:pt x="2730" y="247"/>
                    <a:pt x="2841" y="247"/>
                  </a:cubicBezTo>
                  <a:cubicBezTo>
                    <a:pt x="2933" y="247"/>
                    <a:pt x="2991" y="300"/>
                    <a:pt x="3003" y="379"/>
                  </a:cubicBezTo>
                  <a:cubicBezTo>
                    <a:pt x="2923" y="379"/>
                    <a:pt x="2923" y="379"/>
                    <a:pt x="2923" y="379"/>
                  </a:cubicBezTo>
                  <a:cubicBezTo>
                    <a:pt x="2916" y="339"/>
                    <a:pt x="2887" y="313"/>
                    <a:pt x="2843" y="313"/>
                  </a:cubicBezTo>
                  <a:cubicBezTo>
                    <a:pt x="2776" y="313"/>
                    <a:pt x="2742" y="366"/>
                    <a:pt x="2742" y="441"/>
                  </a:cubicBezTo>
                  <a:cubicBezTo>
                    <a:pt x="2742" y="515"/>
                    <a:pt x="2776" y="569"/>
                    <a:pt x="2843" y="569"/>
                  </a:cubicBezTo>
                  <a:cubicBezTo>
                    <a:pt x="2891" y="569"/>
                    <a:pt x="2921" y="543"/>
                    <a:pt x="2927" y="495"/>
                  </a:cubicBezTo>
                  <a:cubicBezTo>
                    <a:pt x="3006" y="495"/>
                    <a:pt x="3006" y="495"/>
                    <a:pt x="3006" y="495"/>
                  </a:cubicBezTo>
                  <a:cubicBezTo>
                    <a:pt x="2999" y="577"/>
                    <a:pt x="2939" y="635"/>
                    <a:pt x="2844" y="635"/>
                  </a:cubicBezTo>
                  <a:cubicBezTo>
                    <a:pt x="2731" y="635"/>
                    <a:pt x="2660" y="549"/>
                    <a:pt x="2660" y="441"/>
                  </a:cubicBezTo>
                  <a:close/>
                  <a:moveTo>
                    <a:pt x="3274" y="577"/>
                  </a:moveTo>
                  <a:cubicBezTo>
                    <a:pt x="3253" y="606"/>
                    <a:pt x="3221" y="632"/>
                    <a:pt x="3160" y="632"/>
                  </a:cubicBezTo>
                  <a:cubicBezTo>
                    <a:pt x="3088" y="632"/>
                    <a:pt x="3036" y="596"/>
                    <a:pt x="3036" y="524"/>
                  </a:cubicBezTo>
                  <a:cubicBezTo>
                    <a:pt x="3036" y="441"/>
                    <a:pt x="3103" y="418"/>
                    <a:pt x="3187" y="406"/>
                  </a:cubicBezTo>
                  <a:cubicBezTo>
                    <a:pt x="3243" y="397"/>
                    <a:pt x="3273" y="392"/>
                    <a:pt x="3273" y="359"/>
                  </a:cubicBezTo>
                  <a:cubicBezTo>
                    <a:pt x="3273" y="328"/>
                    <a:pt x="3248" y="309"/>
                    <a:pt x="3204" y="309"/>
                  </a:cubicBezTo>
                  <a:cubicBezTo>
                    <a:pt x="3155" y="309"/>
                    <a:pt x="3131" y="328"/>
                    <a:pt x="3129" y="371"/>
                  </a:cubicBezTo>
                  <a:cubicBezTo>
                    <a:pt x="3053" y="371"/>
                    <a:pt x="3053" y="371"/>
                    <a:pt x="3053" y="371"/>
                  </a:cubicBezTo>
                  <a:cubicBezTo>
                    <a:pt x="3055" y="304"/>
                    <a:pt x="3101" y="249"/>
                    <a:pt x="3203" y="249"/>
                  </a:cubicBezTo>
                  <a:cubicBezTo>
                    <a:pt x="3303" y="249"/>
                    <a:pt x="3353" y="289"/>
                    <a:pt x="3353" y="376"/>
                  </a:cubicBezTo>
                  <a:cubicBezTo>
                    <a:pt x="3353" y="537"/>
                    <a:pt x="3353" y="537"/>
                    <a:pt x="3353" y="537"/>
                  </a:cubicBezTo>
                  <a:cubicBezTo>
                    <a:pt x="3353" y="563"/>
                    <a:pt x="3359" y="574"/>
                    <a:pt x="3385" y="569"/>
                  </a:cubicBezTo>
                  <a:cubicBezTo>
                    <a:pt x="3387" y="569"/>
                    <a:pt x="3387" y="569"/>
                    <a:pt x="3387" y="569"/>
                  </a:cubicBezTo>
                  <a:cubicBezTo>
                    <a:pt x="3387" y="622"/>
                    <a:pt x="3387" y="622"/>
                    <a:pt x="3387" y="622"/>
                  </a:cubicBezTo>
                  <a:cubicBezTo>
                    <a:pt x="3379" y="626"/>
                    <a:pt x="3368" y="629"/>
                    <a:pt x="3350" y="629"/>
                  </a:cubicBezTo>
                  <a:cubicBezTo>
                    <a:pt x="3305" y="629"/>
                    <a:pt x="3281" y="614"/>
                    <a:pt x="3275" y="577"/>
                  </a:cubicBezTo>
                  <a:lnTo>
                    <a:pt x="3274" y="577"/>
                  </a:lnTo>
                  <a:close/>
                  <a:moveTo>
                    <a:pt x="3275" y="492"/>
                  </a:moveTo>
                  <a:cubicBezTo>
                    <a:pt x="3275" y="434"/>
                    <a:pt x="3275" y="434"/>
                    <a:pt x="3275" y="434"/>
                  </a:cubicBezTo>
                  <a:cubicBezTo>
                    <a:pt x="3257" y="445"/>
                    <a:pt x="3229" y="452"/>
                    <a:pt x="3203" y="458"/>
                  </a:cubicBezTo>
                  <a:cubicBezTo>
                    <a:pt x="3150" y="469"/>
                    <a:pt x="3118" y="479"/>
                    <a:pt x="3118" y="522"/>
                  </a:cubicBezTo>
                  <a:cubicBezTo>
                    <a:pt x="3118" y="562"/>
                    <a:pt x="3146" y="574"/>
                    <a:pt x="3180" y="574"/>
                  </a:cubicBezTo>
                  <a:cubicBezTo>
                    <a:pt x="3243" y="574"/>
                    <a:pt x="3275" y="531"/>
                    <a:pt x="3275" y="492"/>
                  </a:cubicBezTo>
                  <a:close/>
                  <a:moveTo>
                    <a:pt x="3511" y="317"/>
                  </a:moveTo>
                  <a:cubicBezTo>
                    <a:pt x="3513" y="317"/>
                    <a:pt x="3513" y="317"/>
                    <a:pt x="3513" y="317"/>
                  </a:cubicBezTo>
                  <a:cubicBezTo>
                    <a:pt x="3535" y="278"/>
                    <a:pt x="3565" y="254"/>
                    <a:pt x="3611" y="254"/>
                  </a:cubicBezTo>
                  <a:cubicBezTo>
                    <a:pt x="3621" y="254"/>
                    <a:pt x="3628" y="254"/>
                    <a:pt x="3633" y="257"/>
                  </a:cubicBezTo>
                  <a:cubicBezTo>
                    <a:pt x="3633" y="330"/>
                    <a:pt x="3633" y="330"/>
                    <a:pt x="3633" y="330"/>
                  </a:cubicBezTo>
                  <a:cubicBezTo>
                    <a:pt x="3631" y="330"/>
                    <a:pt x="3631" y="330"/>
                    <a:pt x="3631" y="330"/>
                  </a:cubicBezTo>
                  <a:cubicBezTo>
                    <a:pt x="3626" y="329"/>
                    <a:pt x="3620" y="328"/>
                    <a:pt x="3612" y="328"/>
                  </a:cubicBezTo>
                  <a:cubicBezTo>
                    <a:pt x="3556" y="328"/>
                    <a:pt x="3513" y="366"/>
                    <a:pt x="3513" y="436"/>
                  </a:cubicBezTo>
                  <a:cubicBezTo>
                    <a:pt x="3513" y="624"/>
                    <a:pt x="3513" y="624"/>
                    <a:pt x="3513" y="624"/>
                  </a:cubicBezTo>
                  <a:cubicBezTo>
                    <a:pt x="3432" y="624"/>
                    <a:pt x="3432" y="624"/>
                    <a:pt x="3432" y="624"/>
                  </a:cubicBezTo>
                  <a:cubicBezTo>
                    <a:pt x="3432" y="257"/>
                    <a:pt x="3432" y="257"/>
                    <a:pt x="3432" y="257"/>
                  </a:cubicBezTo>
                  <a:cubicBezTo>
                    <a:pt x="3511" y="257"/>
                    <a:pt x="3511" y="257"/>
                    <a:pt x="3511" y="257"/>
                  </a:cubicBezTo>
                  <a:lnTo>
                    <a:pt x="3511" y="317"/>
                  </a:lnTo>
                  <a:close/>
                  <a:moveTo>
                    <a:pt x="3639" y="441"/>
                  </a:moveTo>
                  <a:cubicBezTo>
                    <a:pt x="3639" y="332"/>
                    <a:pt x="3711" y="247"/>
                    <a:pt x="3818" y="247"/>
                  </a:cubicBezTo>
                  <a:cubicBezTo>
                    <a:pt x="3932" y="247"/>
                    <a:pt x="3993" y="335"/>
                    <a:pt x="3993" y="462"/>
                  </a:cubicBezTo>
                  <a:cubicBezTo>
                    <a:pt x="3720" y="462"/>
                    <a:pt x="3720" y="462"/>
                    <a:pt x="3720" y="462"/>
                  </a:cubicBezTo>
                  <a:cubicBezTo>
                    <a:pt x="3726" y="527"/>
                    <a:pt x="3761" y="571"/>
                    <a:pt x="3824" y="571"/>
                  </a:cubicBezTo>
                  <a:cubicBezTo>
                    <a:pt x="3866" y="571"/>
                    <a:pt x="3893" y="552"/>
                    <a:pt x="3906" y="520"/>
                  </a:cubicBezTo>
                  <a:cubicBezTo>
                    <a:pt x="3986" y="520"/>
                    <a:pt x="3986" y="520"/>
                    <a:pt x="3986" y="520"/>
                  </a:cubicBezTo>
                  <a:cubicBezTo>
                    <a:pt x="3971" y="586"/>
                    <a:pt x="3913" y="635"/>
                    <a:pt x="3824" y="635"/>
                  </a:cubicBezTo>
                  <a:cubicBezTo>
                    <a:pt x="3706" y="635"/>
                    <a:pt x="3639" y="549"/>
                    <a:pt x="3639" y="441"/>
                  </a:cubicBezTo>
                  <a:close/>
                  <a:moveTo>
                    <a:pt x="3721" y="405"/>
                  </a:moveTo>
                  <a:cubicBezTo>
                    <a:pt x="3908" y="405"/>
                    <a:pt x="3908" y="405"/>
                    <a:pt x="3908" y="405"/>
                  </a:cubicBezTo>
                  <a:cubicBezTo>
                    <a:pt x="3906" y="347"/>
                    <a:pt x="3871" y="310"/>
                    <a:pt x="3818" y="310"/>
                  </a:cubicBezTo>
                  <a:cubicBezTo>
                    <a:pt x="3760" y="310"/>
                    <a:pt x="3730" y="349"/>
                    <a:pt x="3721" y="405"/>
                  </a:cubicBezTo>
                  <a:close/>
                  <a:moveTo>
                    <a:pt x="4046" y="257"/>
                  </a:moveTo>
                  <a:cubicBezTo>
                    <a:pt x="4125" y="257"/>
                    <a:pt x="4125" y="257"/>
                    <a:pt x="4125" y="257"/>
                  </a:cubicBezTo>
                  <a:cubicBezTo>
                    <a:pt x="4125" y="307"/>
                    <a:pt x="4125" y="307"/>
                    <a:pt x="4125" y="307"/>
                  </a:cubicBezTo>
                  <a:cubicBezTo>
                    <a:pt x="4127" y="307"/>
                    <a:pt x="4127" y="307"/>
                    <a:pt x="4127" y="307"/>
                  </a:cubicBezTo>
                  <a:cubicBezTo>
                    <a:pt x="4148" y="273"/>
                    <a:pt x="4185" y="247"/>
                    <a:pt x="4234" y="247"/>
                  </a:cubicBezTo>
                  <a:cubicBezTo>
                    <a:pt x="4280" y="247"/>
                    <a:pt x="4316" y="272"/>
                    <a:pt x="4333" y="312"/>
                  </a:cubicBezTo>
                  <a:cubicBezTo>
                    <a:pt x="4335" y="312"/>
                    <a:pt x="4335" y="312"/>
                    <a:pt x="4335" y="312"/>
                  </a:cubicBezTo>
                  <a:cubicBezTo>
                    <a:pt x="4359" y="272"/>
                    <a:pt x="4400" y="247"/>
                    <a:pt x="4446" y="247"/>
                  </a:cubicBezTo>
                  <a:cubicBezTo>
                    <a:pt x="4518" y="247"/>
                    <a:pt x="4563" y="294"/>
                    <a:pt x="4563" y="373"/>
                  </a:cubicBezTo>
                  <a:cubicBezTo>
                    <a:pt x="4563" y="624"/>
                    <a:pt x="4563" y="624"/>
                    <a:pt x="4563" y="624"/>
                  </a:cubicBezTo>
                  <a:cubicBezTo>
                    <a:pt x="4482" y="624"/>
                    <a:pt x="4482" y="624"/>
                    <a:pt x="4482" y="624"/>
                  </a:cubicBezTo>
                  <a:cubicBezTo>
                    <a:pt x="4482" y="384"/>
                    <a:pt x="4482" y="384"/>
                    <a:pt x="4482" y="384"/>
                  </a:cubicBezTo>
                  <a:cubicBezTo>
                    <a:pt x="4482" y="340"/>
                    <a:pt x="4457" y="317"/>
                    <a:pt x="4421" y="317"/>
                  </a:cubicBezTo>
                  <a:cubicBezTo>
                    <a:pt x="4378" y="317"/>
                    <a:pt x="4345" y="352"/>
                    <a:pt x="4345" y="404"/>
                  </a:cubicBezTo>
                  <a:cubicBezTo>
                    <a:pt x="4345" y="624"/>
                    <a:pt x="4345" y="624"/>
                    <a:pt x="4345" y="624"/>
                  </a:cubicBezTo>
                  <a:cubicBezTo>
                    <a:pt x="4264" y="624"/>
                    <a:pt x="4264" y="624"/>
                    <a:pt x="4264" y="624"/>
                  </a:cubicBezTo>
                  <a:cubicBezTo>
                    <a:pt x="4264" y="384"/>
                    <a:pt x="4264" y="384"/>
                    <a:pt x="4264" y="384"/>
                  </a:cubicBezTo>
                  <a:cubicBezTo>
                    <a:pt x="4264" y="340"/>
                    <a:pt x="4241" y="317"/>
                    <a:pt x="4205" y="317"/>
                  </a:cubicBezTo>
                  <a:cubicBezTo>
                    <a:pt x="4163" y="317"/>
                    <a:pt x="4127" y="352"/>
                    <a:pt x="4127" y="404"/>
                  </a:cubicBezTo>
                  <a:cubicBezTo>
                    <a:pt x="4127" y="624"/>
                    <a:pt x="4127" y="624"/>
                    <a:pt x="4127" y="624"/>
                  </a:cubicBezTo>
                  <a:cubicBezTo>
                    <a:pt x="4046" y="624"/>
                    <a:pt x="4046" y="624"/>
                    <a:pt x="4046" y="624"/>
                  </a:cubicBezTo>
                  <a:lnTo>
                    <a:pt x="4046" y="257"/>
                  </a:lnTo>
                  <a:close/>
                  <a:moveTo>
                    <a:pt x="4851" y="577"/>
                  </a:moveTo>
                  <a:cubicBezTo>
                    <a:pt x="4831" y="606"/>
                    <a:pt x="4798" y="632"/>
                    <a:pt x="4737" y="632"/>
                  </a:cubicBezTo>
                  <a:cubicBezTo>
                    <a:pt x="4666" y="632"/>
                    <a:pt x="4613" y="596"/>
                    <a:pt x="4613" y="524"/>
                  </a:cubicBezTo>
                  <a:cubicBezTo>
                    <a:pt x="4613" y="441"/>
                    <a:pt x="4680" y="418"/>
                    <a:pt x="4764" y="406"/>
                  </a:cubicBezTo>
                  <a:cubicBezTo>
                    <a:pt x="4820" y="397"/>
                    <a:pt x="4851" y="392"/>
                    <a:pt x="4851" y="359"/>
                  </a:cubicBezTo>
                  <a:cubicBezTo>
                    <a:pt x="4851" y="328"/>
                    <a:pt x="4826" y="309"/>
                    <a:pt x="4781" y="309"/>
                  </a:cubicBezTo>
                  <a:cubicBezTo>
                    <a:pt x="4732" y="309"/>
                    <a:pt x="4708" y="328"/>
                    <a:pt x="4706" y="371"/>
                  </a:cubicBezTo>
                  <a:cubicBezTo>
                    <a:pt x="4630" y="371"/>
                    <a:pt x="4630" y="371"/>
                    <a:pt x="4630" y="371"/>
                  </a:cubicBezTo>
                  <a:cubicBezTo>
                    <a:pt x="4632" y="304"/>
                    <a:pt x="4678" y="249"/>
                    <a:pt x="4781" y="249"/>
                  </a:cubicBezTo>
                  <a:cubicBezTo>
                    <a:pt x="4880" y="249"/>
                    <a:pt x="4931" y="289"/>
                    <a:pt x="4931" y="376"/>
                  </a:cubicBezTo>
                  <a:cubicBezTo>
                    <a:pt x="4931" y="537"/>
                    <a:pt x="4931" y="537"/>
                    <a:pt x="4931" y="537"/>
                  </a:cubicBezTo>
                  <a:cubicBezTo>
                    <a:pt x="4931" y="563"/>
                    <a:pt x="4936" y="574"/>
                    <a:pt x="4962" y="569"/>
                  </a:cubicBezTo>
                  <a:cubicBezTo>
                    <a:pt x="4964" y="569"/>
                    <a:pt x="4964" y="569"/>
                    <a:pt x="4964" y="569"/>
                  </a:cubicBezTo>
                  <a:cubicBezTo>
                    <a:pt x="4964" y="622"/>
                    <a:pt x="4964" y="622"/>
                    <a:pt x="4964" y="622"/>
                  </a:cubicBezTo>
                  <a:cubicBezTo>
                    <a:pt x="4956" y="626"/>
                    <a:pt x="4946" y="629"/>
                    <a:pt x="4927" y="629"/>
                  </a:cubicBezTo>
                  <a:cubicBezTo>
                    <a:pt x="4882" y="629"/>
                    <a:pt x="4858" y="614"/>
                    <a:pt x="4852" y="577"/>
                  </a:cubicBezTo>
                  <a:lnTo>
                    <a:pt x="4851" y="577"/>
                  </a:lnTo>
                  <a:close/>
                  <a:moveTo>
                    <a:pt x="4852" y="492"/>
                  </a:moveTo>
                  <a:cubicBezTo>
                    <a:pt x="4852" y="434"/>
                    <a:pt x="4852" y="434"/>
                    <a:pt x="4852" y="434"/>
                  </a:cubicBezTo>
                  <a:cubicBezTo>
                    <a:pt x="4834" y="445"/>
                    <a:pt x="4806" y="452"/>
                    <a:pt x="4780" y="458"/>
                  </a:cubicBezTo>
                  <a:cubicBezTo>
                    <a:pt x="4727" y="469"/>
                    <a:pt x="4696" y="479"/>
                    <a:pt x="4696" y="522"/>
                  </a:cubicBezTo>
                  <a:cubicBezTo>
                    <a:pt x="4696" y="562"/>
                    <a:pt x="4723" y="574"/>
                    <a:pt x="4757" y="574"/>
                  </a:cubicBezTo>
                  <a:cubicBezTo>
                    <a:pt x="4821" y="574"/>
                    <a:pt x="4852" y="531"/>
                    <a:pt x="4852" y="492"/>
                  </a:cubicBezTo>
                  <a:close/>
                  <a:moveTo>
                    <a:pt x="5088" y="317"/>
                  </a:moveTo>
                  <a:cubicBezTo>
                    <a:pt x="5090" y="317"/>
                    <a:pt x="5090" y="317"/>
                    <a:pt x="5090" y="317"/>
                  </a:cubicBezTo>
                  <a:cubicBezTo>
                    <a:pt x="5112" y="278"/>
                    <a:pt x="5142" y="254"/>
                    <a:pt x="5188" y="254"/>
                  </a:cubicBezTo>
                  <a:cubicBezTo>
                    <a:pt x="5198" y="254"/>
                    <a:pt x="5205" y="254"/>
                    <a:pt x="5211" y="257"/>
                  </a:cubicBezTo>
                  <a:cubicBezTo>
                    <a:pt x="5211" y="330"/>
                    <a:pt x="5211" y="330"/>
                    <a:pt x="5211" y="330"/>
                  </a:cubicBezTo>
                  <a:cubicBezTo>
                    <a:pt x="5208" y="330"/>
                    <a:pt x="5208" y="330"/>
                    <a:pt x="5208" y="330"/>
                  </a:cubicBezTo>
                  <a:cubicBezTo>
                    <a:pt x="5203" y="329"/>
                    <a:pt x="5197" y="328"/>
                    <a:pt x="5189" y="328"/>
                  </a:cubicBezTo>
                  <a:cubicBezTo>
                    <a:pt x="5133" y="328"/>
                    <a:pt x="5090" y="366"/>
                    <a:pt x="5090" y="436"/>
                  </a:cubicBezTo>
                  <a:cubicBezTo>
                    <a:pt x="5090" y="624"/>
                    <a:pt x="5090" y="624"/>
                    <a:pt x="5090" y="624"/>
                  </a:cubicBezTo>
                  <a:cubicBezTo>
                    <a:pt x="5009" y="624"/>
                    <a:pt x="5009" y="624"/>
                    <a:pt x="5009" y="624"/>
                  </a:cubicBezTo>
                  <a:cubicBezTo>
                    <a:pt x="5009" y="257"/>
                    <a:pt x="5009" y="257"/>
                    <a:pt x="5009" y="257"/>
                  </a:cubicBezTo>
                  <a:cubicBezTo>
                    <a:pt x="5088" y="257"/>
                    <a:pt x="5088" y="257"/>
                    <a:pt x="5088" y="257"/>
                  </a:cubicBezTo>
                  <a:lnTo>
                    <a:pt x="5088" y="317"/>
                  </a:lnTo>
                  <a:close/>
                  <a:moveTo>
                    <a:pt x="5379" y="443"/>
                  </a:moveTo>
                  <a:cubicBezTo>
                    <a:pt x="5331" y="494"/>
                    <a:pt x="5331" y="494"/>
                    <a:pt x="5331" y="494"/>
                  </a:cubicBezTo>
                  <a:cubicBezTo>
                    <a:pt x="5331" y="624"/>
                    <a:pt x="5331" y="624"/>
                    <a:pt x="5331" y="624"/>
                  </a:cubicBezTo>
                  <a:cubicBezTo>
                    <a:pt x="5250" y="624"/>
                    <a:pt x="5250" y="624"/>
                    <a:pt x="5250" y="624"/>
                  </a:cubicBezTo>
                  <a:cubicBezTo>
                    <a:pt x="5250" y="114"/>
                    <a:pt x="5250" y="114"/>
                    <a:pt x="5250" y="114"/>
                  </a:cubicBezTo>
                  <a:cubicBezTo>
                    <a:pt x="5331" y="114"/>
                    <a:pt x="5331" y="114"/>
                    <a:pt x="5331" y="114"/>
                  </a:cubicBezTo>
                  <a:cubicBezTo>
                    <a:pt x="5331" y="404"/>
                    <a:pt x="5331" y="404"/>
                    <a:pt x="5331" y="404"/>
                  </a:cubicBezTo>
                  <a:cubicBezTo>
                    <a:pt x="5469" y="257"/>
                    <a:pt x="5469" y="257"/>
                    <a:pt x="5469" y="257"/>
                  </a:cubicBezTo>
                  <a:cubicBezTo>
                    <a:pt x="5565" y="257"/>
                    <a:pt x="5565" y="257"/>
                    <a:pt x="5565" y="257"/>
                  </a:cubicBezTo>
                  <a:cubicBezTo>
                    <a:pt x="5435" y="393"/>
                    <a:pt x="5435" y="393"/>
                    <a:pt x="5435" y="393"/>
                  </a:cubicBezTo>
                  <a:cubicBezTo>
                    <a:pt x="5575" y="624"/>
                    <a:pt x="5575" y="624"/>
                    <a:pt x="5575" y="624"/>
                  </a:cubicBezTo>
                  <a:cubicBezTo>
                    <a:pt x="5484" y="624"/>
                    <a:pt x="5484" y="624"/>
                    <a:pt x="5484" y="624"/>
                  </a:cubicBezTo>
                  <a:lnTo>
                    <a:pt x="5379" y="443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  <a:latin typeface="CVS Health Sans"/>
                <a:cs typeface="Arial" panose="020B0604020202020204" pitchFamily="34" charset="0"/>
              </a:endParaRPr>
            </a:p>
          </p:txBody>
        </p:sp>
        <p:sp>
          <p:nvSpPr>
            <p:cNvPr id="41" name="Freeform 6"/>
            <p:cNvSpPr>
              <a:spLocks noEditPoints="1"/>
            </p:cNvSpPr>
            <p:nvPr/>
          </p:nvSpPr>
          <p:spPr bwMode="auto">
            <a:xfrm>
              <a:off x="5598" y="1933"/>
              <a:ext cx="163" cy="167"/>
            </a:xfrm>
            <a:custGeom>
              <a:avLst/>
              <a:gdLst>
                <a:gd name="T0" fmla="*/ 81 w 162"/>
                <a:gd name="T1" fmla="*/ 166 h 166"/>
                <a:gd name="T2" fmla="*/ 0 w 162"/>
                <a:gd name="T3" fmla="*/ 83 h 166"/>
                <a:gd name="T4" fmla="*/ 81 w 162"/>
                <a:gd name="T5" fmla="*/ 0 h 166"/>
                <a:gd name="T6" fmla="*/ 162 w 162"/>
                <a:gd name="T7" fmla="*/ 83 h 166"/>
                <a:gd name="T8" fmla="*/ 81 w 162"/>
                <a:gd name="T9" fmla="*/ 166 h 166"/>
                <a:gd name="T10" fmla="*/ 81 w 162"/>
                <a:gd name="T11" fmla="*/ 15 h 166"/>
                <a:gd name="T12" fmla="*/ 17 w 162"/>
                <a:gd name="T13" fmla="*/ 83 h 166"/>
                <a:gd name="T14" fmla="*/ 81 w 162"/>
                <a:gd name="T15" fmla="*/ 152 h 166"/>
                <a:gd name="T16" fmla="*/ 145 w 162"/>
                <a:gd name="T17" fmla="*/ 83 h 166"/>
                <a:gd name="T18" fmla="*/ 81 w 162"/>
                <a:gd name="T19" fmla="*/ 15 h 166"/>
                <a:gd name="T20" fmla="*/ 65 w 162"/>
                <a:gd name="T21" fmla="*/ 131 h 166"/>
                <a:gd name="T22" fmla="*/ 50 w 162"/>
                <a:gd name="T23" fmla="*/ 131 h 166"/>
                <a:gd name="T24" fmla="*/ 50 w 162"/>
                <a:gd name="T25" fmla="*/ 39 h 166"/>
                <a:gd name="T26" fmla="*/ 84 w 162"/>
                <a:gd name="T27" fmla="*/ 39 h 166"/>
                <a:gd name="T28" fmla="*/ 118 w 162"/>
                <a:gd name="T29" fmla="*/ 65 h 166"/>
                <a:gd name="T30" fmla="*/ 94 w 162"/>
                <a:gd name="T31" fmla="*/ 90 h 166"/>
                <a:gd name="T32" fmla="*/ 120 w 162"/>
                <a:gd name="T33" fmla="*/ 131 h 166"/>
                <a:gd name="T34" fmla="*/ 103 w 162"/>
                <a:gd name="T35" fmla="*/ 131 h 166"/>
                <a:gd name="T36" fmla="*/ 79 w 162"/>
                <a:gd name="T37" fmla="*/ 91 h 166"/>
                <a:gd name="T38" fmla="*/ 65 w 162"/>
                <a:gd name="T39" fmla="*/ 91 h 166"/>
                <a:gd name="T40" fmla="*/ 65 w 162"/>
                <a:gd name="T41" fmla="*/ 131 h 166"/>
                <a:gd name="T42" fmla="*/ 82 w 162"/>
                <a:gd name="T43" fmla="*/ 78 h 166"/>
                <a:gd name="T44" fmla="*/ 103 w 162"/>
                <a:gd name="T45" fmla="*/ 64 h 166"/>
                <a:gd name="T46" fmla="*/ 83 w 162"/>
                <a:gd name="T47" fmla="*/ 52 h 166"/>
                <a:gd name="T48" fmla="*/ 65 w 162"/>
                <a:gd name="T49" fmla="*/ 52 h 166"/>
                <a:gd name="T50" fmla="*/ 65 w 162"/>
                <a:gd name="T51" fmla="*/ 78 h 166"/>
                <a:gd name="T52" fmla="*/ 82 w 162"/>
                <a:gd name="T53" fmla="*/ 78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2" h="166">
                  <a:moveTo>
                    <a:pt x="81" y="166"/>
                  </a:moveTo>
                  <a:cubicBezTo>
                    <a:pt x="33" y="166"/>
                    <a:pt x="0" y="130"/>
                    <a:pt x="0" y="83"/>
                  </a:cubicBezTo>
                  <a:cubicBezTo>
                    <a:pt x="0" y="33"/>
                    <a:pt x="37" y="0"/>
                    <a:pt x="81" y="0"/>
                  </a:cubicBezTo>
                  <a:cubicBezTo>
                    <a:pt x="125" y="0"/>
                    <a:pt x="162" y="33"/>
                    <a:pt x="162" y="83"/>
                  </a:cubicBezTo>
                  <a:cubicBezTo>
                    <a:pt x="162" y="133"/>
                    <a:pt x="125" y="166"/>
                    <a:pt x="81" y="166"/>
                  </a:cubicBezTo>
                  <a:close/>
                  <a:moveTo>
                    <a:pt x="81" y="15"/>
                  </a:moveTo>
                  <a:cubicBezTo>
                    <a:pt x="45" y="15"/>
                    <a:pt x="17" y="43"/>
                    <a:pt x="17" y="83"/>
                  </a:cubicBezTo>
                  <a:cubicBezTo>
                    <a:pt x="17" y="121"/>
                    <a:pt x="42" y="152"/>
                    <a:pt x="81" y="152"/>
                  </a:cubicBezTo>
                  <a:cubicBezTo>
                    <a:pt x="117" y="152"/>
                    <a:pt x="145" y="124"/>
                    <a:pt x="145" y="83"/>
                  </a:cubicBezTo>
                  <a:cubicBezTo>
                    <a:pt x="145" y="43"/>
                    <a:pt x="117" y="15"/>
                    <a:pt x="81" y="15"/>
                  </a:cubicBezTo>
                  <a:close/>
                  <a:moveTo>
                    <a:pt x="65" y="131"/>
                  </a:moveTo>
                  <a:cubicBezTo>
                    <a:pt x="50" y="131"/>
                    <a:pt x="50" y="131"/>
                    <a:pt x="50" y="131"/>
                  </a:cubicBezTo>
                  <a:cubicBezTo>
                    <a:pt x="50" y="39"/>
                    <a:pt x="50" y="39"/>
                    <a:pt x="50" y="39"/>
                  </a:cubicBezTo>
                  <a:cubicBezTo>
                    <a:pt x="84" y="39"/>
                    <a:pt x="84" y="39"/>
                    <a:pt x="84" y="39"/>
                  </a:cubicBezTo>
                  <a:cubicBezTo>
                    <a:pt x="107" y="39"/>
                    <a:pt x="118" y="46"/>
                    <a:pt x="118" y="65"/>
                  </a:cubicBezTo>
                  <a:cubicBezTo>
                    <a:pt x="118" y="82"/>
                    <a:pt x="108" y="89"/>
                    <a:pt x="94" y="90"/>
                  </a:cubicBezTo>
                  <a:cubicBezTo>
                    <a:pt x="120" y="131"/>
                    <a:pt x="120" y="131"/>
                    <a:pt x="120" y="131"/>
                  </a:cubicBezTo>
                  <a:cubicBezTo>
                    <a:pt x="103" y="131"/>
                    <a:pt x="103" y="131"/>
                    <a:pt x="103" y="131"/>
                  </a:cubicBezTo>
                  <a:cubicBezTo>
                    <a:pt x="79" y="91"/>
                    <a:pt x="79" y="91"/>
                    <a:pt x="79" y="91"/>
                  </a:cubicBezTo>
                  <a:cubicBezTo>
                    <a:pt x="65" y="91"/>
                    <a:pt x="65" y="91"/>
                    <a:pt x="65" y="91"/>
                  </a:cubicBezTo>
                  <a:lnTo>
                    <a:pt x="65" y="131"/>
                  </a:lnTo>
                  <a:close/>
                  <a:moveTo>
                    <a:pt x="82" y="78"/>
                  </a:moveTo>
                  <a:cubicBezTo>
                    <a:pt x="93" y="78"/>
                    <a:pt x="103" y="77"/>
                    <a:pt x="103" y="64"/>
                  </a:cubicBezTo>
                  <a:cubicBezTo>
                    <a:pt x="103" y="53"/>
                    <a:pt x="92" y="52"/>
                    <a:pt x="83" y="52"/>
                  </a:cubicBezTo>
                  <a:cubicBezTo>
                    <a:pt x="65" y="52"/>
                    <a:pt x="65" y="52"/>
                    <a:pt x="65" y="52"/>
                  </a:cubicBezTo>
                  <a:cubicBezTo>
                    <a:pt x="65" y="78"/>
                    <a:pt x="65" y="78"/>
                    <a:pt x="65" y="78"/>
                  </a:cubicBezTo>
                  <a:lnTo>
                    <a:pt x="82" y="78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  <a:latin typeface="CVS Health Sans"/>
                <a:cs typeface="Arial" panose="020B0604020202020204" pitchFamily="34" charset="0"/>
              </a:endParaRP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22B9F1AC-7982-48A5-A9F4-F49F09D2E693}"/>
              </a:ext>
            </a:extLst>
          </p:cNvPr>
          <p:cNvSpPr txBox="1"/>
          <p:nvPr/>
        </p:nvSpPr>
        <p:spPr>
          <a:xfrm>
            <a:off x="861122" y="6425582"/>
            <a:ext cx="3566160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en-US" sz="800" dirty="0">
                <a:solidFill>
                  <a:srgbClr val="3F3F3F"/>
                </a:solidFill>
                <a:latin typeface="CVS Health Sans"/>
              </a:rPr>
              <a:t>©2020 CVS Health and/or one of its affiliates. Confidential and proprietary.</a:t>
            </a:r>
          </a:p>
        </p:txBody>
      </p:sp>
      <p:sp>
        <p:nvSpPr>
          <p:cNvPr id="42" name="Content Placeholder 8"/>
          <p:cNvSpPr txBox="1">
            <a:spLocks/>
          </p:cNvSpPr>
          <p:nvPr/>
        </p:nvSpPr>
        <p:spPr>
          <a:xfrm>
            <a:off x="559373" y="6367487"/>
            <a:ext cx="352367" cy="228600"/>
          </a:xfrm>
          <a:prstGeom prst="rect">
            <a:avLst/>
          </a:prstGeom>
        </p:spPr>
        <p:txBody>
          <a:bodyPr lIns="0" rIns="0" anchor="ctr"/>
          <a:lstStyle>
            <a:lvl1pPr mar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Tx/>
              <a:buNone/>
              <a:tabLst>
                <a:tab pos="1201738" algn="l"/>
              </a:tabLst>
              <a:defRPr sz="800" b="0" i="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1pPr>
            <a:lvl2pPr marL="200025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2pPr>
            <a:lvl3pPr marL="398463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3pPr>
            <a:lvl4pPr marL="622300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4pPr>
            <a:lvl5pPr marL="806450" indent="-182563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80EBE70-085B-4C5F-AFD2-94649B0A688E}" type="slidenum">
              <a:rPr lang="en-US" sz="1000" b="1">
                <a:solidFill>
                  <a:srgbClr val="3F3F3F"/>
                </a:solidFill>
                <a:latin typeface="CVS Health Sans"/>
                <a:ea typeface="Open Sans" panose="020B0606030504020204" pitchFamily="34" charset="0"/>
                <a:cs typeface="Arial" panose="020B0604020202020204" pitchFamily="34" charset="0"/>
              </a:rPr>
              <a:pPr/>
              <a:t>3</a:t>
            </a:fld>
            <a:endParaRPr lang="en-US" sz="1000" b="1" dirty="0">
              <a:solidFill>
                <a:srgbClr val="3F3F3F"/>
              </a:solidFill>
              <a:latin typeface="CVS Health Sans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7AB0367-39CD-424A-8DF6-6311D225960D}"/>
              </a:ext>
            </a:extLst>
          </p:cNvPr>
          <p:cNvSpPr txBox="1"/>
          <p:nvPr/>
        </p:nvSpPr>
        <p:spPr>
          <a:xfrm>
            <a:off x="4364817" y="6426308"/>
            <a:ext cx="548640" cy="123111"/>
          </a:xfrm>
          <a:prstGeom prst="rect">
            <a:avLst/>
          </a:prstGeom>
          <a:noFill/>
        </p:spPr>
        <p:txBody>
          <a:bodyPr wrap="square" lIns="73152" tIns="0" rIns="0" bIns="0" rtlCol="0" anchor="b">
            <a:spAutoFit/>
          </a:bodyPr>
          <a:lstStyle>
            <a:defPPr>
              <a:defRPr lang="en-US"/>
            </a:defPPr>
            <a:lvl1pPr>
              <a:defRPr sz="800">
                <a:solidFill>
                  <a:schemeClr val="tx2"/>
                </a:solidFill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en-US" dirty="0">
                <a:solidFill>
                  <a:srgbClr val="3F3F3F"/>
                </a:solidFill>
                <a:latin typeface="CVS Health Sans"/>
              </a:rPr>
              <a:t>52474C</a:t>
            </a:r>
          </a:p>
        </p:txBody>
      </p:sp>
    </p:spTree>
    <p:extLst>
      <p:ext uri="{BB962C8B-B14F-4D97-AF65-F5344CB8AC3E}">
        <p14:creationId xmlns:p14="http://schemas.microsoft.com/office/powerpoint/2010/main" val="1591566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9175">
        <p:fade/>
      </p:transition>
    </mc:Choice>
    <mc:Fallback xmlns="">
      <p:transition spd="med" advTm="29175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C30E1AB-D2CF-400B-BB50-EA01A83720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3802526"/>
              </p:ext>
            </p:extLst>
          </p:nvPr>
        </p:nvGraphicFramePr>
        <p:xfrm>
          <a:off x="1346887" y="1243584"/>
          <a:ext cx="8635314" cy="4128503"/>
        </p:xfrm>
        <a:graphic>
          <a:graphicData uri="http://schemas.openxmlformats.org/drawingml/2006/table">
            <a:tbl>
              <a:tblPr firstRow="1" bandRow="1"/>
              <a:tblGrid>
                <a:gridCol w="1992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12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92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612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612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020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1314450" algn="l"/>
                        </a:tabLs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</a:rPr>
                        <a:t>Prescription Drugs</a:t>
                      </a:r>
                    </a:p>
                  </a:txBody>
                  <a:tcPr marL="102870" marR="48006" marT="61722" marB="6172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en-US" sz="1100" b="1" kern="1200" baseline="0" dirty="0">
                          <a:solidFill>
                            <a:schemeClr val="tx2"/>
                          </a:solidFill>
                          <a:latin typeface="Arial" panose="020B0604020202020204"/>
                          <a:ea typeface="+mn-ea"/>
                          <a:cs typeface="+mn-cs"/>
                        </a:rPr>
                        <a:t>Non-Maintenance (up to a 30-Day supply)</a:t>
                      </a:r>
                    </a:p>
                  </a:txBody>
                  <a:tcPr marL="46870" marR="45491" marT="60639" marB="6247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100" b="1" dirty="0">
                          <a:solidFill>
                            <a:schemeClr val="tx2"/>
                          </a:solidFill>
                        </a:rPr>
                        <a:t>Maintenance</a:t>
                      </a:r>
                      <a:r>
                        <a:rPr lang="en-US" sz="1100" b="1" baseline="0" dirty="0">
                          <a:solidFill>
                            <a:schemeClr val="tx2"/>
                          </a:solidFill>
                        </a:rPr>
                        <a:t> (90-Day supply)</a:t>
                      </a:r>
                      <a:endParaRPr lang="en-US" sz="1100" b="1" dirty="0">
                        <a:solidFill>
                          <a:schemeClr val="tx2"/>
                        </a:solidFill>
                      </a:endParaRPr>
                    </a:p>
                  </a:txBody>
                  <a:tcPr marL="46870" marR="45491" marT="60639" marB="62477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100" b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Diabetes Maintenance Medications (90-Day supply)</a:t>
                      </a:r>
                    </a:p>
                  </a:txBody>
                  <a:tcPr marL="46870" marR="45491" marT="60639" marB="62477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100" b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HEP Chronic Conditions</a:t>
                      </a:r>
                    </a:p>
                  </a:txBody>
                  <a:tcPr marL="46870" marR="45491" marT="60639" marB="62477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573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100" b="1" baseline="0" dirty="0">
                          <a:solidFill>
                            <a:schemeClr val="tx2"/>
                          </a:solidFill>
                        </a:rPr>
                        <a:t>Generic</a:t>
                      </a:r>
                      <a:endParaRPr lang="en-US" sz="1100" b="1" dirty="0">
                        <a:solidFill>
                          <a:schemeClr val="tx2"/>
                        </a:solidFill>
                      </a:endParaRPr>
                    </a:p>
                  </a:txBody>
                  <a:tcPr marL="102870" marR="48006" marT="61722" marB="6172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b="1" dirty="0">
                          <a:solidFill>
                            <a:schemeClr val="tx2"/>
                          </a:solidFill>
                        </a:rPr>
                        <a:t>$5 </a:t>
                      </a:r>
                      <a:r>
                        <a:rPr lang="en-US" sz="900" b="0" dirty="0">
                          <a:solidFill>
                            <a:schemeClr val="tx2"/>
                          </a:solidFill>
                        </a:rPr>
                        <a:t>for lower cost generic Prescriptions                         </a:t>
                      </a:r>
                      <a:r>
                        <a:rPr lang="en-US" sz="900" b="1" dirty="0">
                          <a:solidFill>
                            <a:schemeClr val="tx2"/>
                          </a:solidFill>
                        </a:rPr>
                        <a:t>$10 </a:t>
                      </a:r>
                      <a:r>
                        <a:rPr lang="en-US" sz="900" b="0" dirty="0">
                          <a:solidFill>
                            <a:schemeClr val="tx2"/>
                          </a:solidFill>
                        </a:rPr>
                        <a:t>for higher cost generic prescriptions </a:t>
                      </a:r>
                    </a:p>
                  </a:txBody>
                  <a:tcPr marL="46870" marR="45491" marT="61635" marB="6247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b="1" baseline="0" dirty="0">
                          <a:solidFill>
                            <a:schemeClr val="tx2"/>
                          </a:solidFill>
                        </a:rPr>
                        <a:t>$5 </a:t>
                      </a:r>
                      <a:r>
                        <a:rPr lang="en-US" sz="900" b="0" baseline="0" dirty="0">
                          <a:solidFill>
                            <a:schemeClr val="tx2"/>
                          </a:solidFill>
                        </a:rPr>
                        <a:t>for lower cost generic Prescriptions                         </a:t>
                      </a:r>
                      <a:r>
                        <a:rPr lang="en-US" sz="900" b="1" baseline="0" dirty="0">
                          <a:solidFill>
                            <a:schemeClr val="tx2"/>
                          </a:solidFill>
                        </a:rPr>
                        <a:t>$10 </a:t>
                      </a:r>
                      <a:r>
                        <a:rPr lang="en-US" sz="900" b="0" baseline="0" dirty="0">
                          <a:solidFill>
                            <a:schemeClr val="tx2"/>
                          </a:solidFill>
                        </a:rPr>
                        <a:t>for higher cost generic prescriptions </a:t>
                      </a:r>
                    </a:p>
                  </a:txBody>
                  <a:tcPr marL="46870" marR="45491" marT="61635" marB="62477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$0</a:t>
                      </a:r>
                    </a:p>
                  </a:txBody>
                  <a:tcPr marL="46870" marR="45491" marT="61635" marB="62477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$0</a:t>
                      </a:r>
                    </a:p>
                  </a:txBody>
                  <a:tcPr marL="46870" marR="45491" marT="61635" marB="62477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97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100" b="1" baseline="0" dirty="0">
                          <a:solidFill>
                            <a:schemeClr val="tx2"/>
                          </a:solidFill>
                        </a:rPr>
                        <a:t>Preferred Brands</a:t>
                      </a:r>
                      <a:endParaRPr lang="en-US" sz="1100" b="1" dirty="0">
                        <a:solidFill>
                          <a:schemeClr val="tx2"/>
                        </a:solidFill>
                      </a:endParaRPr>
                    </a:p>
                  </a:txBody>
                  <a:tcPr marL="102870" marR="48006" marT="61722" marB="6172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100" b="0" baseline="0" dirty="0">
                          <a:solidFill>
                            <a:schemeClr val="tx2"/>
                          </a:solidFill>
                        </a:rPr>
                        <a:t>$25</a:t>
                      </a:r>
                    </a:p>
                  </a:txBody>
                  <a:tcPr marL="46870" marR="45491" marT="61635" marB="6247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$25</a:t>
                      </a:r>
                    </a:p>
                  </a:txBody>
                  <a:tcPr marL="46870" marR="45491" marT="61635" marB="62477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$0</a:t>
                      </a:r>
                    </a:p>
                  </a:txBody>
                  <a:tcPr marL="46870" marR="45491" marT="61635" marB="62477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$5</a:t>
                      </a:r>
                    </a:p>
                  </a:txBody>
                  <a:tcPr marL="46870" marR="45491" marT="61635" marB="62477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97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100" b="1" baseline="0" dirty="0">
                          <a:solidFill>
                            <a:schemeClr val="tx2"/>
                          </a:solidFill>
                        </a:rPr>
                        <a:t>Non-Preferred Brands</a:t>
                      </a:r>
                      <a:endParaRPr lang="en-US" sz="1100" b="1" dirty="0">
                        <a:solidFill>
                          <a:schemeClr val="tx2"/>
                        </a:solidFill>
                      </a:endParaRPr>
                    </a:p>
                  </a:txBody>
                  <a:tcPr marL="102870" marR="48006" marT="61722" marB="6172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100" b="0" dirty="0">
                          <a:solidFill>
                            <a:schemeClr val="tx2"/>
                          </a:solidFill>
                        </a:rPr>
                        <a:t>$40</a:t>
                      </a:r>
                      <a:endParaRPr lang="en-US" sz="1100" b="0" baseline="0" dirty="0">
                        <a:solidFill>
                          <a:schemeClr val="tx2"/>
                        </a:solidFill>
                      </a:endParaRPr>
                    </a:p>
                  </a:txBody>
                  <a:tcPr marL="46870" marR="45491" marT="61635" marB="6247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$40</a:t>
                      </a:r>
                    </a:p>
                  </a:txBody>
                  <a:tcPr marL="46870" marR="45491" marT="61635" marB="62477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$0</a:t>
                      </a:r>
                    </a:p>
                  </a:txBody>
                  <a:tcPr marL="46870" marR="45491" marT="61635" marB="62477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$12.50</a:t>
                      </a:r>
                    </a:p>
                  </a:txBody>
                  <a:tcPr marL="46870" marR="45491" marT="61635" marB="62477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97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100" b="1" baseline="0" dirty="0">
                          <a:solidFill>
                            <a:schemeClr val="tx2"/>
                          </a:solidFill>
                        </a:rPr>
                        <a:t>Maximum out-of-pocket</a:t>
                      </a:r>
                      <a:endParaRPr lang="en-US" sz="1100" b="1" dirty="0">
                        <a:solidFill>
                          <a:schemeClr val="tx2"/>
                        </a:solidFill>
                      </a:endParaRPr>
                    </a:p>
                  </a:txBody>
                  <a:tcPr marL="102870" marR="48006" marT="61722" marB="6172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200" b="0" kern="1200" dirty="0">
                          <a:solidFill>
                            <a:schemeClr val="tx2"/>
                          </a:solidFill>
                          <a:latin typeface="Arial" panose="020B0604020202020204"/>
                          <a:ea typeface="+mn-ea"/>
                          <a:cs typeface="+mn-cs"/>
                        </a:rPr>
                        <a:t>$4,600 per individual, $9,200 per family </a:t>
                      </a:r>
                    </a:p>
                  </a:txBody>
                  <a:tcPr marL="46870" marR="45491" marT="61635" marB="6247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62493" marR="60654" marT="82180" marB="83302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62493" marR="60654" marT="82180" marB="83302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baseline="0" dirty="0">
                        <a:solidFill>
                          <a:schemeClr val="tx2"/>
                        </a:solidFill>
                      </a:endParaRPr>
                    </a:p>
                  </a:txBody>
                  <a:tcPr marL="62493" marR="60654" marT="82180" marB="83302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4824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4457"/>
    </mc:Choice>
    <mc:Fallback xmlns="">
      <p:transition spd="slow" advTm="104457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BBEF8-C567-4ECA-9D22-4B2BA5511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929" y="649224"/>
            <a:ext cx="9698434" cy="41600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BE72D7C-AA25-4334-BC71-F03A7D6BA7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504825"/>
            <a:ext cx="10907897" cy="5637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42001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46B6DF2-C20A-4225-B875-C96DC96B28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0650" y="684619"/>
            <a:ext cx="9212702" cy="5373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081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1206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877"/>
    </mc:Choice>
    <mc:Fallback xmlns="">
      <p:transition spd="slow" advTm="20877"/>
    </mc:Fallback>
  </mc:AlternateContent>
</p:sld>
</file>

<file path=ppt/theme/theme1.xml><?xml version="1.0" encoding="utf-8"?>
<a:theme xmlns:a="http://schemas.openxmlformats.org/drawingml/2006/main" name="CVS_Health_PPT_Everyday_Widescreen_Template">
  <a:themeElements>
    <a:clrScheme name="Custom 17">
      <a:dk1>
        <a:srgbClr val="000000"/>
      </a:dk1>
      <a:lt1>
        <a:sysClr val="window" lastClr="FFFFFF"/>
      </a:lt1>
      <a:dk2>
        <a:srgbClr val="3F3F3F"/>
      </a:dk2>
      <a:lt2>
        <a:srgbClr val="C0C0C0"/>
      </a:lt2>
      <a:accent1>
        <a:srgbClr val="9E0000"/>
      </a:accent1>
      <a:accent2>
        <a:srgbClr val="CC0000"/>
      </a:accent2>
      <a:accent3>
        <a:srgbClr val="E94D4D"/>
      </a:accent3>
      <a:accent4>
        <a:srgbClr val="F7978D"/>
      </a:accent4>
      <a:accent5>
        <a:srgbClr val="646464"/>
      </a:accent5>
      <a:accent6>
        <a:srgbClr val="868686"/>
      </a:accent6>
      <a:hlink>
        <a:srgbClr val="267AC0"/>
      </a:hlink>
      <a:folHlink>
        <a:srgbClr val="A5A5A5"/>
      </a:folHlink>
    </a:clrScheme>
    <a:fontScheme name="Custom 2">
      <a:majorFont>
        <a:latin typeface="CVS Health Sans"/>
        <a:ea typeface=""/>
        <a:cs typeface=""/>
      </a:majorFont>
      <a:minorFont>
        <a:latin typeface="CVS Health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rgbClr val="CC0000"/>
        </a:solidFill>
        <a:ln>
          <a:noFill/>
          <a:miter lim="800000"/>
        </a:ln>
        <a:effectLst/>
      </a:spPr>
      <a:bodyPr rtlCol="0" anchor="ctr"/>
      <a:lstStyle>
        <a:defPPr algn="ctr">
          <a:defRPr b="1"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1300"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CVS_Health_PPT_Everyday_Widescreen_Template_2020.pptx" id="{6AC818C0-4AF3-4469-BA42-0C4533F0DE57}" vid="{F67BA8A2-F2B9-4412-8885-ADAD747BB7A6}"/>
    </a:ext>
  </a:extLst>
</a:theme>
</file>

<file path=ppt/theme/theme2.xml><?xml version="1.0" encoding="utf-8"?>
<a:theme xmlns:a="http://schemas.openxmlformats.org/drawingml/2006/main" name="CVS_Health_PPT_Everyday_Standard_Template">
  <a:themeElements>
    <a:clrScheme name="Custom 17">
      <a:dk1>
        <a:srgbClr val="000000"/>
      </a:dk1>
      <a:lt1>
        <a:sysClr val="window" lastClr="FFFFFF"/>
      </a:lt1>
      <a:dk2>
        <a:srgbClr val="3F3F3F"/>
      </a:dk2>
      <a:lt2>
        <a:srgbClr val="C0C0C0"/>
      </a:lt2>
      <a:accent1>
        <a:srgbClr val="9E0000"/>
      </a:accent1>
      <a:accent2>
        <a:srgbClr val="CC0000"/>
      </a:accent2>
      <a:accent3>
        <a:srgbClr val="E94D4D"/>
      </a:accent3>
      <a:accent4>
        <a:srgbClr val="F7978D"/>
      </a:accent4>
      <a:accent5>
        <a:srgbClr val="646464"/>
      </a:accent5>
      <a:accent6>
        <a:srgbClr val="868686"/>
      </a:accent6>
      <a:hlink>
        <a:srgbClr val="267AC0"/>
      </a:hlink>
      <a:folHlink>
        <a:srgbClr val="A5A5A5"/>
      </a:folHlink>
    </a:clrScheme>
    <a:fontScheme name="CVS Healt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rgbClr val="CC0000"/>
        </a:solidFill>
        <a:ln>
          <a:noFill/>
          <a:miter lim="800000"/>
        </a:ln>
        <a:effectLst/>
      </a:spPr>
      <a:bodyPr rtlCol="0" anchor="ctr"/>
      <a:lstStyle>
        <a:defPPr algn="ctr">
          <a:defRPr b="1"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400"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CVS_Health_PPT_Everyday_Standard_Template_2020.pptx" id="{F2352B1C-8F57-4FFE-B588-4DFF24D268D9}" vid="{80C050FA-76E5-46B5-9872-F0F6057CE5FD}"/>
    </a:ext>
  </a:extLst>
</a:theme>
</file>

<file path=ppt/theme/theme3.xml><?xml version="1.0" encoding="utf-8"?>
<a:theme xmlns:a="http://schemas.openxmlformats.org/drawingml/2006/main" name="CVS_Health_PPT_Executive_Template">
  <a:themeElements>
    <a:clrScheme name="Custom 7">
      <a:dk1>
        <a:srgbClr val="000000"/>
      </a:dk1>
      <a:lt1>
        <a:sysClr val="window" lastClr="FFFFFF"/>
      </a:lt1>
      <a:dk2>
        <a:srgbClr val="3F3F3F"/>
      </a:dk2>
      <a:lt2>
        <a:srgbClr val="C0C0C0"/>
      </a:lt2>
      <a:accent1>
        <a:srgbClr val="9E0000"/>
      </a:accent1>
      <a:accent2>
        <a:srgbClr val="CC0000"/>
      </a:accent2>
      <a:accent3>
        <a:srgbClr val="E94D4D"/>
      </a:accent3>
      <a:accent4>
        <a:srgbClr val="F7978D"/>
      </a:accent4>
      <a:accent5>
        <a:srgbClr val="646464"/>
      </a:accent5>
      <a:accent6>
        <a:srgbClr val="868686"/>
      </a:accent6>
      <a:hlink>
        <a:srgbClr val="267AC0"/>
      </a:hlink>
      <a:folHlink>
        <a:srgbClr val="A5A5A5"/>
      </a:folHlink>
    </a:clrScheme>
    <a:fontScheme name="CVS Health Sans">
      <a:majorFont>
        <a:latin typeface="CVS Health Sans"/>
        <a:ea typeface=""/>
        <a:cs typeface=""/>
      </a:majorFont>
      <a:minorFont>
        <a:latin typeface="CVS Health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2"/>
        </a:solidFill>
        <a:ln>
          <a:noFill/>
          <a:miter lim="800000"/>
        </a:ln>
        <a:effectLst/>
      </a:spPr>
      <a:bodyPr rtlCol="0" anchor="ctr"/>
      <a:lstStyle>
        <a:defPPr algn="ctr">
          <a:defRPr b="1"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gray">
        <a:ln w="12700" cmpd="sng">
          <a:solidFill>
            <a:schemeClr val="accent6"/>
          </a:solidFill>
          <a:miter lim="800000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400"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CVS_Sans_PBM_Executive_16x9" id="{7FEE8702-2BA4-094A-89BE-BDE1580A8396}" vid="{8A3C9C8F-A321-2E40-B74B-6D681F639846}"/>
    </a:ext>
  </a:extLst>
</a:theme>
</file>

<file path=ppt/theme/theme4.xml><?xml version="1.0" encoding="utf-8"?>
<a:theme xmlns:a="http://schemas.openxmlformats.org/drawingml/2006/main" name="1_CVS_Health_PPT_Everyday_Widescreen_Template">
  <a:themeElements>
    <a:clrScheme name="Custom 17">
      <a:dk1>
        <a:srgbClr val="000000"/>
      </a:dk1>
      <a:lt1>
        <a:sysClr val="window" lastClr="FFFFFF"/>
      </a:lt1>
      <a:dk2>
        <a:srgbClr val="3F3F3F"/>
      </a:dk2>
      <a:lt2>
        <a:srgbClr val="C0C0C0"/>
      </a:lt2>
      <a:accent1>
        <a:srgbClr val="9E0000"/>
      </a:accent1>
      <a:accent2>
        <a:srgbClr val="CC0000"/>
      </a:accent2>
      <a:accent3>
        <a:srgbClr val="E94D4D"/>
      </a:accent3>
      <a:accent4>
        <a:srgbClr val="F7978D"/>
      </a:accent4>
      <a:accent5>
        <a:srgbClr val="646464"/>
      </a:accent5>
      <a:accent6>
        <a:srgbClr val="868686"/>
      </a:accent6>
      <a:hlink>
        <a:srgbClr val="267AC0"/>
      </a:hlink>
      <a:folHlink>
        <a:srgbClr val="A5A5A5"/>
      </a:folHlink>
    </a:clrScheme>
    <a:fontScheme name="Custom 2">
      <a:majorFont>
        <a:latin typeface="CVS Health Sans"/>
        <a:ea typeface=""/>
        <a:cs typeface=""/>
      </a:majorFont>
      <a:minorFont>
        <a:latin typeface="CVS Health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rgbClr val="CC0000"/>
        </a:solidFill>
        <a:ln>
          <a:noFill/>
          <a:miter lim="800000"/>
        </a:ln>
        <a:effectLst/>
      </a:spPr>
      <a:bodyPr rtlCol="0" anchor="ctr"/>
      <a:lstStyle>
        <a:defPPr algn="ctr">
          <a:defRPr b="1"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1300"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CVS_Health_Everyday_Widescreen_Template_01_2021.pptx" id="{5C385F0D-39DD-4748-8307-E551DF2AADF8}" vid="{79957AE9-C03F-4119-811A-6E9EA433A92D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1453</TotalTime>
  <Words>449</Words>
  <Application>Microsoft Office PowerPoint</Application>
  <PresentationFormat>Widescreen</PresentationFormat>
  <Paragraphs>51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Arial</vt:lpstr>
      <vt:lpstr>Calibri</vt:lpstr>
      <vt:lpstr>CVS Health Sans</vt:lpstr>
      <vt:lpstr>CVS Health Sans Medium</vt:lpstr>
      <vt:lpstr>Lucida Grande</vt:lpstr>
      <vt:lpstr>CVS_Health_PPT_Everyday_Widescreen_Template</vt:lpstr>
      <vt:lpstr>CVS_Health_PPT_Everyday_Standard_Template</vt:lpstr>
      <vt:lpstr>CVS_Health_PPT_Executive_Template</vt:lpstr>
      <vt:lpstr>1_CVS_Health_PPT_Everyday_Widescreen_Template</vt:lpstr>
      <vt:lpstr>2022-2023  Prescription Benefits</vt:lpstr>
      <vt:lpstr>Maintenance Choice  </vt:lpstr>
      <vt:lpstr>Non-Maintenance Medications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2021-2022  Prescription Benefits</dc:title>
  <dc:creator>Yarmaloff, Kristina</dc:creator>
  <cp:lastModifiedBy>Belcher, Florence K</cp:lastModifiedBy>
  <cp:revision>37</cp:revision>
  <dcterms:created xsi:type="dcterms:W3CDTF">2021-04-07T18:57:01Z</dcterms:created>
  <dcterms:modified xsi:type="dcterms:W3CDTF">2022-03-29T21:28:12Z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7599526-06ca-49cc-9fa9-5307800a949a_Enabled">
    <vt:lpwstr>true</vt:lpwstr>
  </property>
  <property fmtid="{D5CDD505-2E9C-101B-9397-08002B2CF9AE}" pid="3" name="MSIP_Label_67599526-06ca-49cc-9fa9-5307800a949a_SetDate">
    <vt:lpwstr>2021-04-07T18:57:00Z</vt:lpwstr>
  </property>
  <property fmtid="{D5CDD505-2E9C-101B-9397-08002B2CF9AE}" pid="4" name="MSIP_Label_67599526-06ca-49cc-9fa9-5307800a949a_Method">
    <vt:lpwstr>Standard</vt:lpwstr>
  </property>
  <property fmtid="{D5CDD505-2E9C-101B-9397-08002B2CF9AE}" pid="5" name="MSIP_Label_67599526-06ca-49cc-9fa9-5307800a949a_Name">
    <vt:lpwstr>67599526-06ca-49cc-9fa9-5307800a949a</vt:lpwstr>
  </property>
  <property fmtid="{D5CDD505-2E9C-101B-9397-08002B2CF9AE}" pid="6" name="MSIP_Label_67599526-06ca-49cc-9fa9-5307800a949a_SiteId">
    <vt:lpwstr>fabb61b8-3afe-4e75-b934-a47f782b8cd7</vt:lpwstr>
  </property>
  <property fmtid="{D5CDD505-2E9C-101B-9397-08002B2CF9AE}" pid="7" name="MSIP_Label_67599526-06ca-49cc-9fa9-5307800a949a_ActionId">
    <vt:lpwstr>8843fd96-dd5a-42a7-8899-2204110e26e0</vt:lpwstr>
  </property>
  <property fmtid="{D5CDD505-2E9C-101B-9397-08002B2CF9AE}" pid="8" name="MSIP_Label_67599526-06ca-49cc-9fa9-5307800a949a_ContentBits">
    <vt:lpwstr>0</vt:lpwstr>
  </property>
</Properties>
</file>