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F5497-C700-E946-A5F4-346008CEC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31723-8AD2-0A4C-A8C0-A98F81E3B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C559C-87A7-BC4A-AE06-913B1A6C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11B1-1B25-7641-A4A4-6EA6211A431C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6D1BE-6B4E-7C43-8F27-B197D0E3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3752C-5C54-8A42-B649-2AB74C38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024A-607F-334A-B8A2-431A5DF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4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6936-44CA-FB48-A041-14AAD95F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37301-B5C0-5444-AF7D-5423D8113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EDFD4-ECD1-D246-BFA2-7073199A0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11B1-1B25-7641-A4A4-6EA6211A431C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16EE1-8CDC-954B-A9EF-F41E294C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A7491-6276-4146-A70D-22B6FC5F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024A-607F-334A-B8A2-431A5DF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0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047F1A-1993-8345-B413-BD625D82B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E6637-2C86-8045-9BD9-8AA44889D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1C616-3F31-B046-B233-15EEE3B2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11B1-1B25-7641-A4A4-6EA6211A431C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6F3C1-76DB-F047-947B-4964C3C4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C409C-9258-9142-9FB1-7F5140FD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024A-607F-334A-B8A2-431A5DF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3D9A4-6BCF-CC46-9670-8C48EC91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E1B7B-A990-074F-BEAA-D3D136BC0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D06B5-B3B4-4E42-86A7-4473C12D3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11B1-1B25-7641-A4A4-6EA6211A431C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FB2C4-89FE-8541-AE3C-67A497D8A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2A0D0-9ADE-AB41-BC34-4BAA6357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024A-607F-334A-B8A2-431A5DF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5343-B75B-D045-A655-6F6139C6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BAD07-77FC-1643-8897-9FA5EEA8C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F3729-0572-1148-8F6E-42A85802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11B1-1B25-7641-A4A4-6EA6211A431C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2C79D-3E46-8645-B62B-BA7E8A22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BE7A5-8311-A64F-A3F2-6CC511B5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024A-607F-334A-B8A2-431A5DF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3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7160-83F1-2A48-BBF1-93C76538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A9B17-59D0-EB4E-B5D0-BF212596B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D761F-5BFD-2D44-B40D-B7A7421E9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3C2A2-B147-C943-98A4-4E9996D1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11B1-1B25-7641-A4A4-6EA6211A431C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8A06D-ABEE-8643-9899-85A1BB12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A2DD4-0A0A-8440-AAF5-5E82B3B0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024A-607F-334A-B8A2-431A5DF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6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ECD9-A08C-7047-96B8-E888CEA4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23BDC-68D0-E245-A00A-2AE2EA1BC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D7EF2-2170-8645-A2EB-ADCBC4844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B13583-4338-7743-89A5-256E21437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117E65-8B0A-6041-93B2-50A858A7B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5D4C9-F384-0840-B6A9-E70882973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11B1-1B25-7641-A4A4-6EA6211A431C}" type="datetimeFigureOut">
              <a:rPr lang="en-US" smtClean="0"/>
              <a:t>4/16/21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AE1FEA-D8F7-E543-ABB9-973F4C73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809A43-DD4B-3A4F-BBB0-5E6E8E93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024A-607F-334A-B8A2-431A5DF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8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006B-DDA1-3A45-B7A6-C7FFA4AD8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B5F2E-DEAF-FA4D-936D-AC64B8CD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11B1-1B25-7641-A4A4-6EA6211A431C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C979F-0CB9-8C4B-9D0E-8E2C32BF9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A4D04-13A6-C840-8EC7-ACA37871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024A-607F-334A-B8A2-431A5DF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33EEF-4F82-6045-8960-F3787F1B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11B1-1B25-7641-A4A4-6EA6211A431C}" type="datetimeFigureOut">
              <a:rPr lang="en-US" smtClean="0"/>
              <a:t>4/16/21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A2E95-9E84-EE40-8F4F-7B06F400C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B6C6C-8552-1D45-8F50-9D2F8B0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024A-607F-334A-B8A2-431A5DF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0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8C530-18E8-D544-ACEE-1FF888D3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E69D-A6E5-AA45-9139-1D3692750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F66AF-2667-914E-901F-8E2E2EF40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7881C-0D5A-114A-AFE7-A39897CC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11B1-1B25-7641-A4A4-6EA6211A431C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F3E97-5D33-5648-BE10-6E0FAC10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F3BC5-C451-DD41-9151-CF4987FF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024A-607F-334A-B8A2-431A5DF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2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02461-5041-A543-92A9-DBF48A95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881DA6-9556-9347-AB5C-02AF1CD5F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DA44E-9811-DF4A-A377-2B4A36159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528A8-B724-024C-A773-F4710D57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11B1-1B25-7641-A4A4-6EA6211A431C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38A2C-F3EA-D54D-8A67-17556E10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2B8C5-9FBA-C046-9EBE-8B4DA69A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7024A-607F-334A-B8A2-431A5DF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8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AF1E0D-2607-2F47-BAF4-27FB3AE2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BFB69-9955-AD47-B09F-37E190A34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AE974-411D-1343-81A0-EC0F8C025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411B1-1B25-7641-A4A4-6EA6211A431C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0C1BA-B0FB-1D48-A77F-AC813546F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03D0C-C174-6C40-972B-5BE8BDB05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7024A-607F-334A-B8A2-431A5DF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5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ridge over water with a bridge and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F4FA817E-6B19-F543-999F-5A5524DAF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4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40B3D8-9A5E-4740-BAD5-8A489B179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6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588A8BD-23DC-8445-80D4-C88EB5EF9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6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76035EE-5557-554D-BD5C-9D5F5965B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A21166C-719A-7744-8FF9-ECE33F440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78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ridge over water with a bridge and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5E52008-4AC9-8B42-8FDA-A132CB859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6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39BC591-0DF7-F942-ADBF-FDD280928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1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9EE7576-1031-754D-8B9F-1CC711F86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4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FA5075-7337-2B4E-A98D-3456A4CFD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47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ridge over water with a bridge and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F1D77D2-6E1E-A24F-A0FD-5D0D482B1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57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E2F0C9-F077-C642-8E1F-B074A83B4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7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water, outdoor&#10;&#10;Description automatically generated">
            <a:extLst>
              <a:ext uri="{FF2B5EF4-FFF2-40B4-BE49-F238E27FC236}">
                <a16:creationId xmlns:a16="http://schemas.microsoft.com/office/drawing/2014/main" id="{E202FCCF-1C9A-B54C-ABBF-36016514D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48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B67BB2-4CFC-D446-ACE6-CB20D6D5C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29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Website&#10;&#10;Description automatically generated">
            <a:extLst>
              <a:ext uri="{FF2B5EF4-FFF2-40B4-BE49-F238E27FC236}">
                <a16:creationId xmlns:a16="http://schemas.microsoft.com/office/drawing/2014/main" id="{AE0C4DE7-4F7A-1F46-A194-269F431F4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7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E798B-9654-D141-818C-95FE788DF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9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E9D63ADD-00BF-384E-A13F-3F8676A98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9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5FC3D31-0A6B-4242-A6A4-3EB8E4479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6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040A35F-0FBE-D844-A9AA-4D41193B1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0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140846-08A6-8345-952F-68C4E0A4F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9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ridge over water with a bridge and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A32B519A-1DC1-8243-9430-37973D6BE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2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9B6496A-FA2F-E946-9BCC-B97588569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2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Macintosh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Wilkinson</dc:creator>
  <cp:lastModifiedBy>Tyler Wilkinson</cp:lastModifiedBy>
  <cp:revision>3</cp:revision>
  <dcterms:created xsi:type="dcterms:W3CDTF">2021-04-16T11:55:29Z</dcterms:created>
  <dcterms:modified xsi:type="dcterms:W3CDTF">2021-04-16T13:43:45Z</dcterms:modified>
</cp:coreProperties>
</file>